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93" r:id="rId2"/>
    <p:sldId id="682" r:id="rId3"/>
    <p:sldId id="641" r:id="rId4"/>
    <p:sldId id="606" r:id="rId5"/>
    <p:sldId id="598" r:id="rId6"/>
    <p:sldId id="690" r:id="rId7"/>
    <p:sldId id="683" r:id="rId8"/>
    <p:sldId id="689" r:id="rId9"/>
    <p:sldId id="688" r:id="rId10"/>
    <p:sldId id="687" r:id="rId11"/>
    <p:sldId id="686" r:id="rId12"/>
    <p:sldId id="685" r:id="rId13"/>
    <p:sldId id="692" r:id="rId14"/>
    <p:sldId id="693" r:id="rId15"/>
    <p:sldId id="694" r:id="rId16"/>
    <p:sldId id="695" r:id="rId17"/>
    <p:sldId id="696" r:id="rId18"/>
    <p:sldId id="697" r:id="rId19"/>
    <p:sldId id="698" r:id="rId20"/>
    <p:sldId id="699" r:id="rId21"/>
    <p:sldId id="700" r:id="rId22"/>
    <p:sldId id="701" r:id="rId23"/>
    <p:sldId id="702" r:id="rId24"/>
    <p:sldId id="704" r:id="rId25"/>
    <p:sldId id="703" r:id="rId26"/>
    <p:sldId id="705" r:id="rId27"/>
    <p:sldId id="706" r:id="rId28"/>
    <p:sldId id="707" r:id="rId29"/>
    <p:sldId id="708" r:id="rId30"/>
    <p:sldId id="709" r:id="rId31"/>
    <p:sldId id="710" r:id="rId32"/>
    <p:sldId id="712" r:id="rId33"/>
    <p:sldId id="711" r:id="rId34"/>
    <p:sldId id="713" r:id="rId35"/>
    <p:sldId id="603" r:id="rId36"/>
    <p:sldId id="604" r:id="rId37"/>
    <p:sldId id="605" r:id="rId38"/>
    <p:sldId id="653" r:id="rId39"/>
    <p:sldId id="715" r:id="rId40"/>
    <p:sldId id="716" r:id="rId41"/>
    <p:sldId id="717" r:id="rId42"/>
    <p:sldId id="718" r:id="rId43"/>
    <p:sldId id="719" r:id="rId44"/>
    <p:sldId id="720" r:id="rId45"/>
    <p:sldId id="721" r:id="rId46"/>
    <p:sldId id="722" r:id="rId47"/>
    <p:sldId id="723" r:id="rId48"/>
    <p:sldId id="724" r:id="rId49"/>
    <p:sldId id="725" r:id="rId50"/>
    <p:sldId id="726" r:id="rId51"/>
    <p:sldId id="727" r:id="rId52"/>
    <p:sldId id="728" r:id="rId53"/>
    <p:sldId id="684" r:id="rId54"/>
    <p:sldId id="729" r:id="rId55"/>
    <p:sldId id="730" r:id="rId56"/>
    <p:sldId id="731" r:id="rId57"/>
    <p:sldId id="732" r:id="rId58"/>
    <p:sldId id="691" r:id="rId59"/>
    <p:sldId id="733" r:id="rId60"/>
    <p:sldId id="734" r:id="rId61"/>
    <p:sldId id="735" r:id="rId62"/>
    <p:sldId id="736" r:id="rId6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E3ED3"/>
    <a:srgbClr val="FF3300"/>
    <a:srgbClr val="DDDDDD"/>
    <a:srgbClr val="FFCC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05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5511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3: Recursive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6DB0C-F8E8-2853-CE28-53D8D723F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5F3A6B3A-96A6-0728-7FDF-2FA01EA5D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95A9CC01-E723-B4BA-5021-FF1997871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BDF001-387F-9CCE-E6DC-F7C4F9417410}"/>
              </a:ext>
            </a:extLst>
          </p:cNvPr>
          <p:cNvSpPr txBox="1"/>
          <p:nvPr/>
        </p:nvSpPr>
        <p:spPr>
          <a:xfrm>
            <a:off x="4572000" y="1994630"/>
            <a:ext cx="3572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e.g., f</a:t>
            </a:r>
            <a:r>
              <a:rPr lang="en-US" sz="2000" baseline="-25000" dirty="0">
                <a:solidFill>
                  <a:srgbClr val="FFC000"/>
                </a:solidFill>
              </a:rPr>
              <a:t>1</a:t>
            </a:r>
            <a:r>
              <a:rPr lang="en-US" sz="2000" dirty="0">
                <a:solidFill>
                  <a:srgbClr val="FFC000"/>
                </a:solidFill>
              </a:rPr>
              <a:t>(n) = n+1000 = O(n)  </a:t>
            </a:r>
          </a:p>
          <a:p>
            <a:r>
              <a:rPr lang="en-US" sz="2000" dirty="0">
                <a:solidFill>
                  <a:srgbClr val="FFC000"/>
                </a:solidFill>
              </a:rPr>
              <a:t>       f</a:t>
            </a:r>
            <a:r>
              <a:rPr lang="en-US" sz="2000" baseline="-25000" dirty="0">
                <a:solidFill>
                  <a:srgbClr val="FFC000"/>
                </a:solidFill>
              </a:rPr>
              <a:t>2</a:t>
            </a:r>
            <a:r>
              <a:rPr lang="en-US" sz="2000" dirty="0">
                <a:solidFill>
                  <a:srgbClr val="FFC000"/>
                </a:solidFill>
              </a:rPr>
              <a:t>(n) = 100n</a:t>
            </a:r>
            <a:r>
              <a:rPr lang="en-US" sz="2000" baseline="30000" dirty="0">
                <a:solidFill>
                  <a:srgbClr val="FFC000"/>
                </a:solidFill>
              </a:rPr>
              <a:t>2 </a:t>
            </a:r>
            <a:r>
              <a:rPr lang="en-US" sz="2000" dirty="0">
                <a:solidFill>
                  <a:srgbClr val="FFC000"/>
                </a:solidFill>
              </a:rPr>
              <a:t>= O(n</a:t>
            </a:r>
            <a:r>
              <a:rPr lang="en-US" sz="2000" baseline="30000" dirty="0">
                <a:solidFill>
                  <a:srgbClr val="FFC000"/>
                </a:solidFill>
              </a:rPr>
              <a:t>2</a:t>
            </a:r>
            <a:r>
              <a:rPr lang="en-US" sz="2000" dirty="0">
                <a:solidFill>
                  <a:srgbClr val="FFC000"/>
                </a:solidFill>
              </a:rPr>
              <a:t>)</a:t>
            </a:r>
            <a:endParaRPr lang="en-US" sz="2000" baseline="30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817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F4FF7F6A-0AC7-46C9-9D52-9BC05AD27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57" y="2957081"/>
            <a:ext cx="734346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Discussion.</a:t>
            </a:r>
            <a:r>
              <a:rPr lang="en-US" altLang="zh-CN" sz="2000" dirty="0">
                <a:ea typeface="宋体" panose="02010600030101010101" pitchFamily="2" charset="-122"/>
              </a:rPr>
              <a:t> Precisely, O(g(n)) is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ea typeface="宋体" panose="02010600030101010101" pitchFamily="2" charset="-122"/>
              </a:rPr>
              <a:t> of functions: for each h(n) in O(g(n)), there is a c such that h(n) ≤ </a:t>
            </a:r>
            <a:r>
              <a:rPr lang="en-US" altLang="zh-CN" sz="2000" dirty="0" err="1">
                <a:ea typeface="宋体" panose="02010600030101010101" pitchFamily="2" charset="-122"/>
              </a:rPr>
              <a:t>c</a:t>
            </a:r>
            <a:r>
              <a:rPr lang="en-US" altLang="zh-CN" sz="20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000" dirty="0" err="1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(n) for all n ≥ 1. 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09073750-2DBA-45FF-BD84-7EDA1EE0E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25" y="3750255"/>
            <a:ext cx="7472217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By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is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O(g(n))” or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O(g(n))”, we really mean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is in the set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O(g(n))”.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46">
                <a:extLst>
                  <a:ext uri="{FF2B5EF4-FFF2-40B4-BE49-F238E27FC236}">
                    <a16:creationId xmlns:a16="http://schemas.microsoft.com/office/drawing/2014/main" id="{46764457-E704-4D00-B8BA-1D478E2511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0926" y="4830375"/>
                <a:ext cx="7343467" cy="1019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Notational Conventions.</a:t>
                </a:r>
                <a:r>
                  <a:rPr lang="en-US" altLang="zh-CN" sz="2000" dirty="0">
                    <a:ea typeface="宋体" panose="02010600030101010101" pitchFamily="2" charset="-122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O(</a:t>
                </a:r>
                <a:r>
                  <a:rPr lang="en-US" altLang="zh-CN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= O(</a:t>
                </a:r>
                <a:r>
                  <a:rPr lang="en-US" altLang="zh-CN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baseline="30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),	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O(</a:t>
                </a:r>
                <a:r>
                  <a:rPr lang="en-US" altLang="zh-CN" sz="2000" i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a:rPr lang="en-US" altLang="zh-CN" sz="2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2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  <m:r>
                      <a:rPr lang="en-US" altLang="zh-CN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= O(</a:t>
                </a:r>
                <a:r>
                  <a:rPr lang="en-US" altLang="zh-CN" sz="2000" i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baseline="30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But</a:t>
                </a:r>
                <a:r>
                  <a:rPr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NOT 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O(</a:t>
                </a:r>
                <a:r>
                  <a:rPr lang="en-US" altLang="zh-CN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baseline="30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= O(</a:t>
                </a:r>
                <a:r>
                  <a:rPr lang="en-US" altLang="zh-CN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</a:t>
                </a:r>
                <a:r>
                  <a:rPr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!!!</a:t>
                </a:r>
              </a:p>
            </p:txBody>
          </p:sp>
        </mc:Choice>
        <mc:Fallback xmlns="">
          <p:sp>
            <p:nvSpPr>
              <p:cNvPr id="14" name="Text Box 46">
                <a:extLst>
                  <a:ext uri="{FF2B5EF4-FFF2-40B4-BE49-F238E27FC236}">
                    <a16:creationId xmlns:a16="http://schemas.microsoft.com/office/drawing/2014/main" id="{46764457-E704-4D00-B8BA-1D478E251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0926" y="4830375"/>
                <a:ext cx="7343467" cy="1019125"/>
              </a:xfrm>
              <a:prstGeom prst="rect">
                <a:avLst/>
              </a:prstGeom>
              <a:blipFill>
                <a:blip r:embed="rId2"/>
                <a:stretch>
                  <a:fillRect l="-830" t="-2976" b="-95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46">
                <a:extLst>
                  <a:ext uri="{FF2B5EF4-FFF2-40B4-BE49-F238E27FC236}">
                    <a16:creationId xmlns:a16="http://schemas.microsoft.com/office/drawing/2014/main" id="{7DB9960A-0755-6FB3-F8CA-F2F80AEAD2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0857" y="4216771"/>
                <a:ext cx="7419363" cy="341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Example.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d>
                          <m:dPr>
                            <m:ctrlPr>
                              <a:rPr lang="en-US" altLang="zh-CN" sz="16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16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1</m:t>
                            </m:r>
                          </m:e>
                        </m:d>
                        <m:r>
                          <a:rPr lang="en-US" altLang="zh-CN" sz="1600" b="0" i="0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(2)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n‧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(3)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1000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(4)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10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+1000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n‧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16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16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are all (in) O(</a:t>
                </a:r>
                <a:r>
                  <a:rPr lang="en-US" altLang="zh-CN" sz="16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). </a:t>
                </a:r>
              </a:p>
            </p:txBody>
          </p:sp>
        </mc:Choice>
        <mc:Fallback xmlns="">
          <p:sp>
            <p:nvSpPr>
              <p:cNvPr id="7" name="Text Box 46">
                <a:extLst>
                  <a:ext uri="{FF2B5EF4-FFF2-40B4-BE49-F238E27FC236}">
                    <a16:creationId xmlns:a16="http://schemas.microsoft.com/office/drawing/2014/main" id="{7DB9960A-0755-6FB3-F8CA-F2F80AEAD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0857" y="4216771"/>
                <a:ext cx="7419363" cy="341312"/>
              </a:xfrm>
              <a:prstGeom prst="rect">
                <a:avLst/>
              </a:prstGeom>
              <a:blipFill>
                <a:blip r:embed="rId3"/>
                <a:stretch>
                  <a:fillRect l="-411" t="-5357" r="-986" b="-232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C30C673F-9DF3-A5C6-067F-9AF8AA4587BE}"/>
              </a:ext>
            </a:extLst>
          </p:cNvPr>
          <p:cNvSpPr txBox="1"/>
          <p:nvPr/>
        </p:nvSpPr>
        <p:spPr>
          <a:xfrm>
            <a:off x="4572000" y="1994630"/>
            <a:ext cx="3572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e.g., f</a:t>
            </a:r>
            <a:r>
              <a:rPr lang="en-US" sz="2000" baseline="-25000" dirty="0">
                <a:solidFill>
                  <a:srgbClr val="FFC000"/>
                </a:solidFill>
              </a:rPr>
              <a:t>1</a:t>
            </a:r>
            <a:r>
              <a:rPr lang="en-US" sz="2000" dirty="0">
                <a:solidFill>
                  <a:srgbClr val="FFC000"/>
                </a:solidFill>
              </a:rPr>
              <a:t>(n) = n+1000 = O(n)  </a:t>
            </a:r>
          </a:p>
          <a:p>
            <a:r>
              <a:rPr lang="en-US" sz="2000" dirty="0">
                <a:solidFill>
                  <a:srgbClr val="FFC000"/>
                </a:solidFill>
              </a:rPr>
              <a:t>       f</a:t>
            </a:r>
            <a:r>
              <a:rPr lang="en-US" sz="2000" baseline="-25000" dirty="0">
                <a:solidFill>
                  <a:srgbClr val="FFC000"/>
                </a:solidFill>
              </a:rPr>
              <a:t>2</a:t>
            </a:r>
            <a:r>
              <a:rPr lang="en-US" sz="2000" dirty="0">
                <a:solidFill>
                  <a:srgbClr val="FFC000"/>
                </a:solidFill>
              </a:rPr>
              <a:t>(n) = 100n</a:t>
            </a:r>
            <a:r>
              <a:rPr lang="en-US" sz="2000" baseline="30000" dirty="0">
                <a:solidFill>
                  <a:srgbClr val="FFC000"/>
                </a:solidFill>
              </a:rPr>
              <a:t>2 </a:t>
            </a:r>
            <a:r>
              <a:rPr lang="en-US" sz="2000" dirty="0">
                <a:solidFill>
                  <a:srgbClr val="FFC000"/>
                </a:solidFill>
              </a:rPr>
              <a:t>= O(n</a:t>
            </a:r>
            <a:r>
              <a:rPr lang="en-US" sz="2000" baseline="30000" dirty="0">
                <a:solidFill>
                  <a:srgbClr val="FFC000"/>
                </a:solidFill>
              </a:rPr>
              <a:t>2</a:t>
            </a:r>
            <a:r>
              <a:rPr lang="en-US" sz="2000" dirty="0">
                <a:solidFill>
                  <a:srgbClr val="FFC000"/>
                </a:solidFill>
              </a:rPr>
              <a:t>)</a:t>
            </a:r>
            <a:endParaRPr lang="en-US" sz="2000" baseline="30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153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</p:spTree>
    <p:extLst>
      <p:ext uri="{BB962C8B-B14F-4D97-AF65-F5344CB8AC3E}">
        <p14:creationId xmlns:p14="http://schemas.microsoft.com/office/powerpoint/2010/main" val="3498225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2437362E-DE5E-4FBF-8A8E-9BAE4C414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</p:spTree>
    <p:extLst>
      <p:ext uri="{BB962C8B-B14F-4D97-AF65-F5344CB8AC3E}">
        <p14:creationId xmlns:p14="http://schemas.microsoft.com/office/powerpoint/2010/main" val="1667208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B2EE0-7881-990B-5651-63D0BAD2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86B9081C-97A9-41FA-014C-E73E10ADA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37FB1D59-91B2-7911-6FCB-0C1DBA136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C20EDF45-CF8D-6261-D339-6CFAA5AAE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99970C-B643-DC2E-73EE-FAB0CCE02162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6DD31A-C70A-7EBE-DCDE-D1BFB9112841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3AF508-EB33-097E-748D-F0961D3D144F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61813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6D8CC-C824-4F3B-7177-51A1E1F28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87433CA5-5264-7143-33F2-38EB86611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6AAEA193-3C51-4D52-E9E5-C8F3D6BA2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41288922-D370-C57A-CC1B-0DC6DB180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42F79E-9864-8B5E-36E2-336903185505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87D9C1-9EB2-CC2B-0CF7-1E224024A099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352547-E37A-1C07-DBF7-C5EC814D2D16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0274EC-E5F4-A4E2-537A-0E5A16DF0C35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618908-00FC-D442-30CD-E47188FAB98E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159916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7C838-3A10-E342-BB98-DDDAF05B5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C436C041-6D59-F3F1-F242-518A027A3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444BC734-4E02-D7D1-FBED-79837E295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12C2290B-CD14-9198-B738-093890271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84531D-7C2F-9FD7-9FDC-61B11672C83A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3B0827-5A2A-08AF-E3D7-6991B6EA482D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EE7619-F27E-0F2B-2B89-B090B87B5BBC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5C52725-B56F-9FE6-9208-9402C0A00B3E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FC9A316-1082-E090-B312-28B795A69E6E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0C6B5DD-9505-DE9F-AC3F-7F75356619DC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8BB5F3-7C27-36A6-CE22-5E22C0080342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818657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2961F-4CE5-927F-D353-C277C5F6B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9830729A-4461-60AA-F494-A0D6FEF5C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97DF0F6E-3667-1264-B6DF-A3A1D3870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DBAA1307-02FA-F892-AF1B-64E8EA7C0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308EFB-7A8A-5EE0-9F55-B30955B4CFE8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174883-0E76-8953-B88A-DA033F24195A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725BAD-FA46-B75D-7956-D46C7143CAD0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45DCDEE-A863-2003-BDF8-58AA9DCAEACF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31ADAAC-0462-15D8-F416-71EF84FDF6CB}"/>
              </a:ext>
            </a:extLst>
          </p:cNvPr>
          <p:cNvSpPr/>
          <p:nvPr/>
        </p:nvSpPr>
        <p:spPr>
          <a:xfrm>
            <a:off x="4575905" y="2733149"/>
            <a:ext cx="550418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947F81-0DA8-C932-3FAD-45EF2940F1CF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8FE00AB-C172-39E6-A73D-46446D272EB9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5422556-FC1B-4BB1-6D85-CDE5DCBA3B77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580342-3765-14A3-7B51-35362A0CC03F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530458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3D589-F7A8-B27C-6262-2C8963F50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68ED9960-0122-FDF8-A09E-9D806B0A8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9E6A51F6-3BC8-230C-B534-9C17D37DE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C120B7C0-070C-0B83-1786-D621711DD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C84E43-7475-3F5A-E628-92CA35BA9998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D345E8-26F6-D8E7-D4A7-09FFFA083B0D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252499-92B5-3175-9A1A-89E022D985EA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E17C2A3-8B49-F7DC-A6A9-106AA3E69D29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83608-44F3-A863-D6A3-ACBE2CD5DDC3}"/>
              </a:ext>
            </a:extLst>
          </p:cNvPr>
          <p:cNvSpPr/>
          <p:nvPr/>
        </p:nvSpPr>
        <p:spPr>
          <a:xfrm>
            <a:off x="4575905" y="2733149"/>
            <a:ext cx="550418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1C6F23-E61E-DAB1-6C9E-2AC36E979EF4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68A7CA0-FD4E-6086-B49B-A0DAB647BD39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851114" y="2344598"/>
            <a:ext cx="289191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B4B679-F167-E885-E609-68C21D5B952E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B17729D-13F2-33B4-19EC-685A84086A4A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CFDB5F3-3707-8DF5-A47A-EE61F9DF1FF0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B5D590-66D1-9C0F-BCB0-3AF81F8065E2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588166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8FDB3-B415-1D53-BB0D-9045D78A5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A973C078-0532-2550-0BCA-508682368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C7D446F5-0A71-D3EF-ED02-8C49D408C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49279ED4-E513-4546-7026-7661B99F1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EDE948-C343-55DE-F596-98A8288CFAE7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8693CF-F6C0-B18E-E2EC-7702CB10C08A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4A50CD-6049-B455-D2B5-B95DD3A1581A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152D632-1672-9688-C469-7CBB879C1ECE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A3B2A18-F824-3276-D5AF-762AE48B475B}"/>
              </a:ext>
            </a:extLst>
          </p:cNvPr>
          <p:cNvSpPr/>
          <p:nvPr/>
        </p:nvSpPr>
        <p:spPr>
          <a:xfrm>
            <a:off x="4575905" y="2733149"/>
            <a:ext cx="550418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1012A1-C102-9C81-FBD8-B2F5BE075EA3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454F101-354D-CD9B-B9CA-3652C19AC350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851114" y="2344598"/>
            <a:ext cx="289191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0DBD54C-A05A-CF1F-807A-79B9E15EBC38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29F15B5-C737-67AF-203F-4A51309139F7}"/>
              </a:ext>
            </a:extLst>
          </p:cNvPr>
          <p:cNvSpPr/>
          <p:nvPr/>
        </p:nvSpPr>
        <p:spPr>
          <a:xfrm>
            <a:off x="4473812" y="3378872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C4DE7C-2539-ACA7-8304-A553FC79F519}"/>
              </a:ext>
            </a:extLst>
          </p:cNvPr>
          <p:cNvSpPr/>
          <p:nvPr/>
        </p:nvSpPr>
        <p:spPr>
          <a:xfrm>
            <a:off x="4993683" y="3378872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508D5E6-BAB3-4D32-574B-07EBAC4C6C20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51C8885-D800-04E2-D48C-3271A9357EF9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0D9BFF-7631-4994-1F5F-F63459789B82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274462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727AA-12D5-921C-3DD1-81C9F892C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230966FA-EE51-850C-D311-011F9F373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71E08627-9B84-BBA6-C3C3-E5F74A932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8D6A30BB-CB68-F661-A041-629E6ABF0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491399-58C6-1297-179B-C96A6170F1BE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72C7C0-B3E5-35A1-2921-B7A15CA83116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7F89F5-F0D4-8FBA-B465-7E15498BDF69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A09DDA5-725C-41FE-B7F9-425EB962EC6E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6794909-D31A-14FD-9D5A-0141E82EE1AE}"/>
              </a:ext>
            </a:extLst>
          </p:cNvPr>
          <p:cNvSpPr/>
          <p:nvPr/>
        </p:nvSpPr>
        <p:spPr>
          <a:xfrm>
            <a:off x="4575905" y="2733149"/>
            <a:ext cx="550418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7B13AA-4A85-004D-580C-FADD79A3E158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A1662E1-0F59-51D5-B320-FA21AE5B3C4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851114" y="2344598"/>
            <a:ext cx="289191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2E4EA8B-BF32-AAF3-7E46-AF27DED53E93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5A5B7E1A-EA56-ADDD-68E9-85A38E8FC2B2}"/>
              </a:ext>
            </a:extLst>
          </p:cNvPr>
          <p:cNvSpPr/>
          <p:nvPr/>
        </p:nvSpPr>
        <p:spPr>
          <a:xfrm>
            <a:off x="4473812" y="3378872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56683D-54CA-5E9C-9ADD-0507FE777BEC}"/>
              </a:ext>
            </a:extLst>
          </p:cNvPr>
          <p:cNvSpPr/>
          <p:nvPr/>
        </p:nvSpPr>
        <p:spPr>
          <a:xfrm>
            <a:off x="4993683" y="3378872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ADC1336-4C00-9584-9917-0094F21193C4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4611417" y="3020513"/>
            <a:ext cx="114214" cy="3583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1D45E44-C450-9404-0F05-09E7CF3A8E29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4987967" y="3019901"/>
            <a:ext cx="143321" cy="358971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41ADCDE-C290-21CD-4B4A-89A2B0C4DBC6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E926335-4A64-98F1-3C8E-E54785780956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DE5DC3-292A-D7DB-FD60-4CB33B530F8E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27632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11853-165C-187B-8FA2-0EE54AEB3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42B93782-A643-5BFB-5F6E-648FBF2DE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333EB6E0-D3A7-4F5E-F16E-0A4DACE60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B8E78868-4A18-BFA7-6876-2095231C3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7C1391-DBCE-B176-E42D-5AFCADCEE93C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FB8D45-3831-7780-712F-6B3F9E321B41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BCD70F-8901-BCD6-36E3-478E013FE492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534E349-A712-DED8-4445-9B4F6D927059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B5F22-04AA-9BCD-15EC-5D4AAA579556}"/>
              </a:ext>
            </a:extLst>
          </p:cNvPr>
          <p:cNvSpPr/>
          <p:nvPr/>
        </p:nvSpPr>
        <p:spPr>
          <a:xfrm>
            <a:off x="4575905" y="2733149"/>
            <a:ext cx="550418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CAC937-A366-1A65-7D0F-459E76392031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D7ECE34-9231-76CA-C1EA-44159323E583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851114" y="2344598"/>
            <a:ext cx="289191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B84E04F-7A16-7F2E-64B4-4E613A314A47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CE7584A-5195-C084-B33F-C7C999F5AB3C}"/>
              </a:ext>
            </a:extLst>
          </p:cNvPr>
          <p:cNvSpPr/>
          <p:nvPr/>
        </p:nvSpPr>
        <p:spPr>
          <a:xfrm>
            <a:off x="4473812" y="3378872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921451-1FB6-3341-7234-85C106CA8706}"/>
              </a:ext>
            </a:extLst>
          </p:cNvPr>
          <p:cNvSpPr/>
          <p:nvPr/>
        </p:nvSpPr>
        <p:spPr>
          <a:xfrm>
            <a:off x="4993683" y="3378872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EFB99CE-BB09-25F0-A368-FF4FC1FDD970}"/>
              </a:ext>
            </a:extLst>
          </p:cNvPr>
          <p:cNvCxnSpPr>
            <a:cxnSpLocks/>
          </p:cNvCxnSpPr>
          <p:nvPr/>
        </p:nvCxnSpPr>
        <p:spPr>
          <a:xfrm flipV="1">
            <a:off x="4586895" y="3002490"/>
            <a:ext cx="137605" cy="376382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7A250CF-6430-FBEC-5A9C-0107FC800891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4987967" y="3019901"/>
            <a:ext cx="143321" cy="358971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E6701E5-DD23-67E4-0DE1-D5BEFB847A54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C9E1CDA-5A60-D5A2-B366-DFE4219F92F8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FB0F01-C6A4-BBAB-10CB-93C9871D872A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940171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C4A8D-CDCD-7607-51FB-792530E88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9778F506-F010-0F32-D62B-36FC82028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1520925-0A72-2ABA-FF42-428CE306D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92E328D0-D45B-B81B-DA20-566CEDB87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DC99F8-6E46-C819-3F31-77866594947B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BA3A32-D896-CA61-546C-261E4B5DE166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A267CE-7278-2EC2-A527-5770E21AD172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DC809B1-24AD-CE3A-3078-D8B40DE27614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A441521-71C4-F711-26FD-0AA3A239FDDC}"/>
              </a:ext>
            </a:extLst>
          </p:cNvPr>
          <p:cNvSpPr/>
          <p:nvPr/>
        </p:nvSpPr>
        <p:spPr>
          <a:xfrm>
            <a:off x="4575905" y="2733149"/>
            <a:ext cx="550418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D2214E-619C-DD5C-CC2F-501AE693E4EF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A3ADB5E-623A-50D9-45C1-4953855550D6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851114" y="2344598"/>
            <a:ext cx="289191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0AADC55-9475-E987-07EA-462D23A725E8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A21B89C-6E75-A8C8-4F59-F1682EF8E3A9}"/>
              </a:ext>
            </a:extLst>
          </p:cNvPr>
          <p:cNvSpPr/>
          <p:nvPr/>
        </p:nvSpPr>
        <p:spPr>
          <a:xfrm>
            <a:off x="4473812" y="3378872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0088D1-80F2-5FE0-2156-B59EE40AB327}"/>
              </a:ext>
            </a:extLst>
          </p:cNvPr>
          <p:cNvSpPr/>
          <p:nvPr/>
        </p:nvSpPr>
        <p:spPr>
          <a:xfrm>
            <a:off x="4993683" y="3378872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BFAD6B6-3F90-33C2-4726-4C98364B12D5}"/>
              </a:ext>
            </a:extLst>
          </p:cNvPr>
          <p:cNvCxnSpPr>
            <a:cxnSpLocks/>
          </p:cNvCxnSpPr>
          <p:nvPr/>
        </p:nvCxnSpPr>
        <p:spPr>
          <a:xfrm flipV="1">
            <a:off x="4586895" y="3017235"/>
            <a:ext cx="162126" cy="361637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C09B06B-3D35-309B-7B13-D43343825CAB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4960508" y="3017235"/>
            <a:ext cx="170780" cy="361637"/>
          </a:xfrm>
          <a:prstGeom prst="straightConnector1">
            <a:avLst/>
          </a:prstGeom>
          <a:ln w="28575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50B4634-78DB-4506-C152-74A2BFE09394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9E70206-F465-3302-2E6B-0B159D67E7F9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45E86B-900F-5F83-28C4-AEA1EED82567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631510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28F65-06E5-1EC0-C20F-917BCC31F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3592480-8E2F-0243-1BEE-FA9AAFC4542C}"/>
              </a:ext>
            </a:extLst>
          </p:cNvPr>
          <p:cNvSpPr/>
          <p:nvPr/>
        </p:nvSpPr>
        <p:spPr>
          <a:xfrm>
            <a:off x="4350061" y="3139022"/>
            <a:ext cx="1110995" cy="6726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B599A902-DE22-A146-BAAF-870AD674E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E9AC715B-D7C1-8D6C-001E-4D6B8B404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09CBF4C-5CBC-1759-026D-D4A412106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3F3C96-B75D-3B2A-C8A2-AB964DAC39EB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D19E44-A3BE-ED72-68C1-A672D6EB0257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4B76E8-B3A3-4C23-4FA4-11F15C5CCE4D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EAF73C6-1D5F-5B54-4561-AD733AD589D6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049A57C-A55D-2F3B-1B95-D47BE6E8612A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8DE5850-D212-AD8A-7B45-0FC53C48167B}"/>
              </a:ext>
            </a:extLst>
          </p:cNvPr>
          <p:cNvCxnSpPr>
            <a:cxnSpLocks/>
          </p:cNvCxnSpPr>
          <p:nvPr/>
        </p:nvCxnSpPr>
        <p:spPr>
          <a:xfrm flipH="1">
            <a:off x="4851114" y="2344598"/>
            <a:ext cx="289191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B92D938-4258-26E3-B479-167B65B19838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1499CFC-304F-6618-EDE1-F7CA7A1BE36A}"/>
              </a:ext>
            </a:extLst>
          </p:cNvPr>
          <p:cNvSpPr/>
          <p:nvPr/>
        </p:nvSpPr>
        <p:spPr>
          <a:xfrm>
            <a:off x="4473812" y="3378872"/>
            <a:ext cx="275209" cy="28408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8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F3F10B-6843-9030-D776-62491E9C0C21}"/>
              </a:ext>
            </a:extLst>
          </p:cNvPr>
          <p:cNvSpPr/>
          <p:nvPr/>
        </p:nvSpPr>
        <p:spPr>
          <a:xfrm>
            <a:off x="4993683" y="3378872"/>
            <a:ext cx="275209" cy="28408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7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9495FF1-D7A5-6A8F-85CB-8864368FC1F8}"/>
              </a:ext>
            </a:extLst>
          </p:cNvPr>
          <p:cNvCxnSpPr>
            <a:cxnSpLocks/>
          </p:cNvCxnSpPr>
          <p:nvPr/>
        </p:nvCxnSpPr>
        <p:spPr>
          <a:xfrm flipV="1">
            <a:off x="4586895" y="3017235"/>
            <a:ext cx="162126" cy="361637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AFAF436-AD2B-0E27-A7AB-DF0695050C95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4960508" y="3017235"/>
            <a:ext cx="170780" cy="361637"/>
          </a:xfrm>
          <a:prstGeom prst="straightConnector1">
            <a:avLst/>
          </a:prstGeom>
          <a:ln w="28575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D8E8CAE-CB7A-CD8B-0CBB-CF73102C1484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6A5680C-D064-2A1E-B532-4ECDCD8E31A4}"/>
              </a:ext>
            </a:extLst>
          </p:cNvPr>
          <p:cNvSpPr/>
          <p:nvPr/>
        </p:nvSpPr>
        <p:spPr>
          <a:xfrm>
            <a:off x="4576442" y="3767397"/>
            <a:ext cx="658231" cy="284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merge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143D65B-2283-8598-4617-9B05FAA9DE8C}"/>
              </a:ext>
            </a:extLst>
          </p:cNvPr>
          <p:cNvGrpSpPr/>
          <p:nvPr/>
        </p:nvGrpSpPr>
        <p:grpSpPr>
          <a:xfrm>
            <a:off x="4553418" y="2697038"/>
            <a:ext cx="563689" cy="358972"/>
            <a:chOff x="4460541" y="4847780"/>
            <a:chExt cx="563689" cy="358972"/>
          </a:xfrm>
        </p:grpSpPr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6FDB27DE-EDDF-BCC5-984A-32A91262A5E0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EE69BEC-C00F-D7CE-A105-B7B792082EB2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7  8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577DFBE-1E94-9074-F367-D01EF9A7BD05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98FDC6-230A-6C3C-0A53-46686158FA26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699753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25C73-00AE-9D18-9A37-87DC37633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D933B8AD-441F-7A78-10A2-4B8957906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F0BE2483-5913-74A7-0D3F-0D170B0C8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BC4568C7-DA4F-56AE-393E-41562467C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3A04D4-EADA-1F53-656D-F991399D25E6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24D14D-A9E3-E2C0-BC9C-7669872C3234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A2917B-8232-92FE-FEC6-AA06574667E9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2B96A3-0075-E14C-D04A-D4DD725C21E6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EC0E106-2CCB-FA9B-67E2-0A3619CB9D3C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220F228-223C-F9D1-EAEF-1E9E94D15734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52FBD86-938A-824B-4F42-A777101C6773}"/>
              </a:ext>
            </a:extLst>
          </p:cNvPr>
          <p:cNvCxnSpPr>
            <a:cxnSpLocks/>
          </p:cNvCxnSpPr>
          <p:nvPr/>
        </p:nvCxnSpPr>
        <p:spPr>
          <a:xfrm flipV="1">
            <a:off x="4865407" y="2323884"/>
            <a:ext cx="237013" cy="390629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AA9D87B-86E5-E7D5-E01E-23C50F4CA505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248855-7A6B-416E-E11D-2228A74D8971}"/>
              </a:ext>
            </a:extLst>
          </p:cNvPr>
          <p:cNvGrpSpPr/>
          <p:nvPr/>
        </p:nvGrpSpPr>
        <p:grpSpPr>
          <a:xfrm>
            <a:off x="4553418" y="2697038"/>
            <a:ext cx="563689" cy="358972"/>
            <a:chOff x="4460541" y="4847780"/>
            <a:chExt cx="563689" cy="358972"/>
          </a:xfrm>
        </p:grpSpPr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684ADE7A-EBE6-61FE-E4B9-A42560ED858F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C2EE4E7-D624-B4E4-87B9-23A4AA4620A0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7  8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3B029E4-BD46-0677-E159-4DADF846185B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7B772D-EE39-1E13-17F8-AC8A84971F0D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341442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6D2F1-A275-E77C-9D8B-C34D3ACE7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B291890C-11F3-DFA0-4679-F7658147A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8AFF452E-177D-8723-846F-52EF1A252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DFC494E6-619C-0F19-C3CB-D01B69AB7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10041A-A0AE-AFCD-BDA9-78CDFDEF8694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5EBCAC-3C59-B3D5-DE20-7BB816D7A0F8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54ACD6-C765-26B5-7150-59C374B0A6FC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8DFBC23-74F6-1193-5C3B-B17AB1C2574A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1BADB76-1C7E-CED0-8638-F0879855C86E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FE6A065-6C4B-4A2F-C521-02BD43F343A2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F53CECD-3DB5-904F-2EBC-D1EEE8E30982}"/>
              </a:ext>
            </a:extLst>
          </p:cNvPr>
          <p:cNvCxnSpPr>
            <a:cxnSpLocks/>
          </p:cNvCxnSpPr>
          <p:nvPr/>
        </p:nvCxnSpPr>
        <p:spPr>
          <a:xfrm flipV="1">
            <a:off x="4865407" y="2323884"/>
            <a:ext cx="237013" cy="390629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C9FEC18-5776-8AC1-D208-69A053948C6E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67F70C-8F08-16DE-12BB-177034F8A575}"/>
              </a:ext>
            </a:extLst>
          </p:cNvPr>
          <p:cNvGrpSpPr/>
          <p:nvPr/>
        </p:nvGrpSpPr>
        <p:grpSpPr>
          <a:xfrm>
            <a:off x="4553418" y="2697038"/>
            <a:ext cx="563689" cy="358972"/>
            <a:chOff x="4460541" y="4847780"/>
            <a:chExt cx="563689" cy="358972"/>
          </a:xfrm>
        </p:grpSpPr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67937860-9FCD-540E-2591-F1F7E8FF6DFC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197FA84-E762-4969-F1BA-5C490B251C67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7  8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731FCF3-E742-472B-5B3B-7869C9775B17}"/>
              </a:ext>
            </a:extLst>
          </p:cNvPr>
          <p:cNvSpPr/>
          <p:nvPr/>
        </p:nvSpPr>
        <p:spPr>
          <a:xfrm>
            <a:off x="5514218" y="3337444"/>
            <a:ext cx="27521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84C63-97A7-0E92-8191-31D9526665B1}"/>
              </a:ext>
            </a:extLst>
          </p:cNvPr>
          <p:cNvSpPr/>
          <p:nvPr/>
        </p:nvSpPr>
        <p:spPr>
          <a:xfrm>
            <a:off x="6050137" y="3341603"/>
            <a:ext cx="27521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73D5DF-A545-7FD8-884C-57A43B42C3E8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BB1F8C-112D-C644-71C5-FB8D8C7394C7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849783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84711-CA37-8B6F-C9D2-7F6895832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DC43F191-CBEE-E02A-0B42-2D48B2BA3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B1BC5F4E-6C07-B637-EACF-6C2D3086D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AED8BA3D-FE04-E23A-BF70-4CA1B3507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1EF1BE-7D9C-7F0C-A5EE-B3F5F3FDDD4D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C88F1-351A-E847-0CA5-A33EE2313712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CA3F22-4C4D-0B0D-C4D5-BDD81ACA9288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DFB661A-33A1-5E32-55C7-931BF07F85AB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AF03F11-1048-D480-3600-5947931B7F06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06053F-263B-72C3-CD78-41C6A75FFDD6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1AE5C5B-4803-E04C-0B78-65E1065695CA}"/>
              </a:ext>
            </a:extLst>
          </p:cNvPr>
          <p:cNvCxnSpPr>
            <a:cxnSpLocks/>
          </p:cNvCxnSpPr>
          <p:nvPr/>
        </p:nvCxnSpPr>
        <p:spPr>
          <a:xfrm flipV="1">
            <a:off x="4865407" y="2323884"/>
            <a:ext cx="237013" cy="390629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6BF54D4-0220-9EB2-0C93-978DE3A8F67C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696D56-852E-EEBE-DFF2-C02D58C10D84}"/>
              </a:ext>
            </a:extLst>
          </p:cNvPr>
          <p:cNvGrpSpPr/>
          <p:nvPr/>
        </p:nvGrpSpPr>
        <p:grpSpPr>
          <a:xfrm>
            <a:off x="4553418" y="2697038"/>
            <a:ext cx="563689" cy="358972"/>
            <a:chOff x="4460541" y="4847780"/>
            <a:chExt cx="563689" cy="358972"/>
          </a:xfrm>
        </p:grpSpPr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36626221-B555-A0BF-89B6-C8501D0BA025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A28FFF-C953-CAC7-6ACA-90A29F081988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7  8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9050AFA-854D-D1BE-0CF2-8ABCAA932680}"/>
              </a:ext>
            </a:extLst>
          </p:cNvPr>
          <p:cNvSpPr/>
          <p:nvPr/>
        </p:nvSpPr>
        <p:spPr>
          <a:xfrm>
            <a:off x="5514218" y="3337444"/>
            <a:ext cx="27521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47B81D-097F-CDDE-E446-B567D80934CA}"/>
              </a:ext>
            </a:extLst>
          </p:cNvPr>
          <p:cNvSpPr/>
          <p:nvPr/>
        </p:nvSpPr>
        <p:spPr>
          <a:xfrm>
            <a:off x="6050137" y="3341603"/>
            <a:ext cx="27521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5F1BCA1-C0D6-BA42-ADFF-7BA7692B7516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5651823" y="3037949"/>
            <a:ext cx="137605" cy="2994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4240280-FD4E-51BD-1D40-F4E36C6BAFBC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6050137" y="3040448"/>
            <a:ext cx="137606" cy="301155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AA4ACFD-B5B1-F4EA-957B-25233B3D76F3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78048D-1F68-A03B-7424-15D777615544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59490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6E8A8-4BAC-6D31-2BE6-6A0B3BF3F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3D7C5473-1C2B-6703-1B45-C7FDC3A17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C5566B1-A40B-4A5C-407B-47308FB46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9C18E3C0-B42D-9D3B-A14B-0AC056D8E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29EDEB-3377-1600-C77A-7BDC9D932A16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E3910A-626C-2C16-3B00-628055D5884F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149A9B-672E-E562-6B71-A12749E62778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D5A2DD3-80F2-150E-756B-F10BC9B2456B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6B5556B-6703-7AB5-083A-964520EA9CA2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45F36F1-58A0-62ED-E84B-E2D590D60CED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8C7743B-1A21-A7B1-710C-84CF10B3D031}"/>
              </a:ext>
            </a:extLst>
          </p:cNvPr>
          <p:cNvCxnSpPr>
            <a:cxnSpLocks/>
          </p:cNvCxnSpPr>
          <p:nvPr/>
        </p:nvCxnSpPr>
        <p:spPr>
          <a:xfrm flipV="1">
            <a:off x="4865407" y="2323884"/>
            <a:ext cx="237013" cy="390629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F916BED-94F4-A789-DEF4-DB09BA90802A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30FCEF-059B-61DC-4AF4-E70CFE9C9C8E}"/>
              </a:ext>
            </a:extLst>
          </p:cNvPr>
          <p:cNvGrpSpPr/>
          <p:nvPr/>
        </p:nvGrpSpPr>
        <p:grpSpPr>
          <a:xfrm>
            <a:off x="4553418" y="2697038"/>
            <a:ext cx="563689" cy="358972"/>
            <a:chOff x="4460541" y="4847780"/>
            <a:chExt cx="563689" cy="358972"/>
          </a:xfrm>
        </p:grpSpPr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49F157AD-8352-254C-5985-20912D20C57C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8944424-87A5-852A-8BDB-642D46E82C66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7  8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9ACE12E-9C3A-D193-840B-39D54679CAED}"/>
              </a:ext>
            </a:extLst>
          </p:cNvPr>
          <p:cNvSpPr/>
          <p:nvPr/>
        </p:nvSpPr>
        <p:spPr>
          <a:xfrm>
            <a:off x="5514218" y="3337444"/>
            <a:ext cx="27521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151A17-E420-8939-EB17-69CD2FA2C654}"/>
              </a:ext>
            </a:extLst>
          </p:cNvPr>
          <p:cNvSpPr/>
          <p:nvPr/>
        </p:nvSpPr>
        <p:spPr>
          <a:xfrm>
            <a:off x="6050137" y="3341603"/>
            <a:ext cx="27521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1719590-70B8-0B65-23DB-FD786C07530C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6050137" y="3040448"/>
            <a:ext cx="137606" cy="301155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E55B9F3-5053-BBB9-9A88-B07B169AE0D6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5651823" y="2999630"/>
            <a:ext cx="137605" cy="337814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BC7F409-1D46-886B-FCDD-FF364FAA905D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86AC2B-5A18-9C08-6493-3AF6CD0950EF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133302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9E4FA-E8CF-AD54-8F3A-DE6962242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568F9582-BE0F-1B7F-7B67-D2377EC61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7518EC3-E340-C557-E1BD-E5B456FC3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32797625-6209-43B9-980C-672AC84A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F9672A-A688-80E0-903B-361D491895FA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34AABA-1836-CB2B-3756-88C965C77753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6A0815-D673-541A-22BF-E11A51DAE39D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368A34B-7E07-3C28-1694-CAEEAEE5FE49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5443CD9-CEDF-3581-32DF-E8F3F895F508}"/>
              </a:ext>
            </a:extLst>
          </p:cNvPr>
          <p:cNvSpPr/>
          <p:nvPr/>
        </p:nvSpPr>
        <p:spPr>
          <a:xfrm>
            <a:off x="5637324" y="2733149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6  5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90EB13-71A7-E852-D95F-A6B8507C0150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A15FEC2-7E2B-2800-6A82-82C5F4B3C91D}"/>
              </a:ext>
            </a:extLst>
          </p:cNvPr>
          <p:cNvCxnSpPr>
            <a:cxnSpLocks/>
          </p:cNvCxnSpPr>
          <p:nvPr/>
        </p:nvCxnSpPr>
        <p:spPr>
          <a:xfrm flipV="1">
            <a:off x="4865407" y="2323884"/>
            <a:ext cx="237013" cy="390629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D12BE53-272A-EDBA-E06C-1FD39B069C9E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936764-C282-8807-B628-CDC7AA1BF545}"/>
              </a:ext>
            </a:extLst>
          </p:cNvPr>
          <p:cNvGrpSpPr/>
          <p:nvPr/>
        </p:nvGrpSpPr>
        <p:grpSpPr>
          <a:xfrm>
            <a:off x="4553418" y="2697038"/>
            <a:ext cx="563689" cy="358972"/>
            <a:chOff x="4460541" y="4847780"/>
            <a:chExt cx="563689" cy="358972"/>
          </a:xfrm>
        </p:grpSpPr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9AAEC294-C0DD-21DC-5FBF-BBB47C14A2F8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37B87F-46DF-03B7-3FE0-7700F8ED9C54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7  8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AB4C513-3CFD-8DBB-3C13-C6E03B1FD247}"/>
              </a:ext>
            </a:extLst>
          </p:cNvPr>
          <p:cNvSpPr/>
          <p:nvPr/>
        </p:nvSpPr>
        <p:spPr>
          <a:xfrm>
            <a:off x="5514218" y="3337444"/>
            <a:ext cx="27521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91D62A-F6FF-73B1-A3BF-858AE17BECDD}"/>
              </a:ext>
            </a:extLst>
          </p:cNvPr>
          <p:cNvSpPr/>
          <p:nvPr/>
        </p:nvSpPr>
        <p:spPr>
          <a:xfrm>
            <a:off x="6050137" y="3341603"/>
            <a:ext cx="27521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3FC1A78-43F3-8F5F-4BAB-13A54722AEE5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5651823" y="2999630"/>
            <a:ext cx="137605" cy="337814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1B17374-5B74-2696-3DB7-61376492F216}"/>
              </a:ext>
            </a:extLst>
          </p:cNvPr>
          <p:cNvCxnSpPr>
            <a:cxnSpLocks/>
          </p:cNvCxnSpPr>
          <p:nvPr/>
        </p:nvCxnSpPr>
        <p:spPr>
          <a:xfrm flipH="1" flipV="1">
            <a:off x="6017932" y="3009688"/>
            <a:ext cx="169811" cy="323037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080DFCE-81FB-4D80-5024-63A61FF69B4F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C302FC-8009-B856-484E-F63211C16562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137730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93967-07F3-EF9B-C61A-59DC659AE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33B42AF0-AE2D-5BDA-4BE8-6490A7C0F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0E508A41-9466-BCD1-0D6D-7B66E0C25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866EBC0C-F3C8-DBFD-851C-9CA6C84A7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26AE48-C9F0-D02B-FA26-00C97D2E0DAD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D39636-768C-E976-14F9-F25C1CAAD2B2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FC12FA-0BD5-0160-739F-D858A010BC97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D030DA9-BEE7-BB39-02A6-C905880236D5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016F3B1-60B9-EFF7-A062-5C749F5E6FF1}"/>
              </a:ext>
            </a:extLst>
          </p:cNvPr>
          <p:cNvCxnSpPr>
            <a:cxnSpLocks/>
          </p:cNvCxnSpPr>
          <p:nvPr/>
        </p:nvCxnSpPr>
        <p:spPr>
          <a:xfrm>
            <a:off x="5623342" y="2334241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A7BE22C-0A9E-7D2C-E702-D8C272690D1B}"/>
              </a:ext>
            </a:extLst>
          </p:cNvPr>
          <p:cNvCxnSpPr>
            <a:cxnSpLocks/>
          </p:cNvCxnSpPr>
          <p:nvPr/>
        </p:nvCxnSpPr>
        <p:spPr>
          <a:xfrm flipV="1">
            <a:off x="4865407" y="2323884"/>
            <a:ext cx="237013" cy="390629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3D760C5-7616-75B8-A76B-80B60349D155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1592C9-B1C6-0942-B13A-050BAFC5A137}"/>
              </a:ext>
            </a:extLst>
          </p:cNvPr>
          <p:cNvGrpSpPr/>
          <p:nvPr/>
        </p:nvGrpSpPr>
        <p:grpSpPr>
          <a:xfrm>
            <a:off x="4553418" y="2697038"/>
            <a:ext cx="563689" cy="358972"/>
            <a:chOff x="4460541" y="4847780"/>
            <a:chExt cx="563689" cy="358972"/>
          </a:xfrm>
        </p:grpSpPr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1EA2685E-2564-5F1D-224F-26B88598148D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383FBC7-19DA-D0BB-DCF9-BFCA501286C4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7  8</a:t>
              </a: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0B4BE53-A4CB-AB51-DDF9-F74CD07D3D53}"/>
              </a:ext>
            </a:extLst>
          </p:cNvPr>
          <p:cNvSpPr/>
          <p:nvPr/>
        </p:nvSpPr>
        <p:spPr>
          <a:xfrm>
            <a:off x="5370989" y="3168155"/>
            <a:ext cx="1110995" cy="6726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4F77A-E9ED-2CB4-DA6A-5C1B65E582C8}"/>
              </a:ext>
            </a:extLst>
          </p:cNvPr>
          <p:cNvSpPr/>
          <p:nvPr/>
        </p:nvSpPr>
        <p:spPr>
          <a:xfrm>
            <a:off x="5494740" y="3408005"/>
            <a:ext cx="275209" cy="28408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6 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437CA4-DD4D-E415-A14F-B19C9DB00A93}"/>
              </a:ext>
            </a:extLst>
          </p:cNvPr>
          <p:cNvSpPr/>
          <p:nvPr/>
        </p:nvSpPr>
        <p:spPr>
          <a:xfrm>
            <a:off x="6014611" y="3408005"/>
            <a:ext cx="275209" cy="28408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5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5C9A419-F52B-E5AE-8A2A-BAFE3777F252}"/>
              </a:ext>
            </a:extLst>
          </p:cNvPr>
          <p:cNvCxnSpPr>
            <a:cxnSpLocks/>
          </p:cNvCxnSpPr>
          <p:nvPr/>
        </p:nvCxnSpPr>
        <p:spPr>
          <a:xfrm flipV="1">
            <a:off x="5607823" y="3046368"/>
            <a:ext cx="162126" cy="361637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D232B8D-B4E8-FA26-7E58-4053C83315D4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5981436" y="3046368"/>
            <a:ext cx="170780" cy="361637"/>
          </a:xfrm>
          <a:prstGeom prst="straightConnector1">
            <a:avLst/>
          </a:prstGeom>
          <a:ln w="28575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C59F8AC-A430-B3DC-5CFC-13D91622C1CD}"/>
              </a:ext>
            </a:extLst>
          </p:cNvPr>
          <p:cNvSpPr/>
          <p:nvPr/>
        </p:nvSpPr>
        <p:spPr>
          <a:xfrm>
            <a:off x="5597370" y="3796530"/>
            <a:ext cx="658231" cy="284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merge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3214F15-6CCF-76CC-A57D-7F6F8EDE31B2}"/>
              </a:ext>
            </a:extLst>
          </p:cNvPr>
          <p:cNvGrpSpPr/>
          <p:nvPr/>
        </p:nvGrpSpPr>
        <p:grpSpPr>
          <a:xfrm>
            <a:off x="5597370" y="2725598"/>
            <a:ext cx="563689" cy="358972"/>
            <a:chOff x="4460541" y="4847780"/>
            <a:chExt cx="563689" cy="358972"/>
          </a:xfrm>
        </p:grpSpPr>
        <p:sp>
          <p:nvSpPr>
            <p:cNvPr id="25" name="Trapezoid 24">
              <a:extLst>
                <a:ext uri="{FF2B5EF4-FFF2-40B4-BE49-F238E27FC236}">
                  <a16:creationId xmlns:a16="http://schemas.microsoft.com/office/drawing/2014/main" id="{F4D11A7A-E61E-5405-24D3-23B31E721930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FEBB117-DA89-280B-A651-53DC1EBC17C1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685348C-37B7-1584-762A-7D8C3C9B5BFA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902BD2-F5DF-504A-D144-F2B863945FA0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102279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669A5-0710-7893-9B5D-66DA01245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FD07F120-BD7C-0D76-78AB-77581490A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09C363EB-D435-F11C-8F8F-95D4FD87B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24772BDA-D14F-822B-8ADF-BE86BB8C5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95D53D-E4E6-7A17-C3BC-B5DBC31B4748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7457D5-9A16-9F08-15CF-62E307E8292A}"/>
              </a:ext>
            </a:extLst>
          </p:cNvPr>
          <p:cNvSpPr/>
          <p:nvPr/>
        </p:nvSpPr>
        <p:spPr>
          <a:xfrm>
            <a:off x="4819929" y="2050155"/>
            <a:ext cx="1102120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DB1A9C-ACBE-E09E-3875-5A55EC9FE7A1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E073D56-3EDB-2A7A-D74D-94D0FDEBA1AD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E0BB2EC-138F-CECB-D6C6-38657CF28442}"/>
              </a:ext>
            </a:extLst>
          </p:cNvPr>
          <p:cNvCxnSpPr>
            <a:cxnSpLocks/>
          </p:cNvCxnSpPr>
          <p:nvPr/>
        </p:nvCxnSpPr>
        <p:spPr>
          <a:xfrm flipV="1">
            <a:off x="4865407" y="2323884"/>
            <a:ext cx="237013" cy="390629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F70F45A-B144-EE79-018C-3E13928ACCEB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1205AD7-CCD3-02E9-F0F1-5480CB69A338}"/>
              </a:ext>
            </a:extLst>
          </p:cNvPr>
          <p:cNvGrpSpPr/>
          <p:nvPr/>
        </p:nvGrpSpPr>
        <p:grpSpPr>
          <a:xfrm>
            <a:off x="4553418" y="2697038"/>
            <a:ext cx="563689" cy="358972"/>
            <a:chOff x="4460541" y="4847780"/>
            <a:chExt cx="563689" cy="358972"/>
          </a:xfrm>
        </p:grpSpPr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6550C8FB-9A2C-3822-E90B-DED157F81260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F67F5AA-5FBF-C6E9-552A-7B322144DFAA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7  8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0C29244-CEA6-2649-48F3-A33B9EB62778}"/>
              </a:ext>
            </a:extLst>
          </p:cNvPr>
          <p:cNvGrpSpPr/>
          <p:nvPr/>
        </p:nvGrpSpPr>
        <p:grpSpPr>
          <a:xfrm>
            <a:off x="5597370" y="2725598"/>
            <a:ext cx="563689" cy="358972"/>
            <a:chOff x="4460541" y="4847780"/>
            <a:chExt cx="563689" cy="358972"/>
          </a:xfrm>
        </p:grpSpPr>
        <p:sp>
          <p:nvSpPr>
            <p:cNvPr id="25" name="Trapezoid 24">
              <a:extLst>
                <a:ext uri="{FF2B5EF4-FFF2-40B4-BE49-F238E27FC236}">
                  <a16:creationId xmlns:a16="http://schemas.microsoft.com/office/drawing/2014/main" id="{B40DE0E7-CA64-91BA-5C51-2FAF94067601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FA15E5E-A688-EC0F-C4A2-51DD8D9BBB8C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</a:t>
              </a:r>
            </a:p>
          </p:txBody>
        </p: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2746777-A82F-DFFA-5035-7C8DEB52DD0D}"/>
              </a:ext>
            </a:extLst>
          </p:cNvPr>
          <p:cNvCxnSpPr>
            <a:cxnSpLocks/>
          </p:cNvCxnSpPr>
          <p:nvPr/>
        </p:nvCxnSpPr>
        <p:spPr>
          <a:xfrm flipH="1" flipV="1">
            <a:off x="5632344" y="2343558"/>
            <a:ext cx="240236" cy="435905"/>
          </a:xfrm>
          <a:prstGeom prst="straightConnector1">
            <a:avLst/>
          </a:prstGeom>
          <a:ln w="28575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F4DE78A-0C9C-476C-85DD-B7B360DC7557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E9E516-7539-E453-C91C-0013AB9D7D70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987614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DA0D9-8056-01E9-BA78-F956DA632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3FEE946C-9E61-7EF3-D0FB-37C37DF1C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678ACDA3-5B94-4D23-D25B-F3405FB0E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69C321CE-D1E1-48AA-1802-AC774281B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96890D-C50D-AC38-B029-9F94C32B5F78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4389C-B222-10A8-6971-B1ABF6B6332E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AEAC99D-2E05-F917-E03F-EB2EEE57A955}"/>
              </a:ext>
            </a:extLst>
          </p:cNvPr>
          <p:cNvCxnSpPr/>
          <p:nvPr/>
        </p:nvCxnSpPr>
        <p:spPr>
          <a:xfrm flipH="1">
            <a:off x="5548544" y="1651247"/>
            <a:ext cx="373505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90FBF75-CA11-D159-78A9-C6163C37BF6B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BE98CD0-AAAE-0BBD-D22D-FC7F0069177F}"/>
              </a:ext>
            </a:extLst>
          </p:cNvPr>
          <p:cNvGrpSpPr/>
          <p:nvPr/>
        </p:nvGrpSpPr>
        <p:grpSpPr>
          <a:xfrm>
            <a:off x="4437549" y="2024427"/>
            <a:ext cx="1852271" cy="1440460"/>
            <a:chOff x="4437549" y="2024427"/>
            <a:chExt cx="1852271" cy="144046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F42B242-DB2A-838F-F1E9-BB00DA8D84BA}"/>
                </a:ext>
              </a:extLst>
            </p:cNvPr>
            <p:cNvSpPr/>
            <p:nvPr/>
          </p:nvSpPr>
          <p:spPr>
            <a:xfrm>
              <a:off x="4437549" y="2524766"/>
              <a:ext cx="1852271" cy="67261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5346983-0A75-26DB-2492-656ED51034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5407" y="2323884"/>
              <a:ext cx="237013" cy="39062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80B510A-13CE-EAB0-70DD-7A2E913A5328}"/>
                </a:ext>
              </a:extLst>
            </p:cNvPr>
            <p:cNvGrpSpPr/>
            <p:nvPr/>
          </p:nvGrpSpPr>
          <p:grpSpPr>
            <a:xfrm>
              <a:off x="4553418" y="2697038"/>
              <a:ext cx="563689" cy="358972"/>
              <a:chOff x="4460541" y="4847780"/>
              <a:chExt cx="563689" cy="358972"/>
            </a:xfrm>
          </p:grpSpPr>
          <p:sp>
            <p:nvSpPr>
              <p:cNvPr id="15" name="Trapezoid 14">
                <a:extLst>
                  <a:ext uri="{FF2B5EF4-FFF2-40B4-BE49-F238E27FC236}">
                    <a16:creationId xmlns:a16="http://schemas.microsoft.com/office/drawing/2014/main" id="{4EDC0FD9-2CEB-9857-CA3C-DFEFFDABF315}"/>
                  </a:ext>
                </a:extLst>
              </p:cNvPr>
              <p:cNvSpPr/>
              <p:nvPr/>
            </p:nvSpPr>
            <p:spPr>
              <a:xfrm rot="16200000">
                <a:off x="4556265" y="4752056"/>
                <a:ext cx="358972" cy="550419"/>
              </a:xfrm>
              <a:prstGeom prst="trapezoid">
                <a:avLst/>
              </a:prstGeom>
              <a:solidFill>
                <a:srgbClr val="FFFF0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6C947C2-E213-A189-C761-D8745D609F27}"/>
                  </a:ext>
                </a:extLst>
              </p:cNvPr>
              <p:cNvSpPr/>
              <p:nvPr/>
            </p:nvSpPr>
            <p:spPr>
              <a:xfrm>
                <a:off x="4473812" y="4885222"/>
                <a:ext cx="550418" cy="284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7  8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25D7D02-CE8F-03F0-F9AA-59B4508744CF}"/>
                </a:ext>
              </a:extLst>
            </p:cNvPr>
            <p:cNvGrpSpPr/>
            <p:nvPr/>
          </p:nvGrpSpPr>
          <p:grpSpPr>
            <a:xfrm>
              <a:off x="5597370" y="2725598"/>
              <a:ext cx="563689" cy="358972"/>
              <a:chOff x="4460541" y="4847780"/>
              <a:chExt cx="563689" cy="358972"/>
            </a:xfrm>
          </p:grpSpPr>
          <p:sp>
            <p:nvSpPr>
              <p:cNvPr id="25" name="Trapezoid 24">
                <a:extLst>
                  <a:ext uri="{FF2B5EF4-FFF2-40B4-BE49-F238E27FC236}">
                    <a16:creationId xmlns:a16="http://schemas.microsoft.com/office/drawing/2014/main" id="{75A3FFA5-A8A4-11B8-865F-1FC20FFCBF5F}"/>
                  </a:ext>
                </a:extLst>
              </p:cNvPr>
              <p:cNvSpPr/>
              <p:nvPr/>
            </p:nvSpPr>
            <p:spPr>
              <a:xfrm rot="16200000">
                <a:off x="4556265" y="4752056"/>
                <a:ext cx="358972" cy="550419"/>
              </a:xfrm>
              <a:prstGeom prst="trapezoid">
                <a:avLst/>
              </a:prstGeom>
              <a:solidFill>
                <a:srgbClr val="FFFF0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23CD6D4-B659-D679-7B63-4C33A608C242}"/>
                  </a:ext>
                </a:extLst>
              </p:cNvPr>
              <p:cNvSpPr/>
              <p:nvPr/>
            </p:nvSpPr>
            <p:spPr>
              <a:xfrm>
                <a:off x="4473812" y="4885222"/>
                <a:ext cx="550418" cy="284086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5  6</a:t>
                </a:r>
              </a:p>
            </p:txBody>
          </p:sp>
        </p:grp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ADF8E2A-E27C-274B-097F-85897214AD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32344" y="2343558"/>
              <a:ext cx="240236" cy="435905"/>
            </a:xfrm>
            <a:prstGeom prst="straightConnector1">
              <a:avLst/>
            </a:prstGeom>
            <a:ln w="28575">
              <a:solidFill>
                <a:schemeClr val="accent5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DC20E97-B0CE-71F3-EC90-C76004981190}"/>
                </a:ext>
              </a:extLst>
            </p:cNvPr>
            <p:cNvGrpSpPr/>
            <p:nvPr/>
          </p:nvGrpSpPr>
          <p:grpSpPr>
            <a:xfrm>
              <a:off x="4852629" y="2024427"/>
              <a:ext cx="1053075" cy="358972"/>
              <a:chOff x="4460541" y="4847780"/>
              <a:chExt cx="563690" cy="358972"/>
            </a:xfrm>
          </p:grpSpPr>
          <p:sp>
            <p:nvSpPr>
              <p:cNvPr id="20" name="Trapezoid 19">
                <a:extLst>
                  <a:ext uri="{FF2B5EF4-FFF2-40B4-BE49-F238E27FC236}">
                    <a16:creationId xmlns:a16="http://schemas.microsoft.com/office/drawing/2014/main" id="{FE45231F-8B78-2DAA-09F6-75F2B4952B64}"/>
                  </a:ext>
                </a:extLst>
              </p:cNvPr>
              <p:cNvSpPr/>
              <p:nvPr/>
            </p:nvSpPr>
            <p:spPr>
              <a:xfrm rot="16200000">
                <a:off x="4556265" y="4752056"/>
                <a:ext cx="358972" cy="550419"/>
              </a:xfrm>
              <a:prstGeom prst="trapezoid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658AAAF-84D3-F943-908C-EB926B28D8D4}"/>
                  </a:ext>
                </a:extLst>
              </p:cNvPr>
              <p:cNvSpPr/>
              <p:nvPr/>
            </p:nvSpPr>
            <p:spPr>
              <a:xfrm>
                <a:off x="4473813" y="4885221"/>
                <a:ext cx="550418" cy="284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5  6  7  8</a:t>
                </a:r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1BDB3F3-267D-BA14-CC69-08EA72D7651B}"/>
                </a:ext>
              </a:extLst>
            </p:cNvPr>
            <p:cNvSpPr/>
            <p:nvPr/>
          </p:nvSpPr>
          <p:spPr>
            <a:xfrm>
              <a:off x="5034568" y="3180801"/>
              <a:ext cx="658231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merge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2DB575B-F670-BD21-698B-033637887530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CB6EDA-EB2F-D3F3-641D-E55CBE9ED890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677684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A0CE-D0E1-4DB4-AAB3-99D059896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A80AFFC-94E9-F97D-7F51-016952DD9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B68D921F-C699-52BB-CC60-CEDE1B83C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CA53FAED-9029-14FE-A6CA-5B1F2328F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EB20BD-7A2B-5355-CBE7-4E6B473BA708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3C9A8B-CCA7-584B-7154-5F0829BF626A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A357769-DF34-902E-C373-4CA90EE38C54}"/>
              </a:ext>
            </a:extLst>
          </p:cNvPr>
          <p:cNvCxnSpPr>
            <a:cxnSpLocks/>
          </p:cNvCxnSpPr>
          <p:nvPr/>
        </p:nvCxnSpPr>
        <p:spPr>
          <a:xfrm flipV="1">
            <a:off x="5370989" y="1642522"/>
            <a:ext cx="381473" cy="4193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E8C20AC-8DA1-F77F-07B5-7C7E0CA7908C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BB7BA8-383A-D56C-0C73-499143041F0B}"/>
              </a:ext>
            </a:extLst>
          </p:cNvPr>
          <p:cNvGrpSpPr/>
          <p:nvPr/>
        </p:nvGrpSpPr>
        <p:grpSpPr>
          <a:xfrm>
            <a:off x="4852629" y="2024427"/>
            <a:ext cx="1053075" cy="358972"/>
            <a:chOff x="4460541" y="4847780"/>
            <a:chExt cx="563690" cy="358972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E3359AB6-A488-BF39-96EE-D7141328C00E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C5AE66F-0A96-F99B-0424-146F9E87F13C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5  6  7  8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7D281A5-19CA-4EEC-F940-DFD030BAFD81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39B09-851F-3D27-2647-50D8BE369777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098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E536C-FA08-5FBE-3614-6DEF9D449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6069EAEB-8F57-CAF8-0961-5B60DD95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49A533B-27ED-4473-24F0-9C38F0719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20126123-B30D-A6A0-4AD9-6B6FAB215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447B79-B97F-CD4B-575B-6EDA3C4AD0CE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A354DB-C847-F088-6F8B-DD2F3050875B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C3262F7-F2A7-FA5D-9487-300C70AC2C97}"/>
              </a:ext>
            </a:extLst>
          </p:cNvPr>
          <p:cNvCxnSpPr>
            <a:cxnSpLocks/>
          </p:cNvCxnSpPr>
          <p:nvPr/>
        </p:nvCxnSpPr>
        <p:spPr>
          <a:xfrm flipV="1">
            <a:off x="5370989" y="1642522"/>
            <a:ext cx="381473" cy="4193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1A7AC44-324D-66D2-A78D-2468C3393B6F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1108552-5EB9-56A7-CDC1-5568941B0B82}"/>
              </a:ext>
            </a:extLst>
          </p:cNvPr>
          <p:cNvGrpSpPr/>
          <p:nvPr/>
        </p:nvGrpSpPr>
        <p:grpSpPr>
          <a:xfrm>
            <a:off x="4852629" y="2024427"/>
            <a:ext cx="1053075" cy="358972"/>
            <a:chOff x="4460541" y="4847780"/>
            <a:chExt cx="563690" cy="358972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76ACF5AC-54CA-C1BB-D420-F221FB16C060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F4EE4D0-CC65-8CA4-CFF5-35C8BCC0DDC3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5  6  7  8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B2FA7D9-A2C9-874D-BA3E-6552848FA9E8}"/>
              </a:ext>
            </a:extLst>
          </p:cNvPr>
          <p:cNvSpPr/>
          <p:nvPr/>
        </p:nvSpPr>
        <p:spPr>
          <a:xfrm>
            <a:off x="6561240" y="2712435"/>
            <a:ext cx="550418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A77F80-1857-94B5-5115-50A90E12EFFE}"/>
              </a:ext>
            </a:extLst>
          </p:cNvPr>
          <p:cNvSpPr/>
          <p:nvPr/>
        </p:nvSpPr>
        <p:spPr>
          <a:xfrm>
            <a:off x="7622659" y="2712435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2  1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BB99D24-A3EF-6D93-A1A4-C161090142F1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6836449" y="2323884"/>
            <a:ext cx="289191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592C088-F906-3688-A487-D136A546ACC7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7608677" y="2313527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C0BFB55-0382-A8AA-4379-58098945AA94}"/>
              </a:ext>
            </a:extLst>
          </p:cNvPr>
          <p:cNvSpPr/>
          <p:nvPr/>
        </p:nvSpPr>
        <p:spPr>
          <a:xfrm>
            <a:off x="6459147" y="3358158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6E4C5D-C69E-DB6D-972F-459B6F929542}"/>
              </a:ext>
            </a:extLst>
          </p:cNvPr>
          <p:cNvSpPr/>
          <p:nvPr/>
        </p:nvSpPr>
        <p:spPr>
          <a:xfrm>
            <a:off x="6979018" y="3358158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93A2919-0B4C-4FD3-33D7-EE457363AFBE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6596752" y="3003334"/>
            <a:ext cx="137604" cy="3548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522418B-C617-0934-38F0-5AE7A2E5C539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6963864" y="3008665"/>
            <a:ext cx="152759" cy="349493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1BA1B8C-457F-F15A-D866-8C2F1BF9B975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5F7D73-FA09-9E20-006F-CAED3C3C6FE5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408592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6FA98-B6B0-17ED-5666-A17907D9C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8E4BBC18-8192-D3E9-964D-4F5B66D6E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8B3F93F-9C6B-7D71-2577-0CDDA52A4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85463F9-069D-C547-BA7D-E347C5841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7A0C9C-E7D2-64A7-AB2D-971F531EDF17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A65DBE-E603-7EAB-6F88-64E3985ADE87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9891BA1-F5AC-4B8A-26A1-B9CD23C2D116}"/>
              </a:ext>
            </a:extLst>
          </p:cNvPr>
          <p:cNvCxnSpPr>
            <a:cxnSpLocks/>
          </p:cNvCxnSpPr>
          <p:nvPr/>
        </p:nvCxnSpPr>
        <p:spPr>
          <a:xfrm flipV="1">
            <a:off x="5370989" y="1642522"/>
            <a:ext cx="381473" cy="4193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FD4710B-5CDA-0C77-C31F-715F77B29899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DBEE6A8-F252-FD5C-B14C-32DE21E3A180}"/>
              </a:ext>
            </a:extLst>
          </p:cNvPr>
          <p:cNvGrpSpPr/>
          <p:nvPr/>
        </p:nvGrpSpPr>
        <p:grpSpPr>
          <a:xfrm>
            <a:off x="4852629" y="2024427"/>
            <a:ext cx="1053075" cy="358972"/>
            <a:chOff x="4460541" y="4847780"/>
            <a:chExt cx="563690" cy="358972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9FBCEEE1-99BB-3583-9AFA-017A707AFBF1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D070BD2-8237-E55C-221A-C4F82F233520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5  6  7  8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EDE24CA-7C64-F9EA-240B-B6F9A40337F7}"/>
              </a:ext>
            </a:extLst>
          </p:cNvPr>
          <p:cNvSpPr/>
          <p:nvPr/>
        </p:nvSpPr>
        <p:spPr>
          <a:xfrm>
            <a:off x="7622659" y="2712435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2  1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2BC6CCC-3BC3-B53C-9230-BE73E9AFD71C}"/>
              </a:ext>
            </a:extLst>
          </p:cNvPr>
          <p:cNvCxnSpPr>
            <a:cxnSpLocks/>
          </p:cNvCxnSpPr>
          <p:nvPr/>
        </p:nvCxnSpPr>
        <p:spPr>
          <a:xfrm flipH="1">
            <a:off x="6836449" y="2323884"/>
            <a:ext cx="289191" cy="388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A7ED282-E3D9-4A2C-2E83-351234C59CC7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7608677" y="2313527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05D3EEC-AB29-288E-2B55-4846AC883EC2}"/>
              </a:ext>
            </a:extLst>
          </p:cNvPr>
          <p:cNvGrpSpPr/>
          <p:nvPr/>
        </p:nvGrpSpPr>
        <p:grpSpPr>
          <a:xfrm>
            <a:off x="6280951" y="2712435"/>
            <a:ext cx="1110995" cy="1355018"/>
            <a:chOff x="5370989" y="2725598"/>
            <a:chExt cx="1110995" cy="135501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CDBCA56-64CC-0F6B-61DE-708B8209AEF1}"/>
                </a:ext>
              </a:extLst>
            </p:cNvPr>
            <p:cNvSpPr/>
            <p:nvPr/>
          </p:nvSpPr>
          <p:spPr>
            <a:xfrm>
              <a:off x="5370989" y="3168155"/>
              <a:ext cx="1110995" cy="67261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72D3EE-F913-DEC4-537A-1880DB71858F}"/>
                </a:ext>
              </a:extLst>
            </p:cNvPr>
            <p:cNvSpPr/>
            <p:nvPr/>
          </p:nvSpPr>
          <p:spPr>
            <a:xfrm>
              <a:off x="5494740" y="3408005"/>
              <a:ext cx="275209" cy="28408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</a:rPr>
                <a:t>4  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54CC0FD-5BEC-576A-3C3A-B3AC41FB1353}"/>
                </a:ext>
              </a:extLst>
            </p:cNvPr>
            <p:cNvSpPr/>
            <p:nvPr/>
          </p:nvSpPr>
          <p:spPr>
            <a:xfrm>
              <a:off x="6014611" y="3408005"/>
              <a:ext cx="275209" cy="28408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</a:rPr>
                <a:t>3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7AE03F4-8A7C-89D3-B886-5357F815C3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07823" y="3046368"/>
              <a:ext cx="162126" cy="36163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D7CC909B-2D94-B92B-54E7-CBB290671B4A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H="1" flipV="1">
              <a:off x="5981436" y="3046368"/>
              <a:ext cx="170780" cy="361637"/>
            </a:xfrm>
            <a:prstGeom prst="straightConnector1">
              <a:avLst/>
            </a:prstGeom>
            <a:ln w="28575">
              <a:solidFill>
                <a:schemeClr val="accent5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ECFB08-C76A-B7B0-8F5C-4F76284D2C00}"/>
                </a:ext>
              </a:extLst>
            </p:cNvPr>
            <p:cNvSpPr/>
            <p:nvPr/>
          </p:nvSpPr>
          <p:spPr>
            <a:xfrm>
              <a:off x="5597370" y="3796530"/>
              <a:ext cx="658231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merge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D50954A-ABD3-8704-8F6F-A529C5F12EC2}"/>
                </a:ext>
              </a:extLst>
            </p:cNvPr>
            <p:cNvGrpSpPr/>
            <p:nvPr/>
          </p:nvGrpSpPr>
          <p:grpSpPr>
            <a:xfrm>
              <a:off x="5597370" y="2725598"/>
              <a:ext cx="563689" cy="358972"/>
              <a:chOff x="4460541" y="4847780"/>
              <a:chExt cx="563689" cy="358972"/>
            </a:xfrm>
          </p:grpSpPr>
          <p:sp>
            <p:nvSpPr>
              <p:cNvPr id="23" name="Trapezoid 22">
                <a:extLst>
                  <a:ext uri="{FF2B5EF4-FFF2-40B4-BE49-F238E27FC236}">
                    <a16:creationId xmlns:a16="http://schemas.microsoft.com/office/drawing/2014/main" id="{CA73D8F0-281C-1D98-2EB7-FD17B9F1B88B}"/>
                  </a:ext>
                </a:extLst>
              </p:cNvPr>
              <p:cNvSpPr/>
              <p:nvPr/>
            </p:nvSpPr>
            <p:spPr>
              <a:xfrm rot="16200000">
                <a:off x="4556265" y="4752056"/>
                <a:ext cx="358972" cy="550419"/>
              </a:xfrm>
              <a:prstGeom prst="trapezoid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36F2D2F-79AE-3135-9826-86B6C77C3140}"/>
                  </a:ext>
                </a:extLst>
              </p:cNvPr>
              <p:cNvSpPr/>
              <p:nvPr/>
            </p:nvSpPr>
            <p:spPr>
              <a:xfrm>
                <a:off x="4473812" y="4885222"/>
                <a:ext cx="550418" cy="284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3  4</a:t>
                </a:r>
              </a:p>
            </p:txBody>
          </p: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34CB489-F8FF-912B-8CCD-9EF2FA2AB4D2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15ADC5-5518-75EA-3576-497F66C2B0E8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247883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96149-9539-4A94-CD23-BE64463F0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3C3B1DB4-115B-CA95-B2FB-F8994F14C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E0B4D2A3-9915-D3E1-9FB8-BB23AA89B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F7330323-C80B-99D8-7B7C-25986A6F3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019786-8431-611B-A2BB-495B7BD7B260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4A007C-6907-2AD6-BC8B-904509C7AB98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58AFF9F-EA9E-3D05-9E4C-E40CC023EFBD}"/>
              </a:ext>
            </a:extLst>
          </p:cNvPr>
          <p:cNvCxnSpPr>
            <a:cxnSpLocks/>
          </p:cNvCxnSpPr>
          <p:nvPr/>
        </p:nvCxnSpPr>
        <p:spPr>
          <a:xfrm flipV="1">
            <a:off x="5370989" y="1642522"/>
            <a:ext cx="381473" cy="4193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2A936DB-C337-DC78-C9A8-CC717212E352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8509E77-A621-B233-7B11-33FAA956A60A}"/>
              </a:ext>
            </a:extLst>
          </p:cNvPr>
          <p:cNvGrpSpPr/>
          <p:nvPr/>
        </p:nvGrpSpPr>
        <p:grpSpPr>
          <a:xfrm>
            <a:off x="4852629" y="2024427"/>
            <a:ext cx="1053075" cy="358972"/>
            <a:chOff x="4460541" y="4847780"/>
            <a:chExt cx="563690" cy="358972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7B8939E6-8DF6-45CF-5C15-5C14B7455014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9CE974B-BEA8-9604-5725-294F9EB8D1EA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5  6  7  8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D51084F-3107-EE9F-8807-68B458A98437}"/>
              </a:ext>
            </a:extLst>
          </p:cNvPr>
          <p:cNvSpPr/>
          <p:nvPr/>
        </p:nvSpPr>
        <p:spPr>
          <a:xfrm>
            <a:off x="7622659" y="2712435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2  1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D45359E-C7B4-EB15-BA5C-ED4F5EDCF01D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7608677" y="2313527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BB57DCB-3177-E9CE-9A9C-A53DDE69DCA3}"/>
              </a:ext>
            </a:extLst>
          </p:cNvPr>
          <p:cNvGrpSpPr/>
          <p:nvPr/>
        </p:nvGrpSpPr>
        <p:grpSpPr>
          <a:xfrm>
            <a:off x="6507332" y="2712435"/>
            <a:ext cx="563689" cy="358972"/>
            <a:chOff x="4460541" y="4847780"/>
            <a:chExt cx="563689" cy="358972"/>
          </a:xfrm>
        </p:grpSpPr>
        <p:sp>
          <p:nvSpPr>
            <p:cNvPr id="23" name="Trapezoid 22">
              <a:extLst>
                <a:ext uri="{FF2B5EF4-FFF2-40B4-BE49-F238E27FC236}">
                  <a16:creationId xmlns:a16="http://schemas.microsoft.com/office/drawing/2014/main" id="{67C9C654-D937-0546-2C07-4282E4C1E38F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CDA8B2D-BB34-856B-DCF1-D902847CE396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3  4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07F353E-8147-9E0B-C5D7-9D43A896EC6F}"/>
              </a:ext>
            </a:extLst>
          </p:cNvPr>
          <p:cNvCxnSpPr>
            <a:cxnSpLocks/>
          </p:cNvCxnSpPr>
          <p:nvPr/>
        </p:nvCxnSpPr>
        <p:spPr>
          <a:xfrm flipV="1">
            <a:off x="6854970" y="2323126"/>
            <a:ext cx="280517" cy="395892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52C4684-5687-198B-918A-E738B00FE689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0CF8E4-5995-AAEA-84DE-600D2717DEB8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459603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21703-F1FE-FC2C-B373-CC43463DC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9AC26030-8953-BA69-A057-8E579F999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82485C3E-7520-F44F-0A97-F8E9B9FE4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A1446CF-0AA3-BF65-17BA-5FD7E7B10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611EAE-4657-6BA8-1587-81D297A4058D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B7C309-DBE7-0581-0C0B-BE5266CA9559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74DE7CD-43DF-CD80-EFA8-271CB86A4768}"/>
              </a:ext>
            </a:extLst>
          </p:cNvPr>
          <p:cNvCxnSpPr>
            <a:cxnSpLocks/>
          </p:cNvCxnSpPr>
          <p:nvPr/>
        </p:nvCxnSpPr>
        <p:spPr>
          <a:xfrm flipV="1">
            <a:off x="5370989" y="1642522"/>
            <a:ext cx="381473" cy="4193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46D165B-5E9A-38B2-EDCE-4B4E30B5A25D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50DE75-9500-0475-EE78-40BB8B89E591}"/>
              </a:ext>
            </a:extLst>
          </p:cNvPr>
          <p:cNvGrpSpPr/>
          <p:nvPr/>
        </p:nvGrpSpPr>
        <p:grpSpPr>
          <a:xfrm>
            <a:off x="4852629" y="2024427"/>
            <a:ext cx="1053075" cy="358972"/>
            <a:chOff x="4460541" y="4847780"/>
            <a:chExt cx="563690" cy="358972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9FFB8085-DB2A-5D5E-4A0D-C276BDC9E66C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0C581A6-EAAB-FFB6-34B5-F34992E1FC11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5  6  7  8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DA746E7A-3D8D-CB13-A743-14794FF33733}"/>
              </a:ext>
            </a:extLst>
          </p:cNvPr>
          <p:cNvSpPr/>
          <p:nvPr/>
        </p:nvSpPr>
        <p:spPr>
          <a:xfrm>
            <a:off x="7622659" y="2712435"/>
            <a:ext cx="55041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2  1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82B11F6-0952-4DD8-D618-E6F1C4725093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7608677" y="2313527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F8A26C-DA60-821D-7E40-A721DEE40ABD}"/>
              </a:ext>
            </a:extLst>
          </p:cNvPr>
          <p:cNvGrpSpPr/>
          <p:nvPr/>
        </p:nvGrpSpPr>
        <p:grpSpPr>
          <a:xfrm>
            <a:off x="6507332" y="2712435"/>
            <a:ext cx="563689" cy="358972"/>
            <a:chOff x="4460541" y="4847780"/>
            <a:chExt cx="563689" cy="358972"/>
          </a:xfrm>
        </p:grpSpPr>
        <p:sp>
          <p:nvSpPr>
            <p:cNvPr id="23" name="Trapezoid 22">
              <a:extLst>
                <a:ext uri="{FF2B5EF4-FFF2-40B4-BE49-F238E27FC236}">
                  <a16:creationId xmlns:a16="http://schemas.microsoft.com/office/drawing/2014/main" id="{3B4D64BB-F78D-80FD-E8AE-2B77822090E4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4A8B8E-07E4-57AD-B0CF-AF11D12842B8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3  4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79A5AB9-D38E-9BF7-F53B-EA547C02983F}"/>
              </a:ext>
            </a:extLst>
          </p:cNvPr>
          <p:cNvCxnSpPr>
            <a:cxnSpLocks/>
          </p:cNvCxnSpPr>
          <p:nvPr/>
        </p:nvCxnSpPr>
        <p:spPr>
          <a:xfrm flipV="1">
            <a:off x="6854970" y="2323126"/>
            <a:ext cx="280517" cy="395892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662D570-AE31-6017-358D-1347483FCE64}"/>
              </a:ext>
            </a:extLst>
          </p:cNvPr>
          <p:cNvSpPr/>
          <p:nvPr/>
        </p:nvSpPr>
        <p:spPr>
          <a:xfrm>
            <a:off x="7515602" y="3340988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66D8BD-7277-D7B6-B615-1B21A0C75A3D}"/>
              </a:ext>
            </a:extLst>
          </p:cNvPr>
          <p:cNvSpPr/>
          <p:nvPr/>
        </p:nvSpPr>
        <p:spPr>
          <a:xfrm>
            <a:off x="8035473" y="3340988"/>
            <a:ext cx="275209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830B6B7-035B-02EC-A312-03AA58B9EBF6}"/>
              </a:ext>
            </a:extLst>
          </p:cNvPr>
          <p:cNvCxnSpPr>
            <a:cxnSpLocks/>
            <a:endCxn id="4" idx="0"/>
          </p:cNvCxnSpPr>
          <p:nvPr/>
        </p:nvCxnSpPr>
        <p:spPr>
          <a:xfrm flipH="1">
            <a:off x="7653207" y="2986164"/>
            <a:ext cx="137604" cy="3548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BFBDCE-F62B-7E6B-C632-8C9A75969911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8020319" y="2991495"/>
            <a:ext cx="152759" cy="349493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8D96CF6-F65B-2DE4-0A7B-5A0D40BDA612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316266-7065-59F8-62F4-F6BF024712CA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176155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31260-B1DC-AD0C-9DC0-EA1724455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73893F5C-C90A-6B33-82B1-5D60AE82D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BE951049-66C8-58C0-9B98-D87FF92DD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D77AB822-7447-A38A-49F3-FA4244570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EDFDA9-FC7A-4FBB-C475-59D3E6CD94F3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6E911E-BAAE-27DA-EE15-802D2F37C431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8EAEBD9-0E3A-DA5B-431D-0BFF3A0F3338}"/>
              </a:ext>
            </a:extLst>
          </p:cNvPr>
          <p:cNvCxnSpPr>
            <a:cxnSpLocks/>
          </p:cNvCxnSpPr>
          <p:nvPr/>
        </p:nvCxnSpPr>
        <p:spPr>
          <a:xfrm flipV="1">
            <a:off x="5370989" y="1642522"/>
            <a:ext cx="381473" cy="4193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A6EF769-B3A8-30CD-E247-B6EC7844B1DE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3D85448-E7DB-C1A4-4677-A65B0C762BAF}"/>
              </a:ext>
            </a:extLst>
          </p:cNvPr>
          <p:cNvGrpSpPr/>
          <p:nvPr/>
        </p:nvGrpSpPr>
        <p:grpSpPr>
          <a:xfrm>
            <a:off x="4852629" y="2024427"/>
            <a:ext cx="1053075" cy="358972"/>
            <a:chOff x="4460541" y="4847780"/>
            <a:chExt cx="563690" cy="358972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53605254-5838-430A-D6E8-1A87890BC027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890D21C-C67D-91D9-D4F7-BF228637E61F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5  6  7  8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D078AB2-250C-7A96-178B-73A43E98998D}"/>
              </a:ext>
            </a:extLst>
          </p:cNvPr>
          <p:cNvCxnSpPr>
            <a:cxnSpLocks/>
          </p:cNvCxnSpPr>
          <p:nvPr/>
        </p:nvCxnSpPr>
        <p:spPr>
          <a:xfrm>
            <a:off x="7608677" y="2313527"/>
            <a:ext cx="289192" cy="39890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8F5B16-A4C0-44FE-5D89-0504AF251BB9}"/>
              </a:ext>
            </a:extLst>
          </p:cNvPr>
          <p:cNvGrpSpPr/>
          <p:nvPr/>
        </p:nvGrpSpPr>
        <p:grpSpPr>
          <a:xfrm>
            <a:off x="6507332" y="2712435"/>
            <a:ext cx="563689" cy="358972"/>
            <a:chOff x="4460541" y="4847780"/>
            <a:chExt cx="563689" cy="358972"/>
          </a:xfrm>
        </p:grpSpPr>
        <p:sp>
          <p:nvSpPr>
            <p:cNvPr id="23" name="Trapezoid 22">
              <a:extLst>
                <a:ext uri="{FF2B5EF4-FFF2-40B4-BE49-F238E27FC236}">
                  <a16:creationId xmlns:a16="http://schemas.microsoft.com/office/drawing/2014/main" id="{2AA48FA4-73E1-DA14-C905-C588621ADDFD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5C8159A-5848-5682-A457-DCCD8F950573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3  4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2720E96-3431-939B-C464-07E42624121F}"/>
              </a:ext>
            </a:extLst>
          </p:cNvPr>
          <p:cNvCxnSpPr>
            <a:cxnSpLocks/>
          </p:cNvCxnSpPr>
          <p:nvPr/>
        </p:nvCxnSpPr>
        <p:spPr>
          <a:xfrm flipV="1">
            <a:off x="6854970" y="2323126"/>
            <a:ext cx="280517" cy="395892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599D8-C486-F9AA-68AC-FC1247C382B7}"/>
              </a:ext>
            </a:extLst>
          </p:cNvPr>
          <p:cNvGrpSpPr/>
          <p:nvPr/>
        </p:nvGrpSpPr>
        <p:grpSpPr>
          <a:xfrm>
            <a:off x="7372906" y="2712434"/>
            <a:ext cx="1110995" cy="1355018"/>
            <a:chOff x="5370989" y="2725598"/>
            <a:chExt cx="1110995" cy="1355018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C289B4F-D8B5-06DA-CA95-53834167B8B7}"/>
                </a:ext>
              </a:extLst>
            </p:cNvPr>
            <p:cNvSpPr/>
            <p:nvPr/>
          </p:nvSpPr>
          <p:spPr>
            <a:xfrm>
              <a:off x="5370989" y="3168155"/>
              <a:ext cx="1110995" cy="67261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16814F-325C-FD76-79CD-6D79888E501A}"/>
                </a:ext>
              </a:extLst>
            </p:cNvPr>
            <p:cNvSpPr/>
            <p:nvPr/>
          </p:nvSpPr>
          <p:spPr>
            <a:xfrm>
              <a:off x="5494740" y="3408005"/>
              <a:ext cx="275209" cy="28408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</a:rPr>
                <a:t>2 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B4BF143-2E1A-A8CD-F294-40EA3A2558D8}"/>
                </a:ext>
              </a:extLst>
            </p:cNvPr>
            <p:cNvSpPr/>
            <p:nvPr/>
          </p:nvSpPr>
          <p:spPr>
            <a:xfrm>
              <a:off x="6014611" y="3408005"/>
              <a:ext cx="275209" cy="28408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8C168C8-146A-8C47-16EA-25B6FF1F89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07823" y="3046368"/>
              <a:ext cx="162126" cy="36163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E46FD5F-A3E4-FEC0-0673-723082ED147D}"/>
                </a:ext>
              </a:extLst>
            </p:cNvPr>
            <p:cNvCxnSpPr>
              <a:cxnSpLocks/>
              <a:stCxn id="18" idx="0"/>
            </p:cNvCxnSpPr>
            <p:nvPr/>
          </p:nvCxnSpPr>
          <p:spPr>
            <a:xfrm flipH="1" flipV="1">
              <a:off x="5981436" y="3046368"/>
              <a:ext cx="170780" cy="361637"/>
            </a:xfrm>
            <a:prstGeom prst="straightConnector1">
              <a:avLst/>
            </a:prstGeom>
            <a:ln w="28575">
              <a:solidFill>
                <a:schemeClr val="accent5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44C1F06-E1FC-CE55-2235-A21057A21C0F}"/>
                </a:ext>
              </a:extLst>
            </p:cNvPr>
            <p:cNvSpPr/>
            <p:nvPr/>
          </p:nvSpPr>
          <p:spPr>
            <a:xfrm>
              <a:off x="5597370" y="3796530"/>
              <a:ext cx="658231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merge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C51B690-D1B6-2FD1-8002-9015FF38077D}"/>
                </a:ext>
              </a:extLst>
            </p:cNvPr>
            <p:cNvGrpSpPr/>
            <p:nvPr/>
          </p:nvGrpSpPr>
          <p:grpSpPr>
            <a:xfrm>
              <a:off x="5597370" y="2725598"/>
              <a:ext cx="563689" cy="358972"/>
              <a:chOff x="4460541" y="4847780"/>
              <a:chExt cx="563689" cy="358972"/>
            </a:xfrm>
          </p:grpSpPr>
          <p:sp>
            <p:nvSpPr>
              <p:cNvPr id="29" name="Trapezoid 28">
                <a:extLst>
                  <a:ext uri="{FF2B5EF4-FFF2-40B4-BE49-F238E27FC236}">
                    <a16:creationId xmlns:a16="http://schemas.microsoft.com/office/drawing/2014/main" id="{191040F6-60E4-1FA8-1BDC-2E22BD7D2FB9}"/>
                  </a:ext>
                </a:extLst>
              </p:cNvPr>
              <p:cNvSpPr/>
              <p:nvPr/>
            </p:nvSpPr>
            <p:spPr>
              <a:xfrm rot="16200000">
                <a:off x="4556265" y="4752056"/>
                <a:ext cx="358972" cy="550419"/>
              </a:xfrm>
              <a:prstGeom prst="trapezoid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19921A3-3101-3894-DCBD-78039DD33195}"/>
                  </a:ext>
                </a:extLst>
              </p:cNvPr>
              <p:cNvSpPr/>
              <p:nvPr/>
            </p:nvSpPr>
            <p:spPr>
              <a:xfrm>
                <a:off x="4473812" y="4885222"/>
                <a:ext cx="550418" cy="284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1  2</a:t>
                </a: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1B6C4C3-8F87-FCC5-3FE3-11748E2103DB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98124-AFE1-E873-AEA0-D2F530D89746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300550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61D8E-8085-6394-D98E-AC24D46F8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AFA066EC-EAF1-1C3E-8CE9-53915C127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7953B99A-0EEC-8E5D-1106-640E4C016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884B9F0C-8B43-3EBB-B5C2-3D0B7D786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5A501F-C9CD-AF52-7831-4E32D1119070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001675-E882-C6B1-7C31-D3476108DFBB}"/>
              </a:ext>
            </a:extLst>
          </p:cNvPr>
          <p:cNvSpPr/>
          <p:nvPr/>
        </p:nvSpPr>
        <p:spPr>
          <a:xfrm>
            <a:off x="6826283" y="2039798"/>
            <a:ext cx="1102121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4  3  2  1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B4CCBA2-2E42-221B-D308-3FDA691C9003}"/>
              </a:ext>
            </a:extLst>
          </p:cNvPr>
          <p:cNvCxnSpPr>
            <a:cxnSpLocks/>
          </p:cNvCxnSpPr>
          <p:nvPr/>
        </p:nvCxnSpPr>
        <p:spPr>
          <a:xfrm flipV="1">
            <a:off x="5370989" y="1642522"/>
            <a:ext cx="381473" cy="4193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16A69AA-FB2B-0F52-266E-376643CE58A5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AB75D28-57B4-E1CF-FDE3-BE2CB204F90A}"/>
              </a:ext>
            </a:extLst>
          </p:cNvPr>
          <p:cNvGrpSpPr/>
          <p:nvPr/>
        </p:nvGrpSpPr>
        <p:grpSpPr>
          <a:xfrm>
            <a:off x="4852629" y="2024427"/>
            <a:ext cx="1053075" cy="358972"/>
            <a:chOff x="4460541" y="4847780"/>
            <a:chExt cx="563690" cy="358972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AE4F7216-E96C-1354-2D53-89A63DBF8622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A3E5D56-EDA4-2D7F-A05C-59D97E8F507A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5  6  7  8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FD637F-F02F-E645-5734-ED96030B4B45}"/>
              </a:ext>
            </a:extLst>
          </p:cNvPr>
          <p:cNvGrpSpPr/>
          <p:nvPr/>
        </p:nvGrpSpPr>
        <p:grpSpPr>
          <a:xfrm>
            <a:off x="6507332" y="2712435"/>
            <a:ext cx="563689" cy="358972"/>
            <a:chOff x="4460541" y="4847780"/>
            <a:chExt cx="563689" cy="358972"/>
          </a:xfrm>
        </p:grpSpPr>
        <p:sp>
          <p:nvSpPr>
            <p:cNvPr id="23" name="Trapezoid 22">
              <a:extLst>
                <a:ext uri="{FF2B5EF4-FFF2-40B4-BE49-F238E27FC236}">
                  <a16:creationId xmlns:a16="http://schemas.microsoft.com/office/drawing/2014/main" id="{43195C40-FDAE-A837-5168-9AD9D27697B1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80D123D-67F7-BC8B-852F-C7A20CC9735A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3  4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0607438-7C40-5DAF-858C-6B4258E3CACA}"/>
              </a:ext>
            </a:extLst>
          </p:cNvPr>
          <p:cNvCxnSpPr>
            <a:cxnSpLocks/>
          </p:cNvCxnSpPr>
          <p:nvPr/>
        </p:nvCxnSpPr>
        <p:spPr>
          <a:xfrm flipV="1">
            <a:off x="6854970" y="2323126"/>
            <a:ext cx="280517" cy="395892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3064C2D-BFA2-778C-3E71-0008C78F496C}"/>
              </a:ext>
            </a:extLst>
          </p:cNvPr>
          <p:cNvCxnSpPr>
            <a:cxnSpLocks/>
            <a:stCxn id="30" idx="0"/>
          </p:cNvCxnSpPr>
          <p:nvPr/>
        </p:nvCxnSpPr>
        <p:spPr>
          <a:xfrm flipH="1" flipV="1">
            <a:off x="7634261" y="2331225"/>
            <a:ext cx="253506" cy="418651"/>
          </a:xfrm>
          <a:prstGeom prst="straightConnector1">
            <a:avLst/>
          </a:prstGeom>
          <a:ln w="28575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CE862D-AF59-2E74-AFB5-85DC937B86E7}"/>
              </a:ext>
            </a:extLst>
          </p:cNvPr>
          <p:cNvGrpSpPr/>
          <p:nvPr/>
        </p:nvGrpSpPr>
        <p:grpSpPr>
          <a:xfrm>
            <a:off x="7599287" y="2712434"/>
            <a:ext cx="563689" cy="358972"/>
            <a:chOff x="4460541" y="4847780"/>
            <a:chExt cx="563689" cy="358972"/>
          </a:xfrm>
        </p:grpSpPr>
        <p:sp>
          <p:nvSpPr>
            <p:cNvPr id="29" name="Trapezoid 28">
              <a:extLst>
                <a:ext uri="{FF2B5EF4-FFF2-40B4-BE49-F238E27FC236}">
                  <a16:creationId xmlns:a16="http://schemas.microsoft.com/office/drawing/2014/main" id="{B0151D41-270A-117C-C45F-21A24A608C4C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48788A6-0502-6D17-FECD-165C33449176}"/>
                </a:ext>
              </a:extLst>
            </p:cNvPr>
            <p:cNvSpPr/>
            <p:nvPr/>
          </p:nvSpPr>
          <p:spPr>
            <a:xfrm>
              <a:off x="4473812" y="4885222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1  2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64D4737-3EB0-8814-F1C1-117B47582D2B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EE2200-E9A2-2689-5398-69D772498AB1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427517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E6AC8-7289-D9EA-5545-9CD900D09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6F0F7412-D10E-2C8A-B7A2-A0361E4E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7A71B207-181C-30CE-F2C8-2A4E21FD1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CD713587-A726-AE88-9BB9-B2A4BF2E9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3F1CE6-6779-8044-C3FE-37449389E9E3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3472034-BEA8-841D-F80B-BC4ADCD2D890}"/>
              </a:ext>
            </a:extLst>
          </p:cNvPr>
          <p:cNvCxnSpPr>
            <a:cxnSpLocks/>
          </p:cNvCxnSpPr>
          <p:nvPr/>
        </p:nvCxnSpPr>
        <p:spPr>
          <a:xfrm flipV="1">
            <a:off x="5370989" y="1642522"/>
            <a:ext cx="381473" cy="4193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6401B0B-C26C-2918-9E8C-18A54A1C88B2}"/>
              </a:ext>
            </a:extLst>
          </p:cNvPr>
          <p:cNvCxnSpPr>
            <a:cxnSpLocks/>
          </p:cNvCxnSpPr>
          <p:nvPr/>
        </p:nvCxnSpPr>
        <p:spPr>
          <a:xfrm>
            <a:off x="6836449" y="1651246"/>
            <a:ext cx="416607" cy="388552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F812BC-BD78-8EB8-D2D4-7FE439560AFC}"/>
              </a:ext>
            </a:extLst>
          </p:cNvPr>
          <p:cNvGrpSpPr/>
          <p:nvPr/>
        </p:nvGrpSpPr>
        <p:grpSpPr>
          <a:xfrm>
            <a:off x="4852629" y="2024427"/>
            <a:ext cx="1053075" cy="358972"/>
            <a:chOff x="4460541" y="4847780"/>
            <a:chExt cx="563690" cy="358972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04F20715-B67E-CD4D-B180-9AFD311B0E55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5575EFB-855C-CFB2-9B0C-04281E0FDC61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5  6  7  8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385522A-CC3F-8874-3EF1-638682DAE8D5}"/>
              </a:ext>
            </a:extLst>
          </p:cNvPr>
          <p:cNvGrpSpPr/>
          <p:nvPr/>
        </p:nvGrpSpPr>
        <p:grpSpPr>
          <a:xfrm>
            <a:off x="6383044" y="2018689"/>
            <a:ext cx="1852271" cy="1440460"/>
            <a:chOff x="4437549" y="2024427"/>
            <a:chExt cx="1852271" cy="144046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C2E9155-5F39-72A0-1D0C-B5C108D40E65}"/>
                </a:ext>
              </a:extLst>
            </p:cNvPr>
            <p:cNvSpPr/>
            <p:nvPr/>
          </p:nvSpPr>
          <p:spPr>
            <a:xfrm>
              <a:off x="4437549" y="2524766"/>
              <a:ext cx="1852271" cy="67261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BE0FD57-12D2-B6D9-5533-C815231849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5407" y="2323884"/>
              <a:ext cx="237013" cy="39062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262A256-9EAB-33F4-1031-8E109E72F1A8}"/>
                </a:ext>
              </a:extLst>
            </p:cNvPr>
            <p:cNvGrpSpPr/>
            <p:nvPr/>
          </p:nvGrpSpPr>
          <p:grpSpPr>
            <a:xfrm>
              <a:off x="4553418" y="2697038"/>
              <a:ext cx="563689" cy="358972"/>
              <a:chOff x="4460541" y="4847780"/>
              <a:chExt cx="563689" cy="358972"/>
            </a:xfrm>
          </p:grpSpPr>
          <p:sp>
            <p:nvSpPr>
              <p:cNvPr id="31" name="Trapezoid 30">
                <a:extLst>
                  <a:ext uri="{FF2B5EF4-FFF2-40B4-BE49-F238E27FC236}">
                    <a16:creationId xmlns:a16="http://schemas.microsoft.com/office/drawing/2014/main" id="{32B484C4-F64B-78AC-583D-C24844634CC5}"/>
                  </a:ext>
                </a:extLst>
              </p:cNvPr>
              <p:cNvSpPr/>
              <p:nvPr/>
            </p:nvSpPr>
            <p:spPr>
              <a:xfrm rot="16200000">
                <a:off x="4556265" y="4752056"/>
                <a:ext cx="358972" cy="550419"/>
              </a:xfrm>
              <a:prstGeom prst="trapezoid">
                <a:avLst/>
              </a:prstGeom>
              <a:solidFill>
                <a:srgbClr val="FFFF0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159D076-5E8E-5FDD-E180-223566C3FAE2}"/>
                  </a:ext>
                </a:extLst>
              </p:cNvPr>
              <p:cNvSpPr/>
              <p:nvPr/>
            </p:nvSpPr>
            <p:spPr>
              <a:xfrm>
                <a:off x="4473812" y="4885222"/>
                <a:ext cx="550418" cy="284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3  4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BE9DBA1-EEED-5798-912B-29C97DF0D933}"/>
                </a:ext>
              </a:extLst>
            </p:cNvPr>
            <p:cNvGrpSpPr/>
            <p:nvPr/>
          </p:nvGrpSpPr>
          <p:grpSpPr>
            <a:xfrm>
              <a:off x="5597370" y="2725598"/>
              <a:ext cx="563689" cy="358972"/>
              <a:chOff x="4460541" y="4847780"/>
              <a:chExt cx="563689" cy="358972"/>
            </a:xfrm>
          </p:grpSpPr>
          <p:sp>
            <p:nvSpPr>
              <p:cNvPr id="22" name="Trapezoid 21">
                <a:extLst>
                  <a:ext uri="{FF2B5EF4-FFF2-40B4-BE49-F238E27FC236}">
                    <a16:creationId xmlns:a16="http://schemas.microsoft.com/office/drawing/2014/main" id="{052F91C1-C8CD-859F-A603-2B3A2615D7B8}"/>
                  </a:ext>
                </a:extLst>
              </p:cNvPr>
              <p:cNvSpPr/>
              <p:nvPr/>
            </p:nvSpPr>
            <p:spPr>
              <a:xfrm rot="16200000">
                <a:off x="4556265" y="4752056"/>
                <a:ext cx="358972" cy="550419"/>
              </a:xfrm>
              <a:prstGeom prst="trapezoid">
                <a:avLst/>
              </a:prstGeom>
              <a:solidFill>
                <a:srgbClr val="FFFF0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66CD69C-14B7-EB69-6BA2-5F56F332CA7C}"/>
                  </a:ext>
                </a:extLst>
              </p:cNvPr>
              <p:cNvSpPr/>
              <p:nvPr/>
            </p:nvSpPr>
            <p:spPr>
              <a:xfrm>
                <a:off x="4473812" y="4885222"/>
                <a:ext cx="550418" cy="284086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1  2</a:t>
                </a:r>
              </a:p>
            </p:txBody>
          </p:sp>
        </p:grp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A8E449F-1D05-1073-01F8-91D6815D42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32344" y="2343558"/>
              <a:ext cx="240236" cy="435905"/>
            </a:xfrm>
            <a:prstGeom prst="straightConnector1">
              <a:avLst/>
            </a:prstGeom>
            <a:ln w="28575">
              <a:solidFill>
                <a:schemeClr val="accent5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38AE17D-6B19-E2FC-B89F-E1107A5C1B17}"/>
                </a:ext>
              </a:extLst>
            </p:cNvPr>
            <p:cNvGrpSpPr/>
            <p:nvPr/>
          </p:nvGrpSpPr>
          <p:grpSpPr>
            <a:xfrm>
              <a:off x="4852629" y="2024427"/>
              <a:ext cx="1053075" cy="358972"/>
              <a:chOff x="4460541" y="4847780"/>
              <a:chExt cx="563690" cy="358972"/>
            </a:xfrm>
          </p:grpSpPr>
          <p:sp>
            <p:nvSpPr>
              <p:cNvPr id="16" name="Trapezoid 15">
                <a:extLst>
                  <a:ext uri="{FF2B5EF4-FFF2-40B4-BE49-F238E27FC236}">
                    <a16:creationId xmlns:a16="http://schemas.microsoft.com/office/drawing/2014/main" id="{44647774-D04F-8077-69FE-4002D4F17A98}"/>
                  </a:ext>
                </a:extLst>
              </p:cNvPr>
              <p:cNvSpPr/>
              <p:nvPr/>
            </p:nvSpPr>
            <p:spPr>
              <a:xfrm rot="16200000">
                <a:off x="4556265" y="4752056"/>
                <a:ext cx="358972" cy="550419"/>
              </a:xfrm>
              <a:prstGeom prst="trapezoid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1864E8F-BCFE-680A-90A7-90D4F637A2C7}"/>
                  </a:ext>
                </a:extLst>
              </p:cNvPr>
              <p:cNvSpPr/>
              <p:nvPr/>
            </p:nvSpPr>
            <p:spPr>
              <a:xfrm>
                <a:off x="4473813" y="4885221"/>
                <a:ext cx="550418" cy="284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1  2  3  4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E38D6F5-68B3-64C3-D439-D4DB3F47FD68}"/>
                </a:ext>
              </a:extLst>
            </p:cNvPr>
            <p:cNvSpPr/>
            <p:nvPr/>
          </p:nvSpPr>
          <p:spPr>
            <a:xfrm>
              <a:off x="5034568" y="3180801"/>
              <a:ext cx="658231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merge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EEBEF5A-119C-5E85-8792-E2A2F3B8C8D1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972B0C-5EAB-CD2F-4687-2A846CF72A5E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564004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0CB54-7DCE-EB0F-CE1C-10A6ADBA9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6AFA3091-A8AF-822C-3B96-11E8C6C8A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A41B0127-9FF5-895E-2F5D-93150C94D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2D35B811-7955-FCC0-9863-2D3673604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3D9B96-25D0-D75C-0AC4-824BBBD2E65F}"/>
              </a:ext>
            </a:extLst>
          </p:cNvPr>
          <p:cNvSpPr/>
          <p:nvPr/>
        </p:nvSpPr>
        <p:spPr>
          <a:xfrm>
            <a:off x="5370989" y="1367161"/>
            <a:ext cx="2006355" cy="284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8  7  6  5  4  3  2  1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C12ECBF-0246-0B64-ED9D-85C909C49C94}"/>
              </a:ext>
            </a:extLst>
          </p:cNvPr>
          <p:cNvCxnSpPr>
            <a:cxnSpLocks/>
          </p:cNvCxnSpPr>
          <p:nvPr/>
        </p:nvCxnSpPr>
        <p:spPr>
          <a:xfrm flipV="1">
            <a:off x="5370989" y="1642522"/>
            <a:ext cx="381473" cy="4193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7EADFF-B3DC-710A-A279-AC89A52AA8CF}"/>
              </a:ext>
            </a:extLst>
          </p:cNvPr>
          <p:cNvGrpSpPr/>
          <p:nvPr/>
        </p:nvGrpSpPr>
        <p:grpSpPr>
          <a:xfrm>
            <a:off x="4852629" y="2024427"/>
            <a:ext cx="1053075" cy="358972"/>
            <a:chOff x="4460541" y="4847780"/>
            <a:chExt cx="563690" cy="358972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60D3AF1E-DCAC-3962-F693-C3214D24AFD3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9B6E7AE-C5C6-C93C-6DA3-C0F98DC66F2A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5  6  7  8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67F80B5-34F7-DCEA-5A51-1F0B45087897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7029386" y="1645567"/>
            <a:ext cx="307673" cy="410563"/>
          </a:xfrm>
          <a:prstGeom prst="straightConnector1">
            <a:avLst/>
          </a:prstGeom>
          <a:ln w="28575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779D846-9A30-0669-98A5-5464EC4F67EC}"/>
              </a:ext>
            </a:extLst>
          </p:cNvPr>
          <p:cNvGrpSpPr/>
          <p:nvPr/>
        </p:nvGrpSpPr>
        <p:grpSpPr>
          <a:xfrm>
            <a:off x="6798124" y="2018689"/>
            <a:ext cx="1053075" cy="358972"/>
            <a:chOff x="4460541" y="4847780"/>
            <a:chExt cx="563690" cy="358972"/>
          </a:xfrm>
        </p:grpSpPr>
        <p:sp>
          <p:nvSpPr>
            <p:cNvPr id="16" name="Trapezoid 15">
              <a:extLst>
                <a:ext uri="{FF2B5EF4-FFF2-40B4-BE49-F238E27FC236}">
                  <a16:creationId xmlns:a16="http://schemas.microsoft.com/office/drawing/2014/main" id="{BBBEBA96-8D77-62D8-34BE-4E77810FE47E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C6A6D59-E6D6-5C12-DF51-E10F7BE14D25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1  2  3  4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D25EBE6-24EA-0A3B-FE38-2CAC7050781D}"/>
              </a:ext>
            </a:extLst>
          </p:cNvPr>
          <p:cNvSpPr txBox="1"/>
          <p:nvPr/>
        </p:nvSpPr>
        <p:spPr>
          <a:xfrm>
            <a:off x="5434192" y="116533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4EF0D9-E7C9-00AD-4E75-F22A89B12F08}"/>
              </a:ext>
            </a:extLst>
          </p:cNvPr>
          <p:cNvSpPr txBox="1"/>
          <p:nvPr/>
        </p:nvSpPr>
        <p:spPr>
          <a:xfrm>
            <a:off x="7101799" y="117481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4739139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EB2B-0595-1994-74B8-0B1BE50E6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6866A4E-83D2-ECFB-DE42-1BC9D51509CD}"/>
              </a:ext>
            </a:extLst>
          </p:cNvPr>
          <p:cNvSpPr/>
          <p:nvPr/>
        </p:nvSpPr>
        <p:spPr>
          <a:xfrm>
            <a:off x="4678837" y="1824564"/>
            <a:ext cx="3399843" cy="6726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9E819F8-83C2-A68F-055C-C4ADF6BF0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D9D8046C-0276-520E-C03C-EE7C36958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7FA05104-85F6-CD03-26A3-550B9E80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chemeClr val="accent1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C4BBF19-F2E8-BFE8-631C-7AEE6EB01153}"/>
              </a:ext>
            </a:extLst>
          </p:cNvPr>
          <p:cNvCxnSpPr>
            <a:cxnSpLocks/>
          </p:cNvCxnSpPr>
          <p:nvPr/>
        </p:nvCxnSpPr>
        <p:spPr>
          <a:xfrm flipV="1">
            <a:off x="5370989" y="1642522"/>
            <a:ext cx="381473" cy="4193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9A3BADC-3693-46E6-62C6-1151C0100F98}"/>
              </a:ext>
            </a:extLst>
          </p:cNvPr>
          <p:cNvGrpSpPr/>
          <p:nvPr/>
        </p:nvGrpSpPr>
        <p:grpSpPr>
          <a:xfrm>
            <a:off x="4852629" y="2024427"/>
            <a:ext cx="1053075" cy="358972"/>
            <a:chOff x="4460541" y="4847780"/>
            <a:chExt cx="563690" cy="358972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F0BF91C7-327E-260A-939A-A05EA4660636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4C7B337-1AE0-0F6E-6EF5-B29C771D2DE8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</a:rPr>
                <a:t>5  6  7  8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61B07EF-1891-D75E-D351-DDE2DD849104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7029386" y="1645567"/>
            <a:ext cx="307673" cy="410563"/>
          </a:xfrm>
          <a:prstGeom prst="straightConnector1">
            <a:avLst/>
          </a:prstGeom>
          <a:ln w="28575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DAF489-1896-47A6-9751-85A3D91E4778}"/>
              </a:ext>
            </a:extLst>
          </p:cNvPr>
          <p:cNvGrpSpPr/>
          <p:nvPr/>
        </p:nvGrpSpPr>
        <p:grpSpPr>
          <a:xfrm>
            <a:off x="6798124" y="2018689"/>
            <a:ext cx="1053075" cy="358972"/>
            <a:chOff x="4460541" y="4847780"/>
            <a:chExt cx="563690" cy="358972"/>
          </a:xfrm>
        </p:grpSpPr>
        <p:sp>
          <p:nvSpPr>
            <p:cNvPr id="16" name="Trapezoid 15">
              <a:extLst>
                <a:ext uri="{FF2B5EF4-FFF2-40B4-BE49-F238E27FC236}">
                  <a16:creationId xmlns:a16="http://schemas.microsoft.com/office/drawing/2014/main" id="{47E835C9-139B-DB01-B2DB-841702107ACB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8F9602D-BE8B-536A-A242-D783BED46BF8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</a:rPr>
                <a:t>1  2  3  4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7105E5A-5DFD-EC74-1FEB-535A74060083}"/>
              </a:ext>
            </a:extLst>
          </p:cNvPr>
          <p:cNvGrpSpPr/>
          <p:nvPr/>
        </p:nvGrpSpPr>
        <p:grpSpPr>
          <a:xfrm>
            <a:off x="5366771" y="1321669"/>
            <a:ext cx="2079092" cy="358972"/>
            <a:chOff x="4460541" y="4847780"/>
            <a:chExt cx="563690" cy="358972"/>
          </a:xfrm>
        </p:grpSpPr>
        <p:sp>
          <p:nvSpPr>
            <p:cNvPr id="33" name="Trapezoid 32">
              <a:extLst>
                <a:ext uri="{FF2B5EF4-FFF2-40B4-BE49-F238E27FC236}">
                  <a16:creationId xmlns:a16="http://schemas.microsoft.com/office/drawing/2014/main" id="{911BFC81-79E7-3578-1C06-148209D337C0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5E24561-BBA2-2CD7-7ACE-33F1F8225D20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1  2  3  4  5  6  7  8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67161FEF-783C-0F59-E2EB-3B71D63C32A5}"/>
              </a:ext>
            </a:extLst>
          </p:cNvPr>
          <p:cNvSpPr/>
          <p:nvPr/>
        </p:nvSpPr>
        <p:spPr>
          <a:xfrm>
            <a:off x="6101677" y="2499055"/>
            <a:ext cx="658231" cy="284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merge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EAEB2C-B7EF-FC08-E182-63C21CE7A550}"/>
              </a:ext>
            </a:extLst>
          </p:cNvPr>
          <p:cNvSpPr txBox="1"/>
          <p:nvPr/>
        </p:nvSpPr>
        <p:spPr>
          <a:xfrm>
            <a:off x="5434192" y="112094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D629A0-868B-D42E-37BB-93CCD8CCE2A5}"/>
              </a:ext>
            </a:extLst>
          </p:cNvPr>
          <p:cNvSpPr txBox="1"/>
          <p:nvPr/>
        </p:nvSpPr>
        <p:spPr>
          <a:xfrm>
            <a:off x="7101799" y="113042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787047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13917-BCB7-F26B-8978-730A8307C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7E0576E-2CEA-4D93-C0C9-677B667EA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477E59CD-8299-B391-92D9-7D38E906F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27730EC2-93DD-3542-BDE3-7D21ECAE1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83B88A2-5941-7627-FE67-61EC95365AC3}"/>
              </a:ext>
            </a:extLst>
          </p:cNvPr>
          <p:cNvGrpSpPr/>
          <p:nvPr/>
        </p:nvGrpSpPr>
        <p:grpSpPr>
          <a:xfrm>
            <a:off x="5366771" y="1321669"/>
            <a:ext cx="2079092" cy="358972"/>
            <a:chOff x="4460541" y="4847780"/>
            <a:chExt cx="563690" cy="358972"/>
          </a:xfrm>
        </p:grpSpPr>
        <p:sp>
          <p:nvSpPr>
            <p:cNvPr id="33" name="Trapezoid 32">
              <a:extLst>
                <a:ext uri="{FF2B5EF4-FFF2-40B4-BE49-F238E27FC236}">
                  <a16:creationId xmlns:a16="http://schemas.microsoft.com/office/drawing/2014/main" id="{50507DE7-ED62-0644-7EF6-15CF4BF4FEB7}"/>
                </a:ext>
              </a:extLst>
            </p:cNvPr>
            <p:cNvSpPr/>
            <p:nvPr/>
          </p:nvSpPr>
          <p:spPr>
            <a:xfrm rot="16200000">
              <a:off x="4556265" y="4752056"/>
              <a:ext cx="358972" cy="550419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FFAE59F-BCE2-6321-1297-00984B1D7EDA}"/>
                </a:ext>
              </a:extLst>
            </p:cNvPr>
            <p:cNvSpPr/>
            <p:nvPr/>
          </p:nvSpPr>
          <p:spPr>
            <a:xfrm>
              <a:off x="4473813" y="4885221"/>
              <a:ext cx="550418" cy="2840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1  2  3  4  5  6  7  8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BC63AC3-0524-100A-F4B7-EB680E5CAD03}"/>
              </a:ext>
            </a:extLst>
          </p:cNvPr>
          <p:cNvSpPr txBox="1"/>
          <p:nvPr/>
        </p:nvSpPr>
        <p:spPr>
          <a:xfrm>
            <a:off x="5434192" y="1120940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ABB0F-18E3-70CF-EE4C-685A5A7194E4}"/>
              </a:ext>
            </a:extLst>
          </p:cNvPr>
          <p:cNvSpPr txBox="1"/>
          <p:nvPr/>
        </p:nvSpPr>
        <p:spPr>
          <a:xfrm>
            <a:off x="7101799" y="1130426"/>
            <a:ext cx="2311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1569049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61EC3A-EE67-4E8F-B36E-1B6E6BB7F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1" y="924078"/>
            <a:ext cx="4800600" cy="4837176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7F498E-63F6-487E-878A-C9FED11BE040}"/>
              </a:ext>
            </a:extLst>
          </p:cNvPr>
          <p:cNvSpPr/>
          <p:nvPr/>
        </p:nvSpPr>
        <p:spPr>
          <a:xfrm>
            <a:off x="3844212" y="942562"/>
            <a:ext cx="4534678" cy="452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CC9DCAAB-6BBA-40B8-867D-5E32D1747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3000" y="1663052"/>
            <a:ext cx="1516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Nonrecursive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3794D5F-2B80-465B-BC9E-E8614B50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</p:spTree>
    <p:extLst>
      <p:ext uri="{BB962C8B-B14F-4D97-AF65-F5344CB8AC3E}">
        <p14:creationId xmlns:p14="http://schemas.microsoft.com/office/powerpoint/2010/main" val="474873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61EC3A-EE67-4E8F-B36E-1B6E6BB7F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1" y="924078"/>
            <a:ext cx="4800600" cy="4837176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7F498E-63F6-487E-878A-C9FED11BE040}"/>
              </a:ext>
            </a:extLst>
          </p:cNvPr>
          <p:cNvSpPr/>
          <p:nvPr/>
        </p:nvSpPr>
        <p:spPr>
          <a:xfrm>
            <a:off x="3844212" y="942562"/>
            <a:ext cx="4534678" cy="452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CC9DCAAB-6BBA-40B8-867D-5E32D1747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3000" y="1663052"/>
            <a:ext cx="1516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Nonrecursive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96C20581-0F75-4EFD-A410-F5C59EA40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4212" y="5702710"/>
            <a:ext cx="4667639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In many cases, recursive algorithms are simpler and faster, conceptually easier to design, and clearer for analysis for correctness and efficiency.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E3CE8EED-BA07-43E0-9540-BC2347FC7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</p:spTree>
    <p:extLst>
      <p:ext uri="{BB962C8B-B14F-4D97-AF65-F5344CB8AC3E}">
        <p14:creationId xmlns:p14="http://schemas.microsoft.com/office/powerpoint/2010/main" val="20890795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61EC3A-EE67-4E8F-B36E-1B6E6BB7F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1" y="924078"/>
            <a:ext cx="4800600" cy="4837176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7F498E-63F6-487E-878A-C9FED11BE040}"/>
              </a:ext>
            </a:extLst>
          </p:cNvPr>
          <p:cNvSpPr/>
          <p:nvPr/>
        </p:nvSpPr>
        <p:spPr>
          <a:xfrm>
            <a:off x="3844212" y="942562"/>
            <a:ext cx="4534678" cy="452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CC9DCAAB-6BBA-40B8-867D-5E32D1747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3000" y="1663052"/>
            <a:ext cx="1516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Nonrecursive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96C20581-0F75-4EFD-A410-F5C59EA40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4212" y="5702710"/>
            <a:ext cx="4667639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Learning designing and analysis of recursive algorithms leads to better skills for coding and programming (a secrete weapon for CSE majors)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</p:spTree>
    <p:extLst>
      <p:ext uri="{BB962C8B-B14F-4D97-AF65-F5344CB8AC3E}">
        <p14:creationId xmlns:p14="http://schemas.microsoft.com/office/powerpoint/2010/main" val="27674382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65" y="3586587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CC9DCAAB-6BBA-40B8-867D-5E32D1747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4252427"/>
            <a:ext cx="2875720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How do we analyze the complexity of a recursive algorithm?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</p:spTree>
    <p:extLst>
      <p:ext uri="{BB962C8B-B14F-4D97-AF65-F5344CB8AC3E}">
        <p14:creationId xmlns:p14="http://schemas.microsoft.com/office/powerpoint/2010/main" val="42605238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2B4C5795-F422-4604-B145-569EAEF09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05" y="1030347"/>
            <a:ext cx="7741589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Write a recurrence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20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2000" dirty="0"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if the algorithm recursively calls itself on instances of sizes n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…,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</a:t>
            </a:r>
            <a:r>
              <a:rPr lang="en-US" altLang="zh-CN" sz="2000" dirty="0" err="1">
                <a:ea typeface="宋体" panose="02010600030101010101" pitchFamily="2" charset="-122"/>
              </a:rPr>
              <a:t>n</a:t>
            </a:r>
            <a:r>
              <a:rPr lang="en-US" altLang="zh-CN" sz="20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20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2000" dirty="0" err="1">
                <a:ea typeface="宋体" panose="02010600030101010101" pitchFamily="2" charset="-122"/>
              </a:rPr>
              <a:t>nonrecursive</a:t>
            </a:r>
            <a:r>
              <a:rPr lang="en-US" altLang="zh-CN" sz="20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</p:spTree>
    <p:extLst>
      <p:ext uri="{BB962C8B-B14F-4D97-AF65-F5344CB8AC3E}">
        <p14:creationId xmlns:p14="http://schemas.microsoft.com/office/powerpoint/2010/main" val="14301139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2B4C5795-F422-4604-B145-569EAEF09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05" y="1030347"/>
            <a:ext cx="7741589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Write a recurrence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20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2000" dirty="0"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if the algorithm recursively calls itself on instances of sizes n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…,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</a:t>
            </a:r>
            <a:r>
              <a:rPr lang="en-US" altLang="zh-CN" sz="2000" dirty="0" err="1">
                <a:ea typeface="宋体" panose="02010600030101010101" pitchFamily="2" charset="-122"/>
              </a:rPr>
              <a:t>n</a:t>
            </a:r>
            <a:r>
              <a:rPr lang="en-US" altLang="zh-CN" sz="20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20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2000" dirty="0" err="1">
                <a:ea typeface="宋体" panose="02010600030101010101" pitchFamily="2" charset="-122"/>
              </a:rPr>
              <a:t>nonrecursive</a:t>
            </a:r>
            <a:r>
              <a:rPr lang="en-US" altLang="zh-CN" sz="20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B334001-4A0A-437C-8B75-1E373EE00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05" y="3820167"/>
            <a:ext cx="7579219" cy="16312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2000" dirty="0">
                <a:ea typeface="宋体" panose="02010600030101010101" pitchFamily="2" charset="-122"/>
              </a:rPr>
              <a:t> replace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2000" dirty="0">
                <a:ea typeface="宋体" panose="02010600030101010101" pitchFamily="2" charset="-122"/>
              </a:rPr>
              <a:t>by 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20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2000" dirty="0">
                <a:ea typeface="宋体" panose="02010600030101010101" pitchFamily="2" charset="-122"/>
              </a:rPr>
              <a:t>, and “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ea typeface="宋体" panose="02010600030101010101" pitchFamily="2" charset="-122"/>
              </a:rPr>
              <a:t>” by “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2000" dirty="0">
                <a:ea typeface="宋体" panose="02010600030101010101" pitchFamily="2" charset="-122"/>
              </a:rPr>
              <a:t>”;</a:t>
            </a:r>
            <a:endParaRPr lang="en-US" altLang="zh-CN" sz="20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2000" u="sng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2000" u="sng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</p:spTree>
    <p:extLst>
      <p:ext uri="{BB962C8B-B14F-4D97-AF65-F5344CB8AC3E}">
        <p14:creationId xmlns:p14="http://schemas.microsoft.com/office/powerpoint/2010/main" val="26472183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</p:spTree>
    <p:extLst>
      <p:ext uri="{BB962C8B-B14F-4D97-AF65-F5344CB8AC3E}">
        <p14:creationId xmlns:p14="http://schemas.microsoft.com/office/powerpoint/2010/main" val="2183016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30" y="5846778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16" y="3538454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</p:spTree>
    <p:extLst>
      <p:ext uri="{BB962C8B-B14F-4D97-AF65-F5344CB8AC3E}">
        <p14:creationId xmlns:p14="http://schemas.microsoft.com/office/powerpoint/2010/main" val="3963978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30" y="5846778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16" y="3538454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649AC982-17D5-4ADD-AFD4-CA2EA3D0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6195153"/>
            <a:ext cx="364608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=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O(n),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= O(1)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</p:spTree>
    <p:extLst>
      <p:ext uri="{BB962C8B-B14F-4D97-AF65-F5344CB8AC3E}">
        <p14:creationId xmlns:p14="http://schemas.microsoft.com/office/powerpoint/2010/main" val="11152297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30" y="5846778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16" y="3538454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649AC982-17D5-4ADD-AFD4-CA2EA3D0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6195153"/>
            <a:ext cx="364608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=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O(n),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= O(1)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B0F538E0-70D3-4490-BEB0-FB865989E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417815"/>
            <a:ext cx="422863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Method 1.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T(n)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37491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30" y="5846778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16" y="3538454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649AC982-17D5-4ADD-AFD4-CA2EA3D0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6195153"/>
            <a:ext cx="364608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=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O(n),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= O(1)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B0F538E0-70D3-4490-BEB0-FB865989E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417815"/>
            <a:ext cx="422863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Method 1.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T(n)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793117E8-B4F2-421B-B78A-7E06322B3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766190"/>
            <a:ext cx="3768697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Extend it a few steps:</a:t>
            </a:r>
            <a:endParaRPr lang="en-US" altLang="zh-CN" sz="1600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dirty="0">
                <a:ea typeface="宋体" panose="02010600030101010101" pitchFamily="2" charset="-122"/>
              </a:rPr>
              <a:t>T(n) ≤ 2</a:t>
            </a:r>
            <a:r>
              <a:rPr lang="en-US" altLang="zh-CN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ea typeface="宋体" panose="02010600030101010101" pitchFamily="2" charset="-122"/>
              </a:rPr>
              <a:t>) + 2c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	T(n) ≤ 2</a:t>
            </a:r>
            <a:r>
              <a:rPr lang="en-US" altLang="zh-CN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ea typeface="宋体" panose="02010600030101010101" pitchFamily="2" charset="-122"/>
              </a:rPr>
              <a:t>3</a:t>
            </a:r>
            <a:r>
              <a:rPr lang="en-US" altLang="zh-CN" sz="1600" dirty="0">
                <a:ea typeface="宋体" panose="02010600030101010101" pitchFamily="2" charset="-122"/>
              </a:rPr>
              <a:t>) + 3c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	T(n) ≤ 2</a:t>
            </a:r>
            <a:r>
              <a:rPr lang="en-US" altLang="zh-CN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ea typeface="宋体" panose="02010600030101010101" pitchFamily="2" charset="-122"/>
              </a:rPr>
              <a:t>4</a:t>
            </a:r>
            <a:r>
              <a:rPr lang="en-US" altLang="zh-CN" sz="1600" dirty="0">
                <a:ea typeface="宋体" panose="02010600030101010101" pitchFamily="2" charset="-122"/>
              </a:rPr>
              <a:t>) + 4c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n;</a:t>
            </a:r>
          </a:p>
        </p:txBody>
      </p:sp>
    </p:spTree>
    <p:extLst>
      <p:ext uri="{BB962C8B-B14F-4D97-AF65-F5344CB8AC3E}">
        <p14:creationId xmlns:p14="http://schemas.microsoft.com/office/powerpoint/2010/main" val="12078197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30" y="5846778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16" y="3538454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649AC982-17D5-4ADD-AFD4-CA2EA3D0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6195153"/>
            <a:ext cx="364608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=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O(n),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= O(1)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B0F538E0-70D3-4490-BEB0-FB865989E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417815"/>
            <a:ext cx="422863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Method 1.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T(n)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793117E8-B4F2-421B-B78A-7E06322B3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766190"/>
            <a:ext cx="3768697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Extend it a few steps:</a:t>
            </a:r>
            <a:endParaRPr lang="en-US" altLang="zh-CN" sz="1600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dirty="0">
                <a:ea typeface="宋体" panose="02010600030101010101" pitchFamily="2" charset="-122"/>
              </a:rPr>
              <a:t>T(n) ≤ 2</a:t>
            </a:r>
            <a:r>
              <a:rPr lang="en-US" altLang="zh-CN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ea typeface="宋体" panose="02010600030101010101" pitchFamily="2" charset="-122"/>
              </a:rPr>
              <a:t>) + 2c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	T(n) ≤ 2</a:t>
            </a:r>
            <a:r>
              <a:rPr lang="en-US" altLang="zh-CN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ea typeface="宋体" panose="02010600030101010101" pitchFamily="2" charset="-122"/>
              </a:rPr>
              <a:t>3</a:t>
            </a:r>
            <a:r>
              <a:rPr lang="en-US" altLang="zh-CN" sz="1600" dirty="0">
                <a:ea typeface="宋体" panose="02010600030101010101" pitchFamily="2" charset="-122"/>
              </a:rPr>
              <a:t>) + 3c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	T(n) ≤ 2</a:t>
            </a:r>
            <a:r>
              <a:rPr lang="en-US" altLang="zh-CN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ea typeface="宋体" panose="02010600030101010101" pitchFamily="2" charset="-122"/>
              </a:rPr>
              <a:t>4</a:t>
            </a:r>
            <a:r>
              <a:rPr lang="en-US" altLang="zh-CN" sz="1600" dirty="0">
                <a:ea typeface="宋体" panose="02010600030101010101" pitchFamily="2" charset="-122"/>
              </a:rPr>
              <a:t>) + 4c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n;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B926C3AD-0B2C-4C12-A69C-19D61A367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5792" y="4933291"/>
            <a:ext cx="4105817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So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T(n) ≤ 2</a:t>
            </a:r>
            <a:r>
              <a:rPr lang="en-US" altLang="zh-CN" sz="1600" baseline="300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k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kc</a:t>
            </a:r>
            <a:r>
              <a:rPr lang="en-US" altLang="zh-CN" sz="16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for general k</a:t>
            </a:r>
          </a:p>
        </p:txBody>
      </p:sp>
    </p:spTree>
    <p:extLst>
      <p:ext uri="{BB962C8B-B14F-4D97-AF65-F5344CB8AC3E}">
        <p14:creationId xmlns:p14="http://schemas.microsoft.com/office/powerpoint/2010/main" val="41899583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30" y="5846778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16" y="3538454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649AC982-17D5-4ADD-AFD4-CA2EA3D0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6195153"/>
            <a:ext cx="364608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=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O(n),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= O(1)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B0F538E0-70D3-4490-BEB0-FB865989E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417815"/>
            <a:ext cx="422863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Method 1.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T(n)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793117E8-B4F2-421B-B78A-7E06322B3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766190"/>
            <a:ext cx="3768697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Extend it a few steps:</a:t>
            </a:r>
            <a:endParaRPr lang="en-US" altLang="zh-CN" sz="1600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dirty="0">
                <a:ea typeface="宋体" panose="02010600030101010101" pitchFamily="2" charset="-122"/>
              </a:rPr>
              <a:t>T(n) ≤ 2</a:t>
            </a:r>
            <a:r>
              <a:rPr lang="en-US" altLang="zh-CN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ea typeface="宋体" panose="02010600030101010101" pitchFamily="2" charset="-122"/>
              </a:rPr>
              <a:t>) + 2c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	T(n) ≤ 2</a:t>
            </a:r>
            <a:r>
              <a:rPr lang="en-US" altLang="zh-CN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ea typeface="宋体" panose="02010600030101010101" pitchFamily="2" charset="-122"/>
              </a:rPr>
              <a:t>3</a:t>
            </a:r>
            <a:r>
              <a:rPr lang="en-US" altLang="zh-CN" sz="1600" dirty="0">
                <a:ea typeface="宋体" panose="02010600030101010101" pitchFamily="2" charset="-122"/>
              </a:rPr>
              <a:t>) + 3c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	T(n) ≤ 2</a:t>
            </a:r>
            <a:r>
              <a:rPr lang="en-US" altLang="zh-CN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ea typeface="宋体" panose="02010600030101010101" pitchFamily="2" charset="-122"/>
              </a:rPr>
              <a:t>4</a:t>
            </a:r>
            <a:r>
              <a:rPr lang="en-US" altLang="zh-CN" sz="1600" dirty="0">
                <a:ea typeface="宋体" panose="02010600030101010101" pitchFamily="2" charset="-122"/>
              </a:rPr>
              <a:t>) + 4c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n;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B926C3AD-0B2C-4C12-A69C-19D61A367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5792" y="4933291"/>
            <a:ext cx="4105817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So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T(n) ≤ 2</a:t>
            </a:r>
            <a:r>
              <a:rPr lang="en-US" altLang="zh-CN" sz="1600" baseline="300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k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kc</a:t>
            </a:r>
            <a:r>
              <a:rPr lang="en-US" altLang="zh-CN" sz="16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for general k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57696DE9-8A61-42A5-9E5D-52419DC39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020" y="5361728"/>
            <a:ext cx="4167226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Letting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k = log n </a:t>
            </a:r>
            <a:r>
              <a:rPr lang="en-US" altLang="zh-CN" sz="1600" dirty="0">
                <a:ea typeface="宋体" panose="02010600030101010101" pitchFamily="2" charset="-122"/>
              </a:rPr>
              <a:t>gives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T(n) ≤ 2</a:t>
            </a:r>
            <a:r>
              <a:rPr lang="en-US" altLang="zh-CN" sz="1600" baseline="30000" dirty="0">
                <a:ea typeface="Tahoma" panose="020B0604030504040204" pitchFamily="34" charset="0"/>
                <a:cs typeface="Tahoma" panose="020B0604030504040204" pitchFamily="34" charset="0"/>
              </a:rPr>
              <a:t>log </a:t>
            </a:r>
            <a:r>
              <a:rPr lang="en-US" altLang="zh-CN" sz="1600" baseline="30000" dirty="0" err="1"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altLang="zh-CN" sz="1600" dirty="0" err="1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宋体" panose="02010600030101010101" pitchFamily="2" charset="-122"/>
              </a:rPr>
              <a:t>(n/2</a:t>
            </a:r>
            <a:r>
              <a:rPr lang="en-US" altLang="zh-CN" sz="16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600" dirty="0">
                <a:ea typeface="宋体" panose="02010600030101010101" pitchFamily="2" charset="-122"/>
              </a:rPr>
              <a:t>) + (log n)</a:t>
            </a:r>
            <a:r>
              <a:rPr lang="en-US" altLang="zh-CN" sz="1600" dirty="0" err="1"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ea typeface="宋体" panose="02010600030101010101" pitchFamily="2" charset="-122"/>
              </a:rPr>
              <a:t>n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= </a:t>
            </a:r>
            <a:r>
              <a:rPr lang="en-US" altLang="zh-CN" sz="1600" dirty="0" err="1">
                <a:ea typeface="宋体" panose="02010600030101010101" pitchFamily="2" charset="-122"/>
              </a:rPr>
              <a:t>n</a:t>
            </a:r>
            <a:r>
              <a:rPr lang="en-US" altLang="zh-CN" sz="1600" dirty="0" err="1">
                <a:ea typeface="Tahoma" panose="020B0604030504040204" pitchFamily="34" charset="0"/>
                <a:cs typeface="Tahoma" panose="020B0604030504040204" pitchFamily="34" charset="0"/>
              </a:rPr>
              <a:t>‧T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(1) + </a:t>
            </a:r>
            <a:r>
              <a:rPr lang="en-US" altLang="zh-CN" sz="1600" dirty="0" err="1"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(log n)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= O(n log n)</a:t>
            </a:r>
          </a:p>
        </p:txBody>
      </p:sp>
    </p:spTree>
    <p:extLst>
      <p:ext uri="{BB962C8B-B14F-4D97-AF65-F5344CB8AC3E}">
        <p14:creationId xmlns:p14="http://schemas.microsoft.com/office/powerpoint/2010/main" val="28829546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30" y="5846778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16" y="3538454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649AC982-17D5-4ADD-AFD4-CA2EA3D0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6195153"/>
            <a:ext cx="364608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=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O(n),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= O(1)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B0F538E0-70D3-4490-BEB0-FB865989E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417815"/>
            <a:ext cx="422863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Method 2.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T(n)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39204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30" y="5846778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16" y="3538454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649AC982-17D5-4ADD-AFD4-CA2EA3D0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6195153"/>
            <a:ext cx="364608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=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O(n),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= O(1)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B0F538E0-70D3-4490-BEB0-FB865989E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417815"/>
            <a:ext cx="422863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Method 2.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T(n)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207A69D4-C85C-4214-9A11-7F76A58E9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846252"/>
            <a:ext cx="4075559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Guess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≤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log n +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29378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30" y="5846778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16" y="3538454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649AC982-17D5-4ADD-AFD4-CA2EA3D0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6195153"/>
            <a:ext cx="364608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=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O(n),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= O(1)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B0F538E0-70D3-4490-BEB0-FB865989E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417815"/>
            <a:ext cx="422863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Method 2.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T(n)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207A69D4-C85C-4214-9A11-7F76A58E9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846252"/>
            <a:ext cx="4075559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Guess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≤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log n +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549C09F5-6BE2-437D-9CB6-000B8A0DD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2" y="4242114"/>
            <a:ext cx="443373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Verify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≤ c </a:t>
            </a:r>
            <a:r>
              <a:rPr lang="en-US" altLang="zh-CN" sz="1600" dirty="0">
                <a:ea typeface="宋体" panose="02010600030101010101" pitchFamily="2" charset="-122"/>
              </a:rPr>
              <a:t>:  T(1) ≤ 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1 log 1 + 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1 = c  </a:t>
            </a:r>
            <a:r>
              <a:rPr lang="en-US" altLang="zh-CN" sz="1600" dirty="0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√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73365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Recursion: Example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A3009E0-5FF2-4267-A1A4-1C6C9DB8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30" y="5846778"/>
            <a:ext cx="207909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Recursive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0391DBE-5716-48B0-8848-7FDD1E53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16" y="3538454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649AC982-17D5-4ADD-AFD4-CA2EA3D0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6195153"/>
            <a:ext cx="364608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=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O(n),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= O(1)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2BE51FC-8D31-415E-A657-689BD4A9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8" y="991538"/>
            <a:ext cx="7399758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analyze a recursive algorithm?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Let the time complexity be T(n) on inputs of size n;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Write a recurrence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T(n) = T(n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∙∙∙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+ T(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solidFill>
                  <a:srgbClr val="FF000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 + O(t(n))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if the algorithm recursively calls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itself on instances of sizes n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n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where O(t(n)) is the time for </a:t>
            </a:r>
            <a:r>
              <a:rPr lang="en-US" altLang="zh-CN" sz="1400" dirty="0" err="1">
                <a:ea typeface="宋体" panose="02010600030101010101" pitchFamily="2" charset="-122"/>
              </a:rPr>
              <a:t>nonrecursive</a:t>
            </a:r>
            <a:r>
              <a:rPr lang="en-US" altLang="zh-CN" sz="1400" dirty="0">
                <a:ea typeface="宋体" panose="02010600030101010101" pitchFamily="2" charset="-122"/>
              </a:rPr>
              <a:t> steps;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Solve the recurrence to obtain T(n). 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D98EBC4-C24C-4FB1-AFA9-425DABAEF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90" y="2173596"/>
            <a:ext cx="7579219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How do we solve a recurrence relation?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First,</a:t>
            </a:r>
            <a:r>
              <a:rPr lang="en-US" altLang="zh-CN" sz="1400" dirty="0">
                <a:ea typeface="宋体" panose="02010600030101010101" pitchFamily="2" charset="-122"/>
              </a:rPr>
              <a:t> replace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O(t(n)) </a:t>
            </a:r>
            <a:r>
              <a:rPr lang="en-US" altLang="zh-CN" sz="1400" dirty="0">
                <a:ea typeface="宋体" panose="02010600030101010101" pitchFamily="2" charset="-122"/>
              </a:rPr>
              <a:t>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(n)</a:t>
            </a:r>
            <a:r>
              <a:rPr lang="en-US" altLang="zh-CN" sz="1400" dirty="0">
                <a:ea typeface="宋体" panose="02010600030101010101" pitchFamily="2" charset="-122"/>
              </a:rPr>
              <a:t>, and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ea typeface="宋体" panose="02010600030101010101" pitchFamily="2" charset="-122"/>
              </a:rPr>
              <a:t>” by “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400" dirty="0">
                <a:ea typeface="宋体" panose="02010600030101010101" pitchFamily="2" charset="-122"/>
              </a:rPr>
              <a:t>”;</a:t>
            </a:r>
            <a:endParaRPr lang="en-US" altLang="zh-CN" sz="1400" u="sng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1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extend the recurrence for a few steps to get a general idea, then convert it into a non-recursive formula to solve.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solidFill>
                  <a:srgbClr val="FF0000"/>
                </a:solidFill>
                <a:ea typeface="宋体" panose="02010600030101010101" pitchFamily="2" charset="-122"/>
              </a:rPr>
              <a:t>Method 2</a:t>
            </a:r>
            <a:r>
              <a:rPr lang="en-US" altLang="zh-CN" sz="1400" u="sng" dirty="0">
                <a:ea typeface="宋体" panose="02010600030101010101" pitchFamily="2" charset="-122"/>
              </a:rPr>
              <a:t>:</a:t>
            </a:r>
            <a:r>
              <a:rPr lang="en-US" altLang="zh-CN" sz="1400" dirty="0">
                <a:ea typeface="宋体" panose="02010600030101010101" pitchFamily="2" charset="-122"/>
              </a:rPr>
              <a:t> Guess a solution and verify the solution (by induction)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B0F538E0-70D3-4490-BEB0-FB865989E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417815"/>
            <a:ext cx="422863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Method 2.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T(n)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207A69D4-C85C-4214-9A11-7F76A58E9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3846252"/>
            <a:ext cx="4075559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Guess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≤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log n +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549C09F5-6BE2-437D-9CB6-000B8A0DD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2" y="4242114"/>
            <a:ext cx="443373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Verify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T(1) ≤ c </a:t>
            </a:r>
            <a:r>
              <a:rPr lang="en-US" altLang="zh-CN" sz="1600" dirty="0">
                <a:ea typeface="宋体" panose="02010600030101010101" pitchFamily="2" charset="-122"/>
              </a:rPr>
              <a:t>:  T(1) ≤ 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1 log 1 + 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ea typeface="宋体" panose="02010600030101010101" pitchFamily="2" charset="-122"/>
              </a:rPr>
              <a:t>1 = c  </a:t>
            </a:r>
            <a:r>
              <a:rPr lang="en-US" altLang="zh-CN" sz="1600" dirty="0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√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FE57AC1F-17F4-4478-80B8-C4765C222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611" y="4666902"/>
            <a:ext cx="4654739" cy="169277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Verify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T(n) ≤ 2</a:t>
            </a:r>
            <a:r>
              <a:rPr lang="en-US" altLang="zh-CN" sz="16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T(n/2) +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ea typeface="宋体" panose="02010600030101010101" pitchFamily="2" charset="-122"/>
              </a:rPr>
              <a:t>, using induction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T(n/2) ≤ c</a:t>
            </a:r>
            <a:r>
              <a:rPr lang="en-US" altLang="zh-CN" sz="1600" dirty="0">
                <a:solidFill>
                  <a:srgbClr val="00B0F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(n/2) log(n/2)+ c</a:t>
            </a:r>
            <a:r>
              <a:rPr lang="en-US" altLang="zh-CN" sz="1600" dirty="0">
                <a:solidFill>
                  <a:srgbClr val="00B0F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(n/2)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T(n) ≤ 2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ea typeface="宋体" panose="02010600030101010101" pitchFamily="2" charset="-122"/>
              </a:rPr>
              <a:t>T(n/2) + </a:t>
            </a:r>
            <a:r>
              <a:rPr lang="en-US" altLang="zh-CN" sz="1600" dirty="0" err="1"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ea typeface="宋体" panose="02010600030101010101" pitchFamily="2" charset="-122"/>
              </a:rPr>
              <a:t>n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≤ 2[c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∙(</a:t>
            </a:r>
            <a:r>
              <a:rPr lang="en-US" altLang="zh-CN" sz="1600" dirty="0">
                <a:ea typeface="宋体" panose="02010600030101010101" pitchFamily="2" charset="-122"/>
              </a:rPr>
              <a:t>n/2) log (n/2) + c</a:t>
            </a:r>
            <a:r>
              <a:rPr lang="en-US" altLang="zh-CN" sz="1600" dirty="0">
                <a:ea typeface="Tahoma" panose="020B0604030504040204" pitchFamily="34" charset="0"/>
                <a:cs typeface="Tahoma" panose="020B0604030504040204" pitchFamily="34" charset="0"/>
              </a:rPr>
              <a:t>∙(</a:t>
            </a:r>
            <a:r>
              <a:rPr lang="en-US" altLang="zh-CN" sz="1600" dirty="0">
                <a:ea typeface="宋体" panose="02010600030101010101" pitchFamily="2" charset="-122"/>
              </a:rPr>
              <a:t>n/2)] + </a:t>
            </a:r>
            <a:r>
              <a:rPr lang="en-US" altLang="zh-CN" sz="1600" dirty="0" err="1"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= </a:t>
            </a:r>
            <a:r>
              <a:rPr lang="en-US" altLang="zh-CN" sz="1600" dirty="0" err="1"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ea typeface="宋体" panose="02010600030101010101" pitchFamily="2" charset="-122"/>
              </a:rPr>
              <a:t> log n + </a:t>
            </a:r>
            <a:r>
              <a:rPr lang="en-US" altLang="zh-CN" sz="1600" dirty="0" err="1">
                <a:ea typeface="宋体" panose="02010600030101010101" pitchFamily="2" charset="-122"/>
              </a:rPr>
              <a:t>c</a:t>
            </a:r>
            <a:r>
              <a:rPr lang="en-US" altLang="zh-CN" sz="1600" dirty="0" err="1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1600" dirty="0" err="1">
                <a:ea typeface="宋体" panose="02010600030101010101" pitchFamily="2" charset="-122"/>
              </a:rPr>
              <a:t>n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= O(n log n) 	</a:t>
            </a:r>
            <a:r>
              <a:rPr lang="en-US" altLang="zh-CN" sz="1600" dirty="0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√</a:t>
            </a:r>
            <a:r>
              <a:rPr lang="en-US" altLang="zh-CN" sz="1600" dirty="0">
                <a:ea typeface="宋体" panose="02010600030101010101" pitchFamily="2" charset="-122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825577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</p:spTree>
    <p:extLst>
      <p:ext uri="{BB962C8B-B14F-4D97-AF65-F5344CB8AC3E}">
        <p14:creationId xmlns:p14="http://schemas.microsoft.com/office/powerpoint/2010/main" val="40466871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</p:spTree>
    <p:extLst>
      <p:ext uri="{BB962C8B-B14F-4D97-AF65-F5344CB8AC3E}">
        <p14:creationId xmlns:p14="http://schemas.microsoft.com/office/powerpoint/2010/main" val="30851948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 = (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</p:spTree>
    <p:extLst>
      <p:ext uri="{BB962C8B-B14F-4D97-AF65-F5344CB8AC3E}">
        <p14:creationId xmlns:p14="http://schemas.microsoft.com/office/powerpoint/2010/main" val="42716791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</p:spTree>
    <p:extLst>
      <p:ext uri="{BB962C8B-B14F-4D97-AF65-F5344CB8AC3E}">
        <p14:creationId xmlns:p14="http://schemas.microsoft.com/office/powerpoint/2010/main" val="38056152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</p:spTree>
    <p:extLst>
      <p:ext uri="{BB962C8B-B14F-4D97-AF65-F5344CB8AC3E}">
        <p14:creationId xmlns:p14="http://schemas.microsoft.com/office/powerpoint/2010/main" val="23289628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84D26B-44C9-4EFE-9205-40703F94A197}"/>
              </a:ext>
            </a:extLst>
          </p:cNvPr>
          <p:cNvGraphicFramePr>
            <a:graphicFrameLocks noGrp="1"/>
          </p:cNvGraphicFramePr>
          <p:nvPr/>
        </p:nvGraphicFramePr>
        <p:xfrm>
          <a:off x="4939469" y="1360115"/>
          <a:ext cx="2875719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817">
                  <a:extLst>
                    <a:ext uri="{9D8B030D-6E8A-4147-A177-3AD203B41FA5}">
                      <a16:colId xmlns:a16="http://schemas.microsoft.com/office/drawing/2014/main" val="362905721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4045742998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536466426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206183995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74428240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36958160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3910839954"/>
                    </a:ext>
                  </a:extLst>
                </a:gridCol>
              </a:tblGrid>
              <a:tr h="220858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0045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921B2D-64B1-4D18-BC9B-E4A009C732A8}"/>
              </a:ext>
            </a:extLst>
          </p:cNvPr>
          <p:cNvGraphicFramePr>
            <a:graphicFrameLocks noGrp="1"/>
          </p:cNvGraphicFramePr>
          <p:nvPr/>
        </p:nvGraphicFramePr>
        <p:xfrm>
          <a:off x="4559631" y="2676933"/>
          <a:ext cx="1640792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198">
                  <a:extLst>
                    <a:ext uri="{9D8B030D-6E8A-4147-A177-3AD203B41FA5}">
                      <a16:colId xmlns:a16="http://schemas.microsoft.com/office/drawing/2014/main" val="1734871439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19949314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336796685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619510365"/>
                    </a:ext>
                  </a:extLst>
                </a:gridCol>
              </a:tblGrid>
              <a:tr h="254905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665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5CE2A2-1A58-4923-84BF-9E142AC826E3}"/>
              </a:ext>
            </a:extLst>
          </p:cNvPr>
          <p:cNvGraphicFramePr>
            <a:graphicFrameLocks noGrp="1"/>
          </p:cNvGraphicFramePr>
          <p:nvPr/>
        </p:nvGraphicFramePr>
        <p:xfrm>
          <a:off x="6999396" y="2678401"/>
          <a:ext cx="1210653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551">
                  <a:extLst>
                    <a:ext uri="{9D8B030D-6E8A-4147-A177-3AD203B41FA5}">
                      <a16:colId xmlns:a16="http://schemas.microsoft.com/office/drawing/2014/main" val="3353233486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3825854919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65344862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209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0B31E0-3F81-4DF8-9D86-4D8F4DB19DD8}"/>
              </a:ext>
            </a:extLst>
          </p:cNvPr>
          <p:cNvGraphicFramePr>
            <a:graphicFrameLocks noGrp="1"/>
          </p:cNvGraphicFramePr>
          <p:nvPr/>
        </p:nvGraphicFramePr>
        <p:xfrm>
          <a:off x="4361910" y="4007466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0F8769E-DD9D-457D-9D4E-FB3D6DE6F4CE}"/>
              </a:ext>
            </a:extLst>
          </p:cNvPr>
          <p:cNvGraphicFramePr>
            <a:graphicFrameLocks noGrp="1"/>
          </p:cNvGraphicFramePr>
          <p:nvPr/>
        </p:nvGraphicFramePr>
        <p:xfrm>
          <a:off x="6743068" y="4002915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981CFE-F0CA-41E1-84F4-C777951B1F73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4003808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B5BA65-C783-4BEA-935B-3F860BCF51C6}"/>
              </a:ext>
            </a:extLst>
          </p:cNvPr>
          <p:cNvGraphicFramePr>
            <a:graphicFrameLocks noGrp="1"/>
          </p:cNvGraphicFramePr>
          <p:nvPr/>
        </p:nvGraphicFramePr>
        <p:xfrm>
          <a:off x="7901156" y="4002915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DB94245-AD8B-4530-8348-7D7EF00764F2}"/>
              </a:ext>
            </a:extLst>
          </p:cNvPr>
          <p:cNvGraphicFramePr>
            <a:graphicFrameLocks noGrp="1"/>
          </p:cNvGraphicFramePr>
          <p:nvPr/>
        </p:nvGraphicFramePr>
        <p:xfrm>
          <a:off x="4367609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E7F6A9-C22B-4420-879D-F5E2E2DF57AC}"/>
              </a:ext>
            </a:extLst>
          </p:cNvPr>
          <p:cNvGraphicFramePr>
            <a:graphicFrameLocks noGrp="1"/>
          </p:cNvGraphicFramePr>
          <p:nvPr/>
        </p:nvGraphicFramePr>
        <p:xfrm>
          <a:off x="5000746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9EEDFA-D39B-4EE5-85E8-BA2A80AA46A2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817D2C5-50FD-42C5-9BB8-3D882BF59217}"/>
              </a:ext>
            </a:extLst>
          </p:cNvPr>
          <p:cNvGraphicFramePr>
            <a:graphicFrameLocks noGrp="1"/>
          </p:cNvGraphicFramePr>
          <p:nvPr/>
        </p:nvGraphicFramePr>
        <p:xfrm>
          <a:off x="6200423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F1C944-C5B1-4D21-A8F6-F66E27343032}"/>
              </a:ext>
            </a:extLst>
          </p:cNvPr>
          <p:cNvGraphicFramePr>
            <a:graphicFrameLocks noGrp="1"/>
          </p:cNvGraphicFramePr>
          <p:nvPr/>
        </p:nvGraphicFramePr>
        <p:xfrm>
          <a:off x="6782502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A1FB48F-6E80-4160-AC04-D7FC1D9A2DAF}"/>
              </a:ext>
            </a:extLst>
          </p:cNvPr>
          <p:cNvGraphicFramePr>
            <a:graphicFrameLocks noGrp="1"/>
          </p:cNvGraphicFramePr>
          <p:nvPr/>
        </p:nvGraphicFramePr>
        <p:xfrm>
          <a:off x="7386005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564609-9D64-493C-AAEE-DC5D57917DD5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380027" y="1664915"/>
            <a:ext cx="558783" cy="101201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9D39DE2-D32A-4A38-9A7C-2B9DBFFC8FF8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4771025" y="2991596"/>
            <a:ext cx="371681" cy="1015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FB814E0-12D2-4435-807E-1E5AE498FB6C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5817746" y="4307715"/>
            <a:ext cx="62721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FF3D266-38B1-468B-9474-462D365F8BF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567011" y="4307715"/>
            <a:ext cx="76647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7A080C-F024-4A50-8179-DE19AA7BF422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7152183" y="2991596"/>
            <a:ext cx="230813" cy="101131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223CF4-0142-44BE-B31F-166B9B822CE2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2502" y="1671511"/>
            <a:ext cx="822220" cy="10068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71C923-0E62-4C10-B5A0-FC2808BCDE40}"/>
              </a:ext>
            </a:extLst>
          </p:cNvPr>
          <p:cNvCxnSpPr>
            <a:cxnSpLocks/>
          </p:cNvCxnSpPr>
          <p:nvPr/>
        </p:nvCxnSpPr>
        <p:spPr>
          <a:xfrm flipH="1">
            <a:off x="6955423" y="4307715"/>
            <a:ext cx="43973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8420B0-8A05-4540-9C29-9CD35D8C3A6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11067" y="2991596"/>
            <a:ext cx="416392" cy="101221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1BAD7-159C-47B4-8541-3F6DD6663659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92111" y="2972373"/>
            <a:ext cx="308447" cy="103054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19C603-8BE7-42F6-A816-3EB696ADFB9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364581" y="4307715"/>
            <a:ext cx="220826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D8101A7-7820-40F7-8140-0DC71D2DA51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956865" y="4306367"/>
            <a:ext cx="243283" cy="90209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AE8D894-5C39-4D3A-8012-650C6BA7D27A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200423" y="4307715"/>
            <a:ext cx="199402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Arrow: Down 57">
            <a:extLst>
              <a:ext uri="{FF2B5EF4-FFF2-40B4-BE49-F238E27FC236}">
                <a16:creationId xmlns:a16="http://schemas.microsoft.com/office/drawing/2014/main" id="{7B66FA2A-BC75-4A3B-964A-6B2AECF77FEE}"/>
              </a:ext>
            </a:extLst>
          </p:cNvPr>
          <p:cNvSpPr/>
          <p:nvPr/>
        </p:nvSpPr>
        <p:spPr>
          <a:xfrm>
            <a:off x="8571432" y="1664915"/>
            <a:ext cx="321841" cy="3342921"/>
          </a:xfrm>
          <a:prstGeom prst="downArrow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EA97ABF-BA28-437A-B8D2-56AE4D617E9D}"/>
              </a:ext>
            </a:extLst>
          </p:cNvPr>
          <p:cNvSpPr txBox="1"/>
          <p:nvPr/>
        </p:nvSpPr>
        <p:spPr>
          <a:xfrm>
            <a:off x="8299960" y="5024742"/>
            <a:ext cx="108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divide</a:t>
            </a:r>
          </a:p>
        </p:txBody>
      </p:sp>
    </p:spTree>
    <p:extLst>
      <p:ext uri="{BB962C8B-B14F-4D97-AF65-F5344CB8AC3E}">
        <p14:creationId xmlns:p14="http://schemas.microsoft.com/office/powerpoint/2010/main" val="21874157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84D26B-44C9-4EFE-9205-40703F94A197}"/>
              </a:ext>
            </a:extLst>
          </p:cNvPr>
          <p:cNvGraphicFramePr>
            <a:graphicFrameLocks noGrp="1"/>
          </p:cNvGraphicFramePr>
          <p:nvPr/>
        </p:nvGraphicFramePr>
        <p:xfrm>
          <a:off x="4939469" y="1360115"/>
          <a:ext cx="2875719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817">
                  <a:extLst>
                    <a:ext uri="{9D8B030D-6E8A-4147-A177-3AD203B41FA5}">
                      <a16:colId xmlns:a16="http://schemas.microsoft.com/office/drawing/2014/main" val="362905721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4045742998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536466426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206183995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74428240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36958160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3910839954"/>
                    </a:ext>
                  </a:extLst>
                </a:gridCol>
              </a:tblGrid>
              <a:tr h="220858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0045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921B2D-64B1-4D18-BC9B-E4A009C732A8}"/>
              </a:ext>
            </a:extLst>
          </p:cNvPr>
          <p:cNvGraphicFramePr>
            <a:graphicFrameLocks noGrp="1"/>
          </p:cNvGraphicFramePr>
          <p:nvPr/>
        </p:nvGraphicFramePr>
        <p:xfrm>
          <a:off x="4559631" y="2676933"/>
          <a:ext cx="1640792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198">
                  <a:extLst>
                    <a:ext uri="{9D8B030D-6E8A-4147-A177-3AD203B41FA5}">
                      <a16:colId xmlns:a16="http://schemas.microsoft.com/office/drawing/2014/main" val="1734871439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19949314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336796685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619510365"/>
                    </a:ext>
                  </a:extLst>
                </a:gridCol>
              </a:tblGrid>
              <a:tr h="254905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665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5CE2A2-1A58-4923-84BF-9E142AC826E3}"/>
              </a:ext>
            </a:extLst>
          </p:cNvPr>
          <p:cNvGraphicFramePr>
            <a:graphicFrameLocks noGrp="1"/>
          </p:cNvGraphicFramePr>
          <p:nvPr/>
        </p:nvGraphicFramePr>
        <p:xfrm>
          <a:off x="6999396" y="2678401"/>
          <a:ext cx="1210653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551">
                  <a:extLst>
                    <a:ext uri="{9D8B030D-6E8A-4147-A177-3AD203B41FA5}">
                      <a16:colId xmlns:a16="http://schemas.microsoft.com/office/drawing/2014/main" val="3353233486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3825854919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65344862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209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0B31E0-3F81-4DF8-9D86-4D8F4DB19DD8}"/>
              </a:ext>
            </a:extLst>
          </p:cNvPr>
          <p:cNvGraphicFramePr>
            <a:graphicFrameLocks noGrp="1"/>
          </p:cNvGraphicFramePr>
          <p:nvPr/>
        </p:nvGraphicFramePr>
        <p:xfrm>
          <a:off x="4361910" y="4007466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0F8769E-DD9D-457D-9D4E-FB3D6DE6F4CE}"/>
              </a:ext>
            </a:extLst>
          </p:cNvPr>
          <p:cNvGraphicFramePr>
            <a:graphicFrameLocks noGrp="1"/>
          </p:cNvGraphicFramePr>
          <p:nvPr/>
        </p:nvGraphicFramePr>
        <p:xfrm>
          <a:off x="6743068" y="4002915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981CFE-F0CA-41E1-84F4-C777951B1F73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4003808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B5BA65-C783-4BEA-935B-3F860BCF51C6}"/>
              </a:ext>
            </a:extLst>
          </p:cNvPr>
          <p:cNvGraphicFramePr>
            <a:graphicFrameLocks noGrp="1"/>
          </p:cNvGraphicFramePr>
          <p:nvPr/>
        </p:nvGraphicFramePr>
        <p:xfrm>
          <a:off x="7901156" y="4002915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DB94245-AD8B-4530-8348-7D7EF00764F2}"/>
              </a:ext>
            </a:extLst>
          </p:cNvPr>
          <p:cNvGraphicFramePr>
            <a:graphicFrameLocks noGrp="1"/>
          </p:cNvGraphicFramePr>
          <p:nvPr/>
        </p:nvGraphicFramePr>
        <p:xfrm>
          <a:off x="4367609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E7F6A9-C22B-4420-879D-F5E2E2DF57AC}"/>
              </a:ext>
            </a:extLst>
          </p:cNvPr>
          <p:cNvGraphicFramePr>
            <a:graphicFrameLocks noGrp="1"/>
          </p:cNvGraphicFramePr>
          <p:nvPr/>
        </p:nvGraphicFramePr>
        <p:xfrm>
          <a:off x="5000746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9EEDFA-D39B-4EE5-85E8-BA2A80AA46A2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817D2C5-50FD-42C5-9BB8-3D882BF59217}"/>
              </a:ext>
            </a:extLst>
          </p:cNvPr>
          <p:cNvGraphicFramePr>
            <a:graphicFrameLocks noGrp="1"/>
          </p:cNvGraphicFramePr>
          <p:nvPr/>
        </p:nvGraphicFramePr>
        <p:xfrm>
          <a:off x="6200423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F1C944-C5B1-4D21-A8F6-F66E27343032}"/>
              </a:ext>
            </a:extLst>
          </p:cNvPr>
          <p:cNvGraphicFramePr>
            <a:graphicFrameLocks noGrp="1"/>
          </p:cNvGraphicFramePr>
          <p:nvPr/>
        </p:nvGraphicFramePr>
        <p:xfrm>
          <a:off x="6782502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A1FB48F-6E80-4160-AC04-D7FC1D9A2DAF}"/>
              </a:ext>
            </a:extLst>
          </p:cNvPr>
          <p:cNvGraphicFramePr>
            <a:graphicFrameLocks noGrp="1"/>
          </p:cNvGraphicFramePr>
          <p:nvPr/>
        </p:nvGraphicFramePr>
        <p:xfrm>
          <a:off x="7386005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564609-9D64-493C-AAEE-DC5D57917DD5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380027" y="1664915"/>
            <a:ext cx="558783" cy="101201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9D39DE2-D32A-4A38-9A7C-2B9DBFFC8FF8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4771025" y="2991596"/>
            <a:ext cx="371681" cy="1015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FB814E0-12D2-4435-807E-1E5AE498FB6C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5817746" y="4307715"/>
            <a:ext cx="62721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FF3D266-38B1-468B-9474-462D365F8BF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567011" y="4307715"/>
            <a:ext cx="76647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7A080C-F024-4A50-8179-DE19AA7BF422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7152183" y="2991596"/>
            <a:ext cx="230813" cy="101131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223CF4-0142-44BE-B31F-166B9B822CE2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2502" y="1671511"/>
            <a:ext cx="822220" cy="10068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71C923-0E62-4C10-B5A0-FC2808BCDE40}"/>
              </a:ext>
            </a:extLst>
          </p:cNvPr>
          <p:cNvCxnSpPr>
            <a:cxnSpLocks/>
          </p:cNvCxnSpPr>
          <p:nvPr/>
        </p:nvCxnSpPr>
        <p:spPr>
          <a:xfrm flipH="1">
            <a:off x="6955423" y="4307715"/>
            <a:ext cx="43973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8420B0-8A05-4540-9C29-9CD35D8C3A6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11067" y="2991596"/>
            <a:ext cx="416392" cy="101221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1BAD7-159C-47B4-8541-3F6DD6663659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92111" y="2972373"/>
            <a:ext cx="308447" cy="103054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19C603-8BE7-42F6-A816-3EB696ADFB9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364581" y="4307715"/>
            <a:ext cx="220826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D8101A7-7820-40F7-8140-0DC71D2DA51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956865" y="4306367"/>
            <a:ext cx="243283" cy="90209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AE8D894-5C39-4D3A-8012-650C6BA7D27A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200423" y="4307715"/>
            <a:ext cx="199402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row: Down 31">
            <a:extLst>
              <a:ext uri="{FF2B5EF4-FFF2-40B4-BE49-F238E27FC236}">
                <a16:creationId xmlns:a16="http://schemas.microsoft.com/office/drawing/2014/main" id="{24A3DCF7-7412-468B-88C5-62ABE80F9071}"/>
              </a:ext>
            </a:extLst>
          </p:cNvPr>
          <p:cNvSpPr/>
          <p:nvPr/>
        </p:nvSpPr>
        <p:spPr>
          <a:xfrm flipV="1">
            <a:off x="8518281" y="1360115"/>
            <a:ext cx="321841" cy="4081328"/>
          </a:xfrm>
          <a:prstGeom prst="down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7E9163-B9C3-4583-8400-9F6F9C8C48BA}"/>
              </a:ext>
            </a:extLst>
          </p:cNvPr>
          <p:cNvSpPr txBox="1"/>
          <p:nvPr/>
        </p:nvSpPr>
        <p:spPr>
          <a:xfrm>
            <a:off x="8103182" y="387354"/>
            <a:ext cx="1080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</a:rPr>
              <a:t>conquer and combine</a:t>
            </a:r>
          </a:p>
        </p:txBody>
      </p:sp>
    </p:spTree>
    <p:extLst>
      <p:ext uri="{BB962C8B-B14F-4D97-AF65-F5344CB8AC3E}">
        <p14:creationId xmlns:p14="http://schemas.microsoft.com/office/powerpoint/2010/main" val="36284760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84D26B-44C9-4EFE-9205-40703F94A197}"/>
              </a:ext>
            </a:extLst>
          </p:cNvPr>
          <p:cNvGraphicFramePr>
            <a:graphicFrameLocks noGrp="1"/>
          </p:cNvGraphicFramePr>
          <p:nvPr/>
        </p:nvGraphicFramePr>
        <p:xfrm>
          <a:off x="4939469" y="1360115"/>
          <a:ext cx="2875719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817">
                  <a:extLst>
                    <a:ext uri="{9D8B030D-6E8A-4147-A177-3AD203B41FA5}">
                      <a16:colId xmlns:a16="http://schemas.microsoft.com/office/drawing/2014/main" val="362905721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4045742998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536466426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206183995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74428240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36958160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3910839954"/>
                    </a:ext>
                  </a:extLst>
                </a:gridCol>
              </a:tblGrid>
              <a:tr h="220858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0045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921B2D-64B1-4D18-BC9B-E4A009C732A8}"/>
              </a:ext>
            </a:extLst>
          </p:cNvPr>
          <p:cNvGraphicFramePr>
            <a:graphicFrameLocks noGrp="1"/>
          </p:cNvGraphicFramePr>
          <p:nvPr/>
        </p:nvGraphicFramePr>
        <p:xfrm>
          <a:off x="4559631" y="2676933"/>
          <a:ext cx="1640792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198">
                  <a:extLst>
                    <a:ext uri="{9D8B030D-6E8A-4147-A177-3AD203B41FA5}">
                      <a16:colId xmlns:a16="http://schemas.microsoft.com/office/drawing/2014/main" val="1734871439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19949314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336796685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619510365"/>
                    </a:ext>
                  </a:extLst>
                </a:gridCol>
              </a:tblGrid>
              <a:tr h="254905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665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5CE2A2-1A58-4923-84BF-9E142AC826E3}"/>
              </a:ext>
            </a:extLst>
          </p:cNvPr>
          <p:cNvGraphicFramePr>
            <a:graphicFrameLocks noGrp="1"/>
          </p:cNvGraphicFramePr>
          <p:nvPr/>
        </p:nvGraphicFramePr>
        <p:xfrm>
          <a:off x="6999396" y="2678401"/>
          <a:ext cx="1210653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551">
                  <a:extLst>
                    <a:ext uri="{9D8B030D-6E8A-4147-A177-3AD203B41FA5}">
                      <a16:colId xmlns:a16="http://schemas.microsoft.com/office/drawing/2014/main" val="3353233486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3825854919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65344862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209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0B31E0-3F81-4DF8-9D86-4D8F4DB19DD8}"/>
              </a:ext>
            </a:extLst>
          </p:cNvPr>
          <p:cNvGraphicFramePr>
            <a:graphicFrameLocks noGrp="1"/>
          </p:cNvGraphicFramePr>
          <p:nvPr/>
        </p:nvGraphicFramePr>
        <p:xfrm>
          <a:off x="4361910" y="4007466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0F8769E-DD9D-457D-9D4E-FB3D6DE6F4CE}"/>
              </a:ext>
            </a:extLst>
          </p:cNvPr>
          <p:cNvGraphicFramePr>
            <a:graphicFrameLocks noGrp="1"/>
          </p:cNvGraphicFramePr>
          <p:nvPr/>
        </p:nvGraphicFramePr>
        <p:xfrm>
          <a:off x="6743068" y="4002915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981CFE-F0CA-41E1-84F4-C777951B1F73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4003808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B5BA65-C783-4BEA-935B-3F860BCF51C6}"/>
              </a:ext>
            </a:extLst>
          </p:cNvPr>
          <p:cNvGraphicFramePr>
            <a:graphicFrameLocks noGrp="1"/>
          </p:cNvGraphicFramePr>
          <p:nvPr/>
        </p:nvGraphicFramePr>
        <p:xfrm>
          <a:off x="7901156" y="4002915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DB94245-AD8B-4530-8348-7D7EF00764F2}"/>
              </a:ext>
            </a:extLst>
          </p:cNvPr>
          <p:cNvGraphicFramePr>
            <a:graphicFrameLocks noGrp="1"/>
          </p:cNvGraphicFramePr>
          <p:nvPr/>
        </p:nvGraphicFramePr>
        <p:xfrm>
          <a:off x="4367609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E7F6A9-C22B-4420-879D-F5E2E2DF57AC}"/>
              </a:ext>
            </a:extLst>
          </p:cNvPr>
          <p:cNvGraphicFramePr>
            <a:graphicFrameLocks noGrp="1"/>
          </p:cNvGraphicFramePr>
          <p:nvPr/>
        </p:nvGraphicFramePr>
        <p:xfrm>
          <a:off x="5000746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9EEDFA-D39B-4EE5-85E8-BA2A80AA46A2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817D2C5-50FD-42C5-9BB8-3D882BF59217}"/>
              </a:ext>
            </a:extLst>
          </p:cNvPr>
          <p:cNvGraphicFramePr>
            <a:graphicFrameLocks noGrp="1"/>
          </p:cNvGraphicFramePr>
          <p:nvPr/>
        </p:nvGraphicFramePr>
        <p:xfrm>
          <a:off x="6200423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F1C944-C5B1-4D21-A8F6-F66E27343032}"/>
              </a:ext>
            </a:extLst>
          </p:cNvPr>
          <p:cNvGraphicFramePr>
            <a:graphicFrameLocks noGrp="1"/>
          </p:cNvGraphicFramePr>
          <p:nvPr/>
        </p:nvGraphicFramePr>
        <p:xfrm>
          <a:off x="6782502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A1FB48F-6E80-4160-AC04-D7FC1D9A2DAF}"/>
              </a:ext>
            </a:extLst>
          </p:cNvPr>
          <p:cNvGraphicFramePr>
            <a:graphicFrameLocks noGrp="1"/>
          </p:cNvGraphicFramePr>
          <p:nvPr/>
        </p:nvGraphicFramePr>
        <p:xfrm>
          <a:off x="7386005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564609-9D64-493C-AAEE-DC5D57917DD5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380027" y="1664915"/>
            <a:ext cx="558783" cy="101201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9D39DE2-D32A-4A38-9A7C-2B9DBFFC8FF8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4771025" y="2991596"/>
            <a:ext cx="371681" cy="1015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FB814E0-12D2-4435-807E-1E5AE498FB6C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5817746" y="4307715"/>
            <a:ext cx="62721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FF3D266-38B1-468B-9474-462D365F8BF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567011" y="4307715"/>
            <a:ext cx="76647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7A080C-F024-4A50-8179-DE19AA7BF422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7152183" y="2991596"/>
            <a:ext cx="230813" cy="101131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223CF4-0142-44BE-B31F-166B9B822CE2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2502" y="1671511"/>
            <a:ext cx="822220" cy="10068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71C923-0E62-4C10-B5A0-FC2808BCDE40}"/>
              </a:ext>
            </a:extLst>
          </p:cNvPr>
          <p:cNvCxnSpPr>
            <a:cxnSpLocks/>
          </p:cNvCxnSpPr>
          <p:nvPr/>
        </p:nvCxnSpPr>
        <p:spPr>
          <a:xfrm flipH="1">
            <a:off x="6955423" y="4307715"/>
            <a:ext cx="43973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8420B0-8A05-4540-9C29-9CD35D8C3A6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11067" y="2991596"/>
            <a:ext cx="416392" cy="101221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1BAD7-159C-47B4-8541-3F6DD6663659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92111" y="2972373"/>
            <a:ext cx="308447" cy="103054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19C603-8BE7-42F6-A816-3EB696ADFB9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364581" y="4307715"/>
            <a:ext cx="220826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D8101A7-7820-40F7-8140-0DC71D2DA51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956865" y="4306367"/>
            <a:ext cx="243283" cy="90209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AE8D894-5C39-4D3A-8012-650C6BA7D27A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200423" y="4307715"/>
            <a:ext cx="199402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row: Down 31">
            <a:extLst>
              <a:ext uri="{FF2B5EF4-FFF2-40B4-BE49-F238E27FC236}">
                <a16:creationId xmlns:a16="http://schemas.microsoft.com/office/drawing/2014/main" id="{24A3DCF7-7412-468B-88C5-62ABE80F9071}"/>
              </a:ext>
            </a:extLst>
          </p:cNvPr>
          <p:cNvSpPr/>
          <p:nvPr/>
        </p:nvSpPr>
        <p:spPr>
          <a:xfrm flipV="1">
            <a:off x="8518281" y="1360115"/>
            <a:ext cx="321841" cy="4081328"/>
          </a:xfrm>
          <a:prstGeom prst="down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7E9163-B9C3-4583-8400-9F6F9C8C48BA}"/>
              </a:ext>
            </a:extLst>
          </p:cNvPr>
          <p:cNvSpPr txBox="1"/>
          <p:nvPr/>
        </p:nvSpPr>
        <p:spPr>
          <a:xfrm>
            <a:off x="8103182" y="387354"/>
            <a:ext cx="1080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</a:rPr>
              <a:t>conquer and combine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58401B7-CC12-4000-B1EE-A216F1F154A2}"/>
              </a:ext>
            </a:extLst>
          </p:cNvPr>
          <p:cNvCxnSpPr>
            <a:cxnSpLocks/>
          </p:cNvCxnSpPr>
          <p:nvPr/>
        </p:nvCxnSpPr>
        <p:spPr>
          <a:xfrm flipV="1">
            <a:off x="4471117" y="4306367"/>
            <a:ext cx="103071" cy="89152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F6897C6-DF5A-46EA-84E0-8BBB82EEB449}"/>
              </a:ext>
            </a:extLst>
          </p:cNvPr>
          <p:cNvCxnSpPr>
            <a:cxnSpLocks/>
          </p:cNvCxnSpPr>
          <p:nvPr/>
        </p:nvCxnSpPr>
        <p:spPr>
          <a:xfrm flipV="1">
            <a:off x="6854297" y="4294963"/>
            <a:ext cx="51535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4FEE225-B9C3-4DB2-9D8C-42BCC52B9095}"/>
              </a:ext>
            </a:extLst>
          </p:cNvPr>
          <p:cNvCxnSpPr>
            <a:cxnSpLocks/>
          </p:cNvCxnSpPr>
          <p:nvPr/>
        </p:nvCxnSpPr>
        <p:spPr>
          <a:xfrm flipV="1">
            <a:off x="5711688" y="4301559"/>
            <a:ext cx="81397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0AB373E-D5B5-43D7-A6D3-57A2DA54FCD3}"/>
              </a:ext>
            </a:extLst>
          </p:cNvPr>
          <p:cNvCxnSpPr>
            <a:cxnSpLocks/>
          </p:cNvCxnSpPr>
          <p:nvPr/>
        </p:nvCxnSpPr>
        <p:spPr>
          <a:xfrm flipH="1" flipV="1">
            <a:off x="5034060" y="4311652"/>
            <a:ext cx="284481" cy="87483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6297793-0C5C-402E-B27C-AF620B6A5DF8}"/>
              </a:ext>
            </a:extLst>
          </p:cNvPr>
          <p:cNvCxnSpPr>
            <a:cxnSpLocks/>
          </p:cNvCxnSpPr>
          <p:nvPr/>
        </p:nvCxnSpPr>
        <p:spPr>
          <a:xfrm flipH="1" flipV="1">
            <a:off x="7443167" y="4301560"/>
            <a:ext cx="259322" cy="88492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6E6A2CA-D6CE-4908-9975-DE8320BDCE01}"/>
              </a:ext>
            </a:extLst>
          </p:cNvPr>
          <p:cNvCxnSpPr>
            <a:cxnSpLocks/>
          </p:cNvCxnSpPr>
          <p:nvPr/>
        </p:nvCxnSpPr>
        <p:spPr>
          <a:xfrm flipH="1" flipV="1">
            <a:off x="6276678" y="4308609"/>
            <a:ext cx="244891" cy="87788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6002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84D26B-44C9-4EFE-9205-40703F94A197}"/>
              </a:ext>
            </a:extLst>
          </p:cNvPr>
          <p:cNvGraphicFramePr>
            <a:graphicFrameLocks noGrp="1"/>
          </p:cNvGraphicFramePr>
          <p:nvPr/>
        </p:nvGraphicFramePr>
        <p:xfrm>
          <a:off x="4939469" y="1360115"/>
          <a:ext cx="2875719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817">
                  <a:extLst>
                    <a:ext uri="{9D8B030D-6E8A-4147-A177-3AD203B41FA5}">
                      <a16:colId xmlns:a16="http://schemas.microsoft.com/office/drawing/2014/main" val="362905721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4045742998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536466426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206183995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74428240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36958160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3910839954"/>
                    </a:ext>
                  </a:extLst>
                </a:gridCol>
              </a:tblGrid>
              <a:tr h="220858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0045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921B2D-64B1-4D18-BC9B-E4A009C732A8}"/>
              </a:ext>
            </a:extLst>
          </p:cNvPr>
          <p:cNvGraphicFramePr>
            <a:graphicFrameLocks noGrp="1"/>
          </p:cNvGraphicFramePr>
          <p:nvPr/>
        </p:nvGraphicFramePr>
        <p:xfrm>
          <a:off x="4559631" y="2676933"/>
          <a:ext cx="1640792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198">
                  <a:extLst>
                    <a:ext uri="{9D8B030D-6E8A-4147-A177-3AD203B41FA5}">
                      <a16:colId xmlns:a16="http://schemas.microsoft.com/office/drawing/2014/main" val="1734871439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19949314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336796685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619510365"/>
                    </a:ext>
                  </a:extLst>
                </a:gridCol>
              </a:tblGrid>
              <a:tr h="2549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665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5CE2A2-1A58-4923-84BF-9E142AC826E3}"/>
              </a:ext>
            </a:extLst>
          </p:cNvPr>
          <p:cNvGraphicFramePr>
            <a:graphicFrameLocks noGrp="1"/>
          </p:cNvGraphicFramePr>
          <p:nvPr/>
        </p:nvGraphicFramePr>
        <p:xfrm>
          <a:off x="6999396" y="2678401"/>
          <a:ext cx="1210653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551">
                  <a:extLst>
                    <a:ext uri="{9D8B030D-6E8A-4147-A177-3AD203B41FA5}">
                      <a16:colId xmlns:a16="http://schemas.microsoft.com/office/drawing/2014/main" val="3353233486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3825854919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65344862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209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0B31E0-3F81-4DF8-9D86-4D8F4DB19DD8}"/>
              </a:ext>
            </a:extLst>
          </p:cNvPr>
          <p:cNvGraphicFramePr>
            <a:graphicFrameLocks noGrp="1"/>
          </p:cNvGraphicFramePr>
          <p:nvPr/>
        </p:nvGraphicFramePr>
        <p:xfrm>
          <a:off x="4361910" y="4007466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0F8769E-DD9D-457D-9D4E-FB3D6DE6F4CE}"/>
              </a:ext>
            </a:extLst>
          </p:cNvPr>
          <p:cNvGraphicFramePr>
            <a:graphicFrameLocks noGrp="1"/>
          </p:cNvGraphicFramePr>
          <p:nvPr/>
        </p:nvGraphicFramePr>
        <p:xfrm>
          <a:off x="6743068" y="4002915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981CFE-F0CA-41E1-84F4-C777951B1F73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4003808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B5BA65-C783-4BEA-935B-3F860BCF51C6}"/>
              </a:ext>
            </a:extLst>
          </p:cNvPr>
          <p:cNvGraphicFramePr>
            <a:graphicFrameLocks noGrp="1"/>
          </p:cNvGraphicFramePr>
          <p:nvPr/>
        </p:nvGraphicFramePr>
        <p:xfrm>
          <a:off x="7901156" y="4002915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DB94245-AD8B-4530-8348-7D7EF00764F2}"/>
              </a:ext>
            </a:extLst>
          </p:cNvPr>
          <p:cNvGraphicFramePr>
            <a:graphicFrameLocks noGrp="1"/>
          </p:cNvGraphicFramePr>
          <p:nvPr/>
        </p:nvGraphicFramePr>
        <p:xfrm>
          <a:off x="4367609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E7F6A9-C22B-4420-879D-F5E2E2DF57AC}"/>
              </a:ext>
            </a:extLst>
          </p:cNvPr>
          <p:cNvGraphicFramePr>
            <a:graphicFrameLocks noGrp="1"/>
          </p:cNvGraphicFramePr>
          <p:nvPr/>
        </p:nvGraphicFramePr>
        <p:xfrm>
          <a:off x="5000746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9EEDFA-D39B-4EE5-85E8-BA2A80AA46A2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817D2C5-50FD-42C5-9BB8-3D882BF59217}"/>
              </a:ext>
            </a:extLst>
          </p:cNvPr>
          <p:cNvGraphicFramePr>
            <a:graphicFrameLocks noGrp="1"/>
          </p:cNvGraphicFramePr>
          <p:nvPr/>
        </p:nvGraphicFramePr>
        <p:xfrm>
          <a:off x="6200423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F1C944-C5B1-4D21-A8F6-F66E27343032}"/>
              </a:ext>
            </a:extLst>
          </p:cNvPr>
          <p:cNvGraphicFramePr>
            <a:graphicFrameLocks noGrp="1"/>
          </p:cNvGraphicFramePr>
          <p:nvPr/>
        </p:nvGraphicFramePr>
        <p:xfrm>
          <a:off x="6782502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A1FB48F-6E80-4160-AC04-D7FC1D9A2DAF}"/>
              </a:ext>
            </a:extLst>
          </p:cNvPr>
          <p:cNvGraphicFramePr>
            <a:graphicFrameLocks noGrp="1"/>
          </p:cNvGraphicFramePr>
          <p:nvPr/>
        </p:nvGraphicFramePr>
        <p:xfrm>
          <a:off x="7386005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564609-9D64-493C-AAEE-DC5D57917DD5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380027" y="1664915"/>
            <a:ext cx="558783" cy="101201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9D39DE2-D32A-4A38-9A7C-2B9DBFFC8FF8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4771025" y="2991596"/>
            <a:ext cx="371681" cy="1015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FB814E0-12D2-4435-807E-1E5AE498FB6C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5817746" y="4307715"/>
            <a:ext cx="62721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FF3D266-38B1-468B-9474-462D365F8BF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567011" y="4307715"/>
            <a:ext cx="76647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7A080C-F024-4A50-8179-DE19AA7BF422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7152183" y="2991596"/>
            <a:ext cx="230813" cy="101131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223CF4-0142-44BE-B31F-166B9B822CE2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2502" y="1671511"/>
            <a:ext cx="822220" cy="10068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71C923-0E62-4C10-B5A0-FC2808BCDE40}"/>
              </a:ext>
            </a:extLst>
          </p:cNvPr>
          <p:cNvCxnSpPr>
            <a:cxnSpLocks/>
          </p:cNvCxnSpPr>
          <p:nvPr/>
        </p:nvCxnSpPr>
        <p:spPr>
          <a:xfrm flipH="1">
            <a:off x="6955423" y="4307715"/>
            <a:ext cx="43973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8420B0-8A05-4540-9C29-9CD35D8C3A6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11067" y="2991596"/>
            <a:ext cx="416392" cy="101221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1BAD7-159C-47B4-8541-3F6DD6663659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92111" y="2972373"/>
            <a:ext cx="308447" cy="103054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19C603-8BE7-42F6-A816-3EB696ADFB9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364581" y="4307715"/>
            <a:ext cx="220826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D8101A7-7820-40F7-8140-0DC71D2DA51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956865" y="4306367"/>
            <a:ext cx="243283" cy="90209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AE8D894-5C39-4D3A-8012-650C6BA7D27A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200423" y="4307715"/>
            <a:ext cx="199402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row: Down 31">
            <a:extLst>
              <a:ext uri="{FF2B5EF4-FFF2-40B4-BE49-F238E27FC236}">
                <a16:creationId xmlns:a16="http://schemas.microsoft.com/office/drawing/2014/main" id="{24A3DCF7-7412-468B-88C5-62ABE80F9071}"/>
              </a:ext>
            </a:extLst>
          </p:cNvPr>
          <p:cNvSpPr/>
          <p:nvPr/>
        </p:nvSpPr>
        <p:spPr>
          <a:xfrm flipV="1">
            <a:off x="8518281" y="1360115"/>
            <a:ext cx="321841" cy="4081328"/>
          </a:xfrm>
          <a:prstGeom prst="down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7E9163-B9C3-4583-8400-9F6F9C8C48BA}"/>
              </a:ext>
            </a:extLst>
          </p:cNvPr>
          <p:cNvSpPr txBox="1"/>
          <p:nvPr/>
        </p:nvSpPr>
        <p:spPr>
          <a:xfrm>
            <a:off x="8103182" y="387354"/>
            <a:ext cx="1080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</a:rPr>
              <a:t>conquer and combine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58401B7-CC12-4000-B1EE-A216F1F154A2}"/>
              </a:ext>
            </a:extLst>
          </p:cNvPr>
          <p:cNvCxnSpPr>
            <a:cxnSpLocks/>
          </p:cNvCxnSpPr>
          <p:nvPr/>
        </p:nvCxnSpPr>
        <p:spPr>
          <a:xfrm flipV="1">
            <a:off x="4471117" y="4306367"/>
            <a:ext cx="103071" cy="89152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F6897C6-DF5A-46EA-84E0-8BBB82EEB449}"/>
              </a:ext>
            </a:extLst>
          </p:cNvPr>
          <p:cNvCxnSpPr>
            <a:cxnSpLocks/>
          </p:cNvCxnSpPr>
          <p:nvPr/>
        </p:nvCxnSpPr>
        <p:spPr>
          <a:xfrm flipV="1">
            <a:off x="6854297" y="4294963"/>
            <a:ext cx="51535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4FEE225-B9C3-4DB2-9D8C-42BCC52B9095}"/>
              </a:ext>
            </a:extLst>
          </p:cNvPr>
          <p:cNvCxnSpPr>
            <a:cxnSpLocks/>
          </p:cNvCxnSpPr>
          <p:nvPr/>
        </p:nvCxnSpPr>
        <p:spPr>
          <a:xfrm flipV="1">
            <a:off x="5711688" y="4301559"/>
            <a:ext cx="81397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0AB373E-D5B5-43D7-A6D3-57A2DA54FCD3}"/>
              </a:ext>
            </a:extLst>
          </p:cNvPr>
          <p:cNvCxnSpPr>
            <a:cxnSpLocks/>
          </p:cNvCxnSpPr>
          <p:nvPr/>
        </p:nvCxnSpPr>
        <p:spPr>
          <a:xfrm flipH="1" flipV="1">
            <a:off x="5034060" y="4311652"/>
            <a:ext cx="284481" cy="87483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6297793-0C5C-402E-B27C-AF620B6A5DF8}"/>
              </a:ext>
            </a:extLst>
          </p:cNvPr>
          <p:cNvCxnSpPr>
            <a:cxnSpLocks/>
          </p:cNvCxnSpPr>
          <p:nvPr/>
        </p:nvCxnSpPr>
        <p:spPr>
          <a:xfrm flipH="1" flipV="1">
            <a:off x="7443167" y="4301560"/>
            <a:ext cx="259322" cy="88492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6E6A2CA-D6CE-4908-9975-DE8320BDCE01}"/>
              </a:ext>
            </a:extLst>
          </p:cNvPr>
          <p:cNvCxnSpPr>
            <a:cxnSpLocks/>
          </p:cNvCxnSpPr>
          <p:nvPr/>
        </p:nvCxnSpPr>
        <p:spPr>
          <a:xfrm flipH="1" flipV="1">
            <a:off x="6276678" y="4308609"/>
            <a:ext cx="244891" cy="87788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D4BB340-9676-46DA-A82B-9F186551E22C}"/>
              </a:ext>
            </a:extLst>
          </p:cNvPr>
          <p:cNvCxnSpPr>
            <a:cxnSpLocks/>
          </p:cNvCxnSpPr>
          <p:nvPr/>
        </p:nvCxnSpPr>
        <p:spPr>
          <a:xfrm flipV="1">
            <a:off x="6999396" y="2989430"/>
            <a:ext cx="274743" cy="99606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0460D3B-E4D3-49F9-BF36-01C09DDE44E0}"/>
              </a:ext>
            </a:extLst>
          </p:cNvPr>
          <p:cNvCxnSpPr>
            <a:cxnSpLocks/>
          </p:cNvCxnSpPr>
          <p:nvPr/>
        </p:nvCxnSpPr>
        <p:spPr>
          <a:xfrm flipV="1">
            <a:off x="4623517" y="2978785"/>
            <a:ext cx="425188" cy="100670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E2BCC55-5E07-4319-842E-CFC6478BD752}"/>
              </a:ext>
            </a:extLst>
          </p:cNvPr>
          <p:cNvCxnSpPr>
            <a:cxnSpLocks/>
          </p:cNvCxnSpPr>
          <p:nvPr/>
        </p:nvCxnSpPr>
        <p:spPr>
          <a:xfrm flipH="1" flipV="1">
            <a:off x="7858654" y="2965226"/>
            <a:ext cx="348359" cy="1020265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CDD2CC4-EC53-4312-AFF0-FCBD46FE701E}"/>
              </a:ext>
            </a:extLst>
          </p:cNvPr>
          <p:cNvCxnSpPr>
            <a:cxnSpLocks/>
          </p:cNvCxnSpPr>
          <p:nvPr/>
        </p:nvCxnSpPr>
        <p:spPr>
          <a:xfrm flipH="1" flipV="1">
            <a:off x="5716075" y="2991582"/>
            <a:ext cx="428129" cy="99390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2985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84D26B-44C9-4EFE-9205-40703F94A197}"/>
              </a:ext>
            </a:extLst>
          </p:cNvPr>
          <p:cNvGraphicFramePr>
            <a:graphicFrameLocks noGrp="1"/>
          </p:cNvGraphicFramePr>
          <p:nvPr/>
        </p:nvGraphicFramePr>
        <p:xfrm>
          <a:off x="4939469" y="1360115"/>
          <a:ext cx="2875719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817">
                  <a:extLst>
                    <a:ext uri="{9D8B030D-6E8A-4147-A177-3AD203B41FA5}">
                      <a16:colId xmlns:a16="http://schemas.microsoft.com/office/drawing/2014/main" val="362905721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4045742998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536466426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206183995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74428240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36958160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3910839954"/>
                    </a:ext>
                  </a:extLst>
                </a:gridCol>
              </a:tblGrid>
              <a:tr h="22085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0045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921B2D-64B1-4D18-BC9B-E4A009C732A8}"/>
              </a:ext>
            </a:extLst>
          </p:cNvPr>
          <p:cNvGraphicFramePr>
            <a:graphicFrameLocks noGrp="1"/>
          </p:cNvGraphicFramePr>
          <p:nvPr/>
        </p:nvGraphicFramePr>
        <p:xfrm>
          <a:off x="4559631" y="2676933"/>
          <a:ext cx="1640792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198">
                  <a:extLst>
                    <a:ext uri="{9D8B030D-6E8A-4147-A177-3AD203B41FA5}">
                      <a16:colId xmlns:a16="http://schemas.microsoft.com/office/drawing/2014/main" val="1734871439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19949314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336796685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619510365"/>
                    </a:ext>
                  </a:extLst>
                </a:gridCol>
              </a:tblGrid>
              <a:tr h="2549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665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5CE2A2-1A58-4923-84BF-9E142AC826E3}"/>
              </a:ext>
            </a:extLst>
          </p:cNvPr>
          <p:cNvGraphicFramePr>
            <a:graphicFrameLocks noGrp="1"/>
          </p:cNvGraphicFramePr>
          <p:nvPr/>
        </p:nvGraphicFramePr>
        <p:xfrm>
          <a:off x="6999396" y="2678401"/>
          <a:ext cx="1210653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551">
                  <a:extLst>
                    <a:ext uri="{9D8B030D-6E8A-4147-A177-3AD203B41FA5}">
                      <a16:colId xmlns:a16="http://schemas.microsoft.com/office/drawing/2014/main" val="3353233486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3825854919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65344862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209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0B31E0-3F81-4DF8-9D86-4D8F4DB19DD8}"/>
              </a:ext>
            </a:extLst>
          </p:cNvPr>
          <p:cNvGraphicFramePr>
            <a:graphicFrameLocks noGrp="1"/>
          </p:cNvGraphicFramePr>
          <p:nvPr/>
        </p:nvGraphicFramePr>
        <p:xfrm>
          <a:off x="4361910" y="4007466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0F8769E-DD9D-457D-9D4E-FB3D6DE6F4CE}"/>
              </a:ext>
            </a:extLst>
          </p:cNvPr>
          <p:cNvGraphicFramePr>
            <a:graphicFrameLocks noGrp="1"/>
          </p:cNvGraphicFramePr>
          <p:nvPr/>
        </p:nvGraphicFramePr>
        <p:xfrm>
          <a:off x="6743068" y="4002915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981CFE-F0CA-41E1-84F4-C777951B1F73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4003808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B5BA65-C783-4BEA-935B-3F860BCF51C6}"/>
              </a:ext>
            </a:extLst>
          </p:cNvPr>
          <p:cNvGraphicFramePr>
            <a:graphicFrameLocks noGrp="1"/>
          </p:cNvGraphicFramePr>
          <p:nvPr/>
        </p:nvGraphicFramePr>
        <p:xfrm>
          <a:off x="7901156" y="4002915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DB94245-AD8B-4530-8348-7D7EF00764F2}"/>
              </a:ext>
            </a:extLst>
          </p:cNvPr>
          <p:cNvGraphicFramePr>
            <a:graphicFrameLocks noGrp="1"/>
          </p:cNvGraphicFramePr>
          <p:nvPr/>
        </p:nvGraphicFramePr>
        <p:xfrm>
          <a:off x="4367609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E7F6A9-C22B-4420-879D-F5E2E2DF57AC}"/>
              </a:ext>
            </a:extLst>
          </p:cNvPr>
          <p:cNvGraphicFramePr>
            <a:graphicFrameLocks noGrp="1"/>
          </p:cNvGraphicFramePr>
          <p:nvPr/>
        </p:nvGraphicFramePr>
        <p:xfrm>
          <a:off x="5000746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9EEDFA-D39B-4EE5-85E8-BA2A80AA46A2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817D2C5-50FD-42C5-9BB8-3D882BF59217}"/>
              </a:ext>
            </a:extLst>
          </p:cNvPr>
          <p:cNvGraphicFramePr>
            <a:graphicFrameLocks noGrp="1"/>
          </p:cNvGraphicFramePr>
          <p:nvPr/>
        </p:nvGraphicFramePr>
        <p:xfrm>
          <a:off x="6200423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F1C944-C5B1-4D21-A8F6-F66E27343032}"/>
              </a:ext>
            </a:extLst>
          </p:cNvPr>
          <p:cNvGraphicFramePr>
            <a:graphicFrameLocks noGrp="1"/>
          </p:cNvGraphicFramePr>
          <p:nvPr/>
        </p:nvGraphicFramePr>
        <p:xfrm>
          <a:off x="6782502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A1FB48F-6E80-4160-AC04-D7FC1D9A2DAF}"/>
              </a:ext>
            </a:extLst>
          </p:cNvPr>
          <p:cNvGraphicFramePr>
            <a:graphicFrameLocks noGrp="1"/>
          </p:cNvGraphicFramePr>
          <p:nvPr/>
        </p:nvGraphicFramePr>
        <p:xfrm>
          <a:off x="7386005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564609-9D64-493C-AAEE-DC5D57917DD5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380027" y="1664915"/>
            <a:ext cx="558783" cy="101201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9D39DE2-D32A-4A38-9A7C-2B9DBFFC8FF8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4771025" y="2991596"/>
            <a:ext cx="371681" cy="1015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FB814E0-12D2-4435-807E-1E5AE498FB6C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5817746" y="4307715"/>
            <a:ext cx="62721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FF3D266-38B1-468B-9474-462D365F8BF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567011" y="4307715"/>
            <a:ext cx="76647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7A080C-F024-4A50-8179-DE19AA7BF422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7152183" y="2991596"/>
            <a:ext cx="230813" cy="101131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223CF4-0142-44BE-B31F-166B9B822CE2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2502" y="1671511"/>
            <a:ext cx="822220" cy="10068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71C923-0E62-4C10-B5A0-FC2808BCDE40}"/>
              </a:ext>
            </a:extLst>
          </p:cNvPr>
          <p:cNvCxnSpPr>
            <a:cxnSpLocks/>
          </p:cNvCxnSpPr>
          <p:nvPr/>
        </p:nvCxnSpPr>
        <p:spPr>
          <a:xfrm flipH="1">
            <a:off x="6955423" y="4307715"/>
            <a:ext cx="43973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8420B0-8A05-4540-9C29-9CD35D8C3A6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11067" y="2991596"/>
            <a:ext cx="416392" cy="101221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1BAD7-159C-47B4-8541-3F6DD6663659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92111" y="2972373"/>
            <a:ext cx="308447" cy="103054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19C603-8BE7-42F6-A816-3EB696ADFB9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364581" y="4307715"/>
            <a:ext cx="220826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D8101A7-7820-40F7-8140-0DC71D2DA51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956865" y="4306367"/>
            <a:ext cx="243283" cy="90209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AE8D894-5C39-4D3A-8012-650C6BA7D27A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200423" y="4307715"/>
            <a:ext cx="199402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row: Down 31">
            <a:extLst>
              <a:ext uri="{FF2B5EF4-FFF2-40B4-BE49-F238E27FC236}">
                <a16:creationId xmlns:a16="http://schemas.microsoft.com/office/drawing/2014/main" id="{24A3DCF7-7412-468B-88C5-62ABE80F9071}"/>
              </a:ext>
            </a:extLst>
          </p:cNvPr>
          <p:cNvSpPr/>
          <p:nvPr/>
        </p:nvSpPr>
        <p:spPr>
          <a:xfrm flipV="1">
            <a:off x="8518281" y="1360115"/>
            <a:ext cx="321841" cy="4081328"/>
          </a:xfrm>
          <a:prstGeom prst="down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7E9163-B9C3-4583-8400-9F6F9C8C48BA}"/>
              </a:ext>
            </a:extLst>
          </p:cNvPr>
          <p:cNvSpPr txBox="1"/>
          <p:nvPr/>
        </p:nvSpPr>
        <p:spPr>
          <a:xfrm>
            <a:off x="8103182" y="387354"/>
            <a:ext cx="1080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</a:rPr>
              <a:t>conquer and combine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58401B7-CC12-4000-B1EE-A216F1F154A2}"/>
              </a:ext>
            </a:extLst>
          </p:cNvPr>
          <p:cNvCxnSpPr>
            <a:cxnSpLocks/>
          </p:cNvCxnSpPr>
          <p:nvPr/>
        </p:nvCxnSpPr>
        <p:spPr>
          <a:xfrm flipV="1">
            <a:off x="4471117" y="4306367"/>
            <a:ext cx="103071" cy="89152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F6897C6-DF5A-46EA-84E0-8BBB82EEB449}"/>
              </a:ext>
            </a:extLst>
          </p:cNvPr>
          <p:cNvCxnSpPr>
            <a:cxnSpLocks/>
          </p:cNvCxnSpPr>
          <p:nvPr/>
        </p:nvCxnSpPr>
        <p:spPr>
          <a:xfrm flipV="1">
            <a:off x="6854297" y="4294963"/>
            <a:ext cx="51535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4FEE225-B9C3-4DB2-9D8C-42BCC52B9095}"/>
              </a:ext>
            </a:extLst>
          </p:cNvPr>
          <p:cNvCxnSpPr>
            <a:cxnSpLocks/>
          </p:cNvCxnSpPr>
          <p:nvPr/>
        </p:nvCxnSpPr>
        <p:spPr>
          <a:xfrm flipV="1">
            <a:off x="5711688" y="4301559"/>
            <a:ext cx="81397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0AB373E-D5B5-43D7-A6D3-57A2DA54FCD3}"/>
              </a:ext>
            </a:extLst>
          </p:cNvPr>
          <p:cNvCxnSpPr>
            <a:cxnSpLocks/>
          </p:cNvCxnSpPr>
          <p:nvPr/>
        </p:nvCxnSpPr>
        <p:spPr>
          <a:xfrm flipH="1" flipV="1">
            <a:off x="5034060" y="4311652"/>
            <a:ext cx="284481" cy="87483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6297793-0C5C-402E-B27C-AF620B6A5DF8}"/>
              </a:ext>
            </a:extLst>
          </p:cNvPr>
          <p:cNvCxnSpPr>
            <a:cxnSpLocks/>
          </p:cNvCxnSpPr>
          <p:nvPr/>
        </p:nvCxnSpPr>
        <p:spPr>
          <a:xfrm flipH="1" flipV="1">
            <a:off x="7443167" y="4301560"/>
            <a:ext cx="259322" cy="88492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6E6A2CA-D6CE-4908-9975-DE8320BDCE01}"/>
              </a:ext>
            </a:extLst>
          </p:cNvPr>
          <p:cNvCxnSpPr>
            <a:cxnSpLocks/>
          </p:cNvCxnSpPr>
          <p:nvPr/>
        </p:nvCxnSpPr>
        <p:spPr>
          <a:xfrm flipH="1" flipV="1">
            <a:off x="6276678" y="4308609"/>
            <a:ext cx="244891" cy="87788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D4BB340-9676-46DA-A82B-9F186551E22C}"/>
              </a:ext>
            </a:extLst>
          </p:cNvPr>
          <p:cNvCxnSpPr>
            <a:cxnSpLocks/>
          </p:cNvCxnSpPr>
          <p:nvPr/>
        </p:nvCxnSpPr>
        <p:spPr>
          <a:xfrm flipV="1">
            <a:off x="6999396" y="2989430"/>
            <a:ext cx="274743" cy="99606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0460D3B-E4D3-49F9-BF36-01C09DDE44E0}"/>
              </a:ext>
            </a:extLst>
          </p:cNvPr>
          <p:cNvCxnSpPr>
            <a:cxnSpLocks/>
          </p:cNvCxnSpPr>
          <p:nvPr/>
        </p:nvCxnSpPr>
        <p:spPr>
          <a:xfrm flipV="1">
            <a:off x="4623517" y="2978785"/>
            <a:ext cx="425188" cy="100670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E2BCC55-5E07-4319-842E-CFC6478BD752}"/>
              </a:ext>
            </a:extLst>
          </p:cNvPr>
          <p:cNvCxnSpPr>
            <a:cxnSpLocks/>
          </p:cNvCxnSpPr>
          <p:nvPr/>
        </p:nvCxnSpPr>
        <p:spPr>
          <a:xfrm flipH="1" flipV="1">
            <a:off x="7858654" y="2965226"/>
            <a:ext cx="348359" cy="1020265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CDD2CC4-EC53-4312-AFF0-FCBD46FE701E}"/>
              </a:ext>
            </a:extLst>
          </p:cNvPr>
          <p:cNvCxnSpPr>
            <a:cxnSpLocks/>
          </p:cNvCxnSpPr>
          <p:nvPr/>
        </p:nvCxnSpPr>
        <p:spPr>
          <a:xfrm flipH="1" flipV="1">
            <a:off x="5716075" y="2991582"/>
            <a:ext cx="428129" cy="99390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1FACF0B-C132-40E0-9FE9-E10ECD736345}"/>
              </a:ext>
            </a:extLst>
          </p:cNvPr>
          <p:cNvCxnSpPr>
            <a:cxnSpLocks/>
          </p:cNvCxnSpPr>
          <p:nvPr/>
        </p:nvCxnSpPr>
        <p:spPr>
          <a:xfrm flipV="1">
            <a:off x="5200148" y="1668753"/>
            <a:ext cx="607009" cy="989863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3E903F6-9F2F-4403-B34B-E3F2F7F974A6}"/>
              </a:ext>
            </a:extLst>
          </p:cNvPr>
          <p:cNvCxnSpPr>
            <a:cxnSpLocks/>
          </p:cNvCxnSpPr>
          <p:nvPr/>
        </p:nvCxnSpPr>
        <p:spPr>
          <a:xfrm flipH="1" flipV="1">
            <a:off x="6932617" y="1664708"/>
            <a:ext cx="799313" cy="97393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4847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84D26B-44C9-4EFE-9205-40703F94A197}"/>
              </a:ext>
            </a:extLst>
          </p:cNvPr>
          <p:cNvGraphicFramePr>
            <a:graphicFrameLocks noGrp="1"/>
          </p:cNvGraphicFramePr>
          <p:nvPr/>
        </p:nvGraphicFramePr>
        <p:xfrm>
          <a:off x="4939469" y="1360115"/>
          <a:ext cx="2875719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817">
                  <a:extLst>
                    <a:ext uri="{9D8B030D-6E8A-4147-A177-3AD203B41FA5}">
                      <a16:colId xmlns:a16="http://schemas.microsoft.com/office/drawing/2014/main" val="362905721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4045742998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536466426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206183995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74428240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36958160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3910839954"/>
                    </a:ext>
                  </a:extLst>
                </a:gridCol>
              </a:tblGrid>
              <a:tr h="22085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0045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921B2D-64B1-4D18-BC9B-E4A009C732A8}"/>
              </a:ext>
            </a:extLst>
          </p:cNvPr>
          <p:cNvGraphicFramePr>
            <a:graphicFrameLocks noGrp="1"/>
          </p:cNvGraphicFramePr>
          <p:nvPr/>
        </p:nvGraphicFramePr>
        <p:xfrm>
          <a:off x="4559631" y="2676933"/>
          <a:ext cx="1640792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198">
                  <a:extLst>
                    <a:ext uri="{9D8B030D-6E8A-4147-A177-3AD203B41FA5}">
                      <a16:colId xmlns:a16="http://schemas.microsoft.com/office/drawing/2014/main" val="1734871439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19949314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336796685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619510365"/>
                    </a:ext>
                  </a:extLst>
                </a:gridCol>
              </a:tblGrid>
              <a:tr h="2549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665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5CE2A2-1A58-4923-84BF-9E142AC826E3}"/>
              </a:ext>
            </a:extLst>
          </p:cNvPr>
          <p:cNvGraphicFramePr>
            <a:graphicFrameLocks noGrp="1"/>
          </p:cNvGraphicFramePr>
          <p:nvPr/>
        </p:nvGraphicFramePr>
        <p:xfrm>
          <a:off x="6999396" y="2678401"/>
          <a:ext cx="1210653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551">
                  <a:extLst>
                    <a:ext uri="{9D8B030D-6E8A-4147-A177-3AD203B41FA5}">
                      <a16:colId xmlns:a16="http://schemas.microsoft.com/office/drawing/2014/main" val="3353233486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3825854919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65344862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209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0B31E0-3F81-4DF8-9D86-4D8F4DB19DD8}"/>
              </a:ext>
            </a:extLst>
          </p:cNvPr>
          <p:cNvGraphicFramePr>
            <a:graphicFrameLocks noGrp="1"/>
          </p:cNvGraphicFramePr>
          <p:nvPr/>
        </p:nvGraphicFramePr>
        <p:xfrm>
          <a:off x="4361910" y="4007466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0F8769E-DD9D-457D-9D4E-FB3D6DE6F4CE}"/>
              </a:ext>
            </a:extLst>
          </p:cNvPr>
          <p:cNvGraphicFramePr>
            <a:graphicFrameLocks noGrp="1"/>
          </p:cNvGraphicFramePr>
          <p:nvPr/>
        </p:nvGraphicFramePr>
        <p:xfrm>
          <a:off x="6743068" y="4002915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981CFE-F0CA-41E1-84F4-C777951B1F73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4003808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B5BA65-C783-4BEA-935B-3F860BCF51C6}"/>
              </a:ext>
            </a:extLst>
          </p:cNvPr>
          <p:cNvGraphicFramePr>
            <a:graphicFrameLocks noGrp="1"/>
          </p:cNvGraphicFramePr>
          <p:nvPr/>
        </p:nvGraphicFramePr>
        <p:xfrm>
          <a:off x="7901156" y="4002915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DB94245-AD8B-4530-8348-7D7EF00764F2}"/>
              </a:ext>
            </a:extLst>
          </p:cNvPr>
          <p:cNvGraphicFramePr>
            <a:graphicFrameLocks noGrp="1"/>
          </p:cNvGraphicFramePr>
          <p:nvPr/>
        </p:nvGraphicFramePr>
        <p:xfrm>
          <a:off x="4367609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E7F6A9-C22B-4420-879D-F5E2E2DF57AC}"/>
              </a:ext>
            </a:extLst>
          </p:cNvPr>
          <p:cNvGraphicFramePr>
            <a:graphicFrameLocks noGrp="1"/>
          </p:cNvGraphicFramePr>
          <p:nvPr/>
        </p:nvGraphicFramePr>
        <p:xfrm>
          <a:off x="5000746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9EEDFA-D39B-4EE5-85E8-BA2A80AA46A2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817D2C5-50FD-42C5-9BB8-3D882BF59217}"/>
              </a:ext>
            </a:extLst>
          </p:cNvPr>
          <p:cNvGraphicFramePr>
            <a:graphicFrameLocks noGrp="1"/>
          </p:cNvGraphicFramePr>
          <p:nvPr/>
        </p:nvGraphicFramePr>
        <p:xfrm>
          <a:off x="6200423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F1C944-C5B1-4D21-A8F6-F66E27343032}"/>
              </a:ext>
            </a:extLst>
          </p:cNvPr>
          <p:cNvGraphicFramePr>
            <a:graphicFrameLocks noGrp="1"/>
          </p:cNvGraphicFramePr>
          <p:nvPr/>
        </p:nvGraphicFramePr>
        <p:xfrm>
          <a:off x="6782502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A1FB48F-6E80-4160-AC04-D7FC1D9A2DAF}"/>
              </a:ext>
            </a:extLst>
          </p:cNvPr>
          <p:cNvGraphicFramePr>
            <a:graphicFrameLocks noGrp="1"/>
          </p:cNvGraphicFramePr>
          <p:nvPr/>
        </p:nvGraphicFramePr>
        <p:xfrm>
          <a:off x="7386005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564609-9D64-493C-AAEE-DC5D57917DD5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380027" y="1664915"/>
            <a:ext cx="558783" cy="101201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9D39DE2-D32A-4A38-9A7C-2B9DBFFC8FF8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4771025" y="2991596"/>
            <a:ext cx="371681" cy="1015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FB814E0-12D2-4435-807E-1E5AE498FB6C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5817746" y="4307715"/>
            <a:ext cx="62721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FF3D266-38B1-468B-9474-462D365F8BF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567011" y="4307715"/>
            <a:ext cx="76647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7A080C-F024-4A50-8179-DE19AA7BF422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7152183" y="2991596"/>
            <a:ext cx="230813" cy="101131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223CF4-0142-44BE-B31F-166B9B822CE2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2502" y="1671511"/>
            <a:ext cx="822220" cy="10068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71C923-0E62-4C10-B5A0-FC2808BCDE40}"/>
              </a:ext>
            </a:extLst>
          </p:cNvPr>
          <p:cNvCxnSpPr>
            <a:cxnSpLocks/>
          </p:cNvCxnSpPr>
          <p:nvPr/>
        </p:nvCxnSpPr>
        <p:spPr>
          <a:xfrm flipH="1">
            <a:off x="6955423" y="4307715"/>
            <a:ext cx="43973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8420B0-8A05-4540-9C29-9CD35D8C3A6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11067" y="2991596"/>
            <a:ext cx="416392" cy="101221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1BAD7-159C-47B4-8541-3F6DD6663659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92111" y="2972373"/>
            <a:ext cx="308447" cy="103054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19C603-8BE7-42F6-A816-3EB696ADFB9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364581" y="4307715"/>
            <a:ext cx="220826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D8101A7-7820-40F7-8140-0DC71D2DA51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956865" y="4306367"/>
            <a:ext cx="243283" cy="90209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AE8D894-5C39-4D3A-8012-650C6BA7D27A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200423" y="4307715"/>
            <a:ext cx="199402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row: Down 31">
            <a:extLst>
              <a:ext uri="{FF2B5EF4-FFF2-40B4-BE49-F238E27FC236}">
                <a16:creationId xmlns:a16="http://schemas.microsoft.com/office/drawing/2014/main" id="{24A3DCF7-7412-468B-88C5-62ABE80F9071}"/>
              </a:ext>
            </a:extLst>
          </p:cNvPr>
          <p:cNvSpPr/>
          <p:nvPr/>
        </p:nvSpPr>
        <p:spPr>
          <a:xfrm flipV="1">
            <a:off x="8518281" y="1360115"/>
            <a:ext cx="321841" cy="4081328"/>
          </a:xfrm>
          <a:prstGeom prst="down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7E9163-B9C3-4583-8400-9F6F9C8C48BA}"/>
              </a:ext>
            </a:extLst>
          </p:cNvPr>
          <p:cNvSpPr txBox="1"/>
          <p:nvPr/>
        </p:nvSpPr>
        <p:spPr>
          <a:xfrm>
            <a:off x="8103182" y="387354"/>
            <a:ext cx="1080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</a:rPr>
              <a:t>conquer and combine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58401B7-CC12-4000-B1EE-A216F1F154A2}"/>
              </a:ext>
            </a:extLst>
          </p:cNvPr>
          <p:cNvCxnSpPr>
            <a:cxnSpLocks/>
          </p:cNvCxnSpPr>
          <p:nvPr/>
        </p:nvCxnSpPr>
        <p:spPr>
          <a:xfrm flipV="1">
            <a:off x="4471117" y="4306367"/>
            <a:ext cx="103071" cy="89152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F6897C6-DF5A-46EA-84E0-8BBB82EEB449}"/>
              </a:ext>
            </a:extLst>
          </p:cNvPr>
          <p:cNvCxnSpPr>
            <a:cxnSpLocks/>
          </p:cNvCxnSpPr>
          <p:nvPr/>
        </p:nvCxnSpPr>
        <p:spPr>
          <a:xfrm flipV="1">
            <a:off x="6854297" y="4294963"/>
            <a:ext cx="51535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4FEE225-B9C3-4DB2-9D8C-42BCC52B9095}"/>
              </a:ext>
            </a:extLst>
          </p:cNvPr>
          <p:cNvCxnSpPr>
            <a:cxnSpLocks/>
          </p:cNvCxnSpPr>
          <p:nvPr/>
        </p:nvCxnSpPr>
        <p:spPr>
          <a:xfrm flipV="1">
            <a:off x="5711688" y="4301559"/>
            <a:ext cx="81397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0AB373E-D5B5-43D7-A6D3-57A2DA54FCD3}"/>
              </a:ext>
            </a:extLst>
          </p:cNvPr>
          <p:cNvCxnSpPr>
            <a:cxnSpLocks/>
          </p:cNvCxnSpPr>
          <p:nvPr/>
        </p:nvCxnSpPr>
        <p:spPr>
          <a:xfrm flipH="1" flipV="1">
            <a:off x="5034060" y="4311652"/>
            <a:ext cx="284481" cy="87483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6297793-0C5C-402E-B27C-AF620B6A5DF8}"/>
              </a:ext>
            </a:extLst>
          </p:cNvPr>
          <p:cNvCxnSpPr>
            <a:cxnSpLocks/>
          </p:cNvCxnSpPr>
          <p:nvPr/>
        </p:nvCxnSpPr>
        <p:spPr>
          <a:xfrm flipH="1" flipV="1">
            <a:off x="7443167" y="4301560"/>
            <a:ext cx="259322" cy="88492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6E6A2CA-D6CE-4908-9975-DE8320BDCE01}"/>
              </a:ext>
            </a:extLst>
          </p:cNvPr>
          <p:cNvCxnSpPr>
            <a:cxnSpLocks/>
          </p:cNvCxnSpPr>
          <p:nvPr/>
        </p:nvCxnSpPr>
        <p:spPr>
          <a:xfrm flipH="1" flipV="1">
            <a:off x="6276678" y="4308609"/>
            <a:ext cx="244891" cy="87788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D4BB340-9676-46DA-A82B-9F186551E22C}"/>
              </a:ext>
            </a:extLst>
          </p:cNvPr>
          <p:cNvCxnSpPr>
            <a:cxnSpLocks/>
          </p:cNvCxnSpPr>
          <p:nvPr/>
        </p:nvCxnSpPr>
        <p:spPr>
          <a:xfrm flipV="1">
            <a:off x="6999396" y="2989430"/>
            <a:ext cx="274743" cy="99606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0460D3B-E4D3-49F9-BF36-01C09DDE44E0}"/>
              </a:ext>
            </a:extLst>
          </p:cNvPr>
          <p:cNvCxnSpPr>
            <a:cxnSpLocks/>
          </p:cNvCxnSpPr>
          <p:nvPr/>
        </p:nvCxnSpPr>
        <p:spPr>
          <a:xfrm flipV="1">
            <a:off x="4623517" y="2978785"/>
            <a:ext cx="425188" cy="100670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E2BCC55-5E07-4319-842E-CFC6478BD752}"/>
              </a:ext>
            </a:extLst>
          </p:cNvPr>
          <p:cNvCxnSpPr>
            <a:cxnSpLocks/>
          </p:cNvCxnSpPr>
          <p:nvPr/>
        </p:nvCxnSpPr>
        <p:spPr>
          <a:xfrm flipH="1" flipV="1">
            <a:off x="7858654" y="2965226"/>
            <a:ext cx="348359" cy="1020265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CDD2CC4-EC53-4312-AFF0-FCBD46FE701E}"/>
              </a:ext>
            </a:extLst>
          </p:cNvPr>
          <p:cNvCxnSpPr>
            <a:cxnSpLocks/>
          </p:cNvCxnSpPr>
          <p:nvPr/>
        </p:nvCxnSpPr>
        <p:spPr>
          <a:xfrm flipH="1" flipV="1">
            <a:off x="5716075" y="2991582"/>
            <a:ext cx="428129" cy="99390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1FACF0B-C132-40E0-9FE9-E10ECD736345}"/>
              </a:ext>
            </a:extLst>
          </p:cNvPr>
          <p:cNvCxnSpPr>
            <a:cxnSpLocks/>
          </p:cNvCxnSpPr>
          <p:nvPr/>
        </p:nvCxnSpPr>
        <p:spPr>
          <a:xfrm flipV="1">
            <a:off x="5200148" y="1668753"/>
            <a:ext cx="607009" cy="989863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3E903F6-9F2F-4403-B34B-E3F2F7F974A6}"/>
              </a:ext>
            </a:extLst>
          </p:cNvPr>
          <p:cNvCxnSpPr>
            <a:cxnSpLocks/>
          </p:cNvCxnSpPr>
          <p:nvPr/>
        </p:nvCxnSpPr>
        <p:spPr>
          <a:xfrm flipH="1" flipV="1">
            <a:off x="6932617" y="1664708"/>
            <a:ext cx="799313" cy="97393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00067F5-8E39-447B-B488-A25592EB7ECC}"/>
              </a:ext>
            </a:extLst>
          </p:cNvPr>
          <p:cNvCxnSpPr/>
          <p:nvPr/>
        </p:nvCxnSpPr>
        <p:spPr>
          <a:xfrm flipH="1">
            <a:off x="5048705" y="1734796"/>
            <a:ext cx="562362" cy="90385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BFF43B0-E244-4D40-B21A-282455BD247C}"/>
              </a:ext>
            </a:extLst>
          </p:cNvPr>
          <p:cNvCxnSpPr>
            <a:cxnSpLocks/>
          </p:cNvCxnSpPr>
          <p:nvPr/>
        </p:nvCxnSpPr>
        <p:spPr>
          <a:xfrm>
            <a:off x="7292125" y="4341403"/>
            <a:ext cx="162318" cy="851682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7C8775F-C9EA-413C-827B-DDA9700E5A67}"/>
              </a:ext>
            </a:extLst>
          </p:cNvPr>
          <p:cNvCxnSpPr>
            <a:cxnSpLocks/>
          </p:cNvCxnSpPr>
          <p:nvPr/>
        </p:nvCxnSpPr>
        <p:spPr>
          <a:xfrm>
            <a:off x="7705161" y="3025932"/>
            <a:ext cx="240443" cy="964836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E5FD917-1F79-42D2-943A-4A63B74A425A}"/>
              </a:ext>
            </a:extLst>
          </p:cNvPr>
          <p:cNvCxnSpPr>
            <a:cxnSpLocks/>
          </p:cNvCxnSpPr>
          <p:nvPr/>
        </p:nvCxnSpPr>
        <p:spPr>
          <a:xfrm>
            <a:off x="6654172" y="1697052"/>
            <a:ext cx="728824" cy="94376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566EF8D-5347-43D0-99E4-1FE418320332}"/>
              </a:ext>
            </a:extLst>
          </p:cNvPr>
          <p:cNvCxnSpPr>
            <a:cxnSpLocks/>
          </p:cNvCxnSpPr>
          <p:nvPr/>
        </p:nvCxnSpPr>
        <p:spPr>
          <a:xfrm flipH="1">
            <a:off x="6737215" y="4326659"/>
            <a:ext cx="72638" cy="859830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35749A5-3222-4844-A6F2-0AC33D2C0CA7}"/>
              </a:ext>
            </a:extLst>
          </p:cNvPr>
          <p:cNvCxnSpPr>
            <a:cxnSpLocks/>
          </p:cNvCxnSpPr>
          <p:nvPr/>
        </p:nvCxnSpPr>
        <p:spPr>
          <a:xfrm flipH="1">
            <a:off x="6890539" y="3019600"/>
            <a:ext cx="287909" cy="94356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4C5DFB2-BC2B-4150-B1B9-0CD3A9B94441}"/>
              </a:ext>
            </a:extLst>
          </p:cNvPr>
          <p:cNvCxnSpPr>
            <a:cxnSpLocks/>
          </p:cNvCxnSpPr>
          <p:nvPr/>
        </p:nvCxnSpPr>
        <p:spPr>
          <a:xfrm flipH="1">
            <a:off x="5602322" y="4332696"/>
            <a:ext cx="103205" cy="837482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0353F53-577D-4B69-BFE4-08C023CF68C7}"/>
              </a:ext>
            </a:extLst>
          </p:cNvPr>
          <p:cNvCxnSpPr>
            <a:cxnSpLocks/>
          </p:cNvCxnSpPr>
          <p:nvPr/>
        </p:nvCxnSpPr>
        <p:spPr>
          <a:xfrm flipH="1">
            <a:off x="4339267" y="4324723"/>
            <a:ext cx="134640" cy="861766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A142D57-1A40-4D66-9199-4D8C1929FABE}"/>
              </a:ext>
            </a:extLst>
          </p:cNvPr>
          <p:cNvCxnSpPr>
            <a:cxnSpLocks/>
          </p:cNvCxnSpPr>
          <p:nvPr/>
        </p:nvCxnSpPr>
        <p:spPr>
          <a:xfrm flipH="1">
            <a:off x="4529263" y="3000050"/>
            <a:ext cx="388164" cy="876218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49915DE-0A6A-4BF7-9959-69347D8D61BF}"/>
              </a:ext>
            </a:extLst>
          </p:cNvPr>
          <p:cNvCxnSpPr>
            <a:cxnSpLocks/>
          </p:cNvCxnSpPr>
          <p:nvPr/>
        </p:nvCxnSpPr>
        <p:spPr>
          <a:xfrm>
            <a:off x="6129458" y="4332695"/>
            <a:ext cx="162318" cy="851682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AE583E8-8902-4C4C-821B-618E459CFBC8}"/>
              </a:ext>
            </a:extLst>
          </p:cNvPr>
          <p:cNvCxnSpPr>
            <a:cxnSpLocks/>
          </p:cNvCxnSpPr>
          <p:nvPr/>
        </p:nvCxnSpPr>
        <p:spPr>
          <a:xfrm>
            <a:off x="5503036" y="2996738"/>
            <a:ext cx="373142" cy="1001928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4984350-2478-4FD2-A729-00FD2CE0B193}"/>
              </a:ext>
            </a:extLst>
          </p:cNvPr>
          <p:cNvCxnSpPr>
            <a:cxnSpLocks/>
          </p:cNvCxnSpPr>
          <p:nvPr/>
        </p:nvCxnSpPr>
        <p:spPr>
          <a:xfrm>
            <a:off x="4880504" y="4340092"/>
            <a:ext cx="194141" cy="844285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5F96485-41A0-41EA-8B6E-C45E2C784334}"/>
              </a:ext>
            </a:extLst>
          </p:cNvPr>
          <p:cNvCxnSpPr>
            <a:cxnSpLocks/>
          </p:cNvCxnSpPr>
          <p:nvPr/>
        </p:nvCxnSpPr>
        <p:spPr>
          <a:xfrm flipV="1">
            <a:off x="4626722" y="4323671"/>
            <a:ext cx="62444" cy="749044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75F5AAB-A9ED-4603-8260-5FF27F6DAFA4}"/>
              </a:ext>
            </a:extLst>
          </p:cNvPr>
          <p:cNvCxnSpPr>
            <a:cxnSpLocks/>
          </p:cNvCxnSpPr>
          <p:nvPr/>
        </p:nvCxnSpPr>
        <p:spPr>
          <a:xfrm flipV="1">
            <a:off x="5471814" y="1714827"/>
            <a:ext cx="588406" cy="91582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7E7DDF5-354E-4D14-813F-4BDB59B4AACD}"/>
              </a:ext>
            </a:extLst>
          </p:cNvPr>
          <p:cNvCxnSpPr>
            <a:cxnSpLocks/>
          </p:cNvCxnSpPr>
          <p:nvPr/>
        </p:nvCxnSpPr>
        <p:spPr>
          <a:xfrm flipH="1" flipV="1">
            <a:off x="5749258" y="3019600"/>
            <a:ext cx="376839" cy="934383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D2C0D1E-1B48-4D5A-8001-75E16A9B877A}"/>
              </a:ext>
            </a:extLst>
          </p:cNvPr>
          <p:cNvCxnSpPr>
            <a:cxnSpLocks/>
          </p:cNvCxnSpPr>
          <p:nvPr/>
        </p:nvCxnSpPr>
        <p:spPr>
          <a:xfrm flipH="1" flipV="1">
            <a:off x="6278466" y="4332695"/>
            <a:ext cx="196388" cy="82286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7E5326D-DE20-4532-A6E4-A6133289092B}"/>
              </a:ext>
            </a:extLst>
          </p:cNvPr>
          <p:cNvCxnSpPr>
            <a:cxnSpLocks/>
          </p:cNvCxnSpPr>
          <p:nvPr/>
        </p:nvCxnSpPr>
        <p:spPr>
          <a:xfrm flipV="1">
            <a:off x="5858729" y="4340092"/>
            <a:ext cx="35181" cy="823782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565CC939-41AE-4971-B12C-F005DD144B40}"/>
              </a:ext>
            </a:extLst>
          </p:cNvPr>
          <p:cNvCxnSpPr>
            <a:cxnSpLocks/>
          </p:cNvCxnSpPr>
          <p:nvPr/>
        </p:nvCxnSpPr>
        <p:spPr>
          <a:xfrm flipV="1">
            <a:off x="4849282" y="2987593"/>
            <a:ext cx="407975" cy="964064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618EA819-F87E-4DDF-80BF-2C96C9046C2A}"/>
              </a:ext>
            </a:extLst>
          </p:cNvPr>
          <p:cNvCxnSpPr>
            <a:cxnSpLocks/>
          </p:cNvCxnSpPr>
          <p:nvPr/>
        </p:nvCxnSpPr>
        <p:spPr>
          <a:xfrm flipH="1" flipV="1">
            <a:off x="5068199" y="4308608"/>
            <a:ext cx="256238" cy="846948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15BB1AA-5A49-4D73-9D15-8B4FCF0CBBE6}"/>
              </a:ext>
            </a:extLst>
          </p:cNvPr>
          <p:cNvCxnSpPr>
            <a:cxnSpLocks/>
          </p:cNvCxnSpPr>
          <p:nvPr/>
        </p:nvCxnSpPr>
        <p:spPr>
          <a:xfrm flipH="1" flipV="1">
            <a:off x="6955423" y="1697052"/>
            <a:ext cx="733699" cy="950020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9899BB69-000A-46BB-A9F2-FE021AB95B6B}"/>
              </a:ext>
            </a:extLst>
          </p:cNvPr>
          <p:cNvCxnSpPr>
            <a:cxnSpLocks/>
          </p:cNvCxnSpPr>
          <p:nvPr/>
        </p:nvCxnSpPr>
        <p:spPr>
          <a:xfrm flipH="1" flipV="1">
            <a:off x="7924783" y="3019600"/>
            <a:ext cx="286249" cy="953519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8E8B2F06-BF5F-4362-9DEB-64677DE7DF45}"/>
              </a:ext>
            </a:extLst>
          </p:cNvPr>
          <p:cNvCxnSpPr>
            <a:cxnSpLocks/>
          </p:cNvCxnSpPr>
          <p:nvPr/>
        </p:nvCxnSpPr>
        <p:spPr>
          <a:xfrm flipV="1">
            <a:off x="7191607" y="3000050"/>
            <a:ext cx="235319" cy="951109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E337291-B8B8-419A-85CF-B2A459164567}"/>
              </a:ext>
            </a:extLst>
          </p:cNvPr>
          <p:cNvCxnSpPr>
            <a:cxnSpLocks/>
          </p:cNvCxnSpPr>
          <p:nvPr/>
        </p:nvCxnSpPr>
        <p:spPr>
          <a:xfrm flipH="1" flipV="1">
            <a:off x="7488703" y="4308608"/>
            <a:ext cx="200419" cy="873943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105800D-BF2A-47A6-8B20-D2F048EF1D8D}"/>
              </a:ext>
            </a:extLst>
          </p:cNvPr>
          <p:cNvCxnSpPr>
            <a:cxnSpLocks/>
          </p:cNvCxnSpPr>
          <p:nvPr/>
        </p:nvCxnSpPr>
        <p:spPr>
          <a:xfrm flipV="1">
            <a:off x="6982765" y="4319120"/>
            <a:ext cx="42483" cy="85694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Oval 97">
            <a:extLst>
              <a:ext uri="{FF2B5EF4-FFF2-40B4-BE49-F238E27FC236}">
                <a16:creationId xmlns:a16="http://schemas.microsoft.com/office/drawing/2014/main" id="{67D078E5-C29E-490C-B713-3E1F8A7B8044}"/>
              </a:ext>
            </a:extLst>
          </p:cNvPr>
          <p:cNvSpPr/>
          <p:nvPr/>
        </p:nvSpPr>
        <p:spPr>
          <a:xfrm>
            <a:off x="5105787" y="4721950"/>
            <a:ext cx="269299" cy="213465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6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39359BAD-DC97-4F10-8645-0D93899979A8}"/>
              </a:ext>
            </a:extLst>
          </p:cNvPr>
          <p:cNvSpPr/>
          <p:nvPr/>
        </p:nvSpPr>
        <p:spPr>
          <a:xfrm>
            <a:off x="4770655" y="4490727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CFF3CFE8-D5F7-474E-883F-421FA865F16C}"/>
              </a:ext>
            </a:extLst>
          </p:cNvPr>
          <p:cNvSpPr/>
          <p:nvPr/>
        </p:nvSpPr>
        <p:spPr>
          <a:xfrm>
            <a:off x="4546363" y="4710706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4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27AD6106-8941-4476-AC02-15E4FFB5DE74}"/>
              </a:ext>
            </a:extLst>
          </p:cNvPr>
          <p:cNvSpPr/>
          <p:nvPr/>
        </p:nvSpPr>
        <p:spPr>
          <a:xfrm>
            <a:off x="4238736" y="4556162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3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DA3ADC10-EA2B-4157-B0BF-A8DCB6B9F8B0}"/>
              </a:ext>
            </a:extLst>
          </p:cNvPr>
          <p:cNvSpPr/>
          <p:nvPr/>
        </p:nvSpPr>
        <p:spPr>
          <a:xfrm>
            <a:off x="4602630" y="3271650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6494946C-45B8-43CA-9428-18D890EFA8C7}"/>
              </a:ext>
            </a:extLst>
          </p:cNvPr>
          <p:cNvSpPr/>
          <p:nvPr/>
        </p:nvSpPr>
        <p:spPr>
          <a:xfrm>
            <a:off x="5209956" y="2003607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BE108E51-2652-446A-AA5B-7A314924E7E9}"/>
              </a:ext>
            </a:extLst>
          </p:cNvPr>
          <p:cNvSpPr/>
          <p:nvPr/>
        </p:nvSpPr>
        <p:spPr>
          <a:xfrm>
            <a:off x="5478720" y="4556161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9</a:t>
            </a: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215A86F4-2553-4939-AC62-6038F638EB2E}"/>
              </a:ext>
            </a:extLst>
          </p:cNvPr>
          <p:cNvSpPr/>
          <p:nvPr/>
        </p:nvSpPr>
        <p:spPr>
          <a:xfrm>
            <a:off x="5501265" y="3388402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8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AAA8F030-2FB3-43ED-979F-AB629E394168}"/>
              </a:ext>
            </a:extLst>
          </p:cNvPr>
          <p:cNvSpPr/>
          <p:nvPr/>
        </p:nvSpPr>
        <p:spPr>
          <a:xfrm>
            <a:off x="4890226" y="3491927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7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D6BA445-085D-4925-BC07-7E4D98875AEF}"/>
              </a:ext>
            </a:extLst>
          </p:cNvPr>
          <p:cNvGrpSpPr/>
          <p:nvPr/>
        </p:nvGrpSpPr>
        <p:grpSpPr>
          <a:xfrm>
            <a:off x="7245410" y="2091068"/>
            <a:ext cx="325730" cy="271989"/>
            <a:chOff x="5455479" y="5970929"/>
            <a:chExt cx="325730" cy="271989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7E167545-0122-41D8-9E79-58AF4D5B635A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655C5F4-5802-48FF-AE1B-E6DD341430EF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24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F60AD17C-C649-4E08-B2D0-A9A09FD59782}"/>
              </a:ext>
            </a:extLst>
          </p:cNvPr>
          <p:cNvGrpSpPr/>
          <p:nvPr/>
        </p:nvGrpSpPr>
        <p:grpSpPr>
          <a:xfrm>
            <a:off x="6590238" y="4448095"/>
            <a:ext cx="325730" cy="271989"/>
            <a:chOff x="5455479" y="5970929"/>
            <a:chExt cx="325730" cy="271989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020BE624-A4AD-439E-88FA-4CD44D99316F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AFEAC87B-508A-4393-9389-6A8A1215FC81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17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3E34E87-EF27-491B-AA42-AB76FA645142}"/>
              </a:ext>
            </a:extLst>
          </p:cNvPr>
          <p:cNvGrpSpPr/>
          <p:nvPr/>
        </p:nvGrpSpPr>
        <p:grpSpPr>
          <a:xfrm>
            <a:off x="6836917" y="3333630"/>
            <a:ext cx="325730" cy="271989"/>
            <a:chOff x="5455479" y="5970929"/>
            <a:chExt cx="325730" cy="271989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0B272BB2-4C58-481C-93AD-CA202132718C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9DA2968-88A3-4F89-B179-461CDFE04E09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16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4C6D70C-1DC9-42F4-BFF2-7442FB983839}"/>
              </a:ext>
            </a:extLst>
          </p:cNvPr>
          <p:cNvGrpSpPr/>
          <p:nvPr/>
        </p:nvGrpSpPr>
        <p:grpSpPr>
          <a:xfrm>
            <a:off x="6800964" y="2009605"/>
            <a:ext cx="325730" cy="271989"/>
            <a:chOff x="5455479" y="5970929"/>
            <a:chExt cx="325730" cy="271989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0DF0770-0B44-4A3F-8EB7-52E1E4DD7116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CACFF106-091E-4D3A-86E5-84BB3B81A8A1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15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3D13C74-C5A0-449A-88C4-82680A7172D4}"/>
              </a:ext>
            </a:extLst>
          </p:cNvPr>
          <p:cNvGrpSpPr/>
          <p:nvPr/>
        </p:nvGrpSpPr>
        <p:grpSpPr>
          <a:xfrm>
            <a:off x="5611067" y="2162717"/>
            <a:ext cx="325730" cy="271989"/>
            <a:chOff x="5455479" y="5970929"/>
            <a:chExt cx="325730" cy="271989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94199F3F-C3D2-427D-8046-CB2D369FEBB4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17037CF2-0C8D-473C-A1E2-EDB654E8118B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14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24E595D-CABD-4684-918F-818F62F01D83}"/>
              </a:ext>
            </a:extLst>
          </p:cNvPr>
          <p:cNvGrpSpPr/>
          <p:nvPr/>
        </p:nvGrpSpPr>
        <p:grpSpPr>
          <a:xfrm>
            <a:off x="5782177" y="3340644"/>
            <a:ext cx="325730" cy="271989"/>
            <a:chOff x="5455479" y="5970929"/>
            <a:chExt cx="325730" cy="271989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93F75804-78C8-4E46-AF5A-B08DD1084CC3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EEEF609-B05B-4E70-869B-6A4523A84BEC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13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DE70C8D9-5A4B-4A83-9E6D-6F65D4475778}"/>
              </a:ext>
            </a:extLst>
          </p:cNvPr>
          <p:cNvGrpSpPr/>
          <p:nvPr/>
        </p:nvGrpSpPr>
        <p:grpSpPr>
          <a:xfrm>
            <a:off x="6311036" y="4701551"/>
            <a:ext cx="325730" cy="271989"/>
            <a:chOff x="5455479" y="5970929"/>
            <a:chExt cx="325730" cy="271989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1BC80A4F-BE32-4282-A35D-3C15D9AD4DF1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BD51251D-2274-4717-AE60-18C5E027FDDB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12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36F42CD-DD22-4A44-A860-8F9DCCEB53D4}"/>
              </a:ext>
            </a:extLst>
          </p:cNvPr>
          <p:cNvGrpSpPr/>
          <p:nvPr/>
        </p:nvGrpSpPr>
        <p:grpSpPr>
          <a:xfrm>
            <a:off x="6000391" y="4515569"/>
            <a:ext cx="325730" cy="271989"/>
            <a:chOff x="5455479" y="5970929"/>
            <a:chExt cx="325730" cy="271989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F8AC9A1A-DB48-40A2-9FB1-A7E1632AA650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ED7AFD5-AD41-4739-BA79-6407020D3FA8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5810360-8AD0-44CE-973B-D1FAB5D532AF}"/>
              </a:ext>
            </a:extLst>
          </p:cNvPr>
          <p:cNvGrpSpPr/>
          <p:nvPr/>
        </p:nvGrpSpPr>
        <p:grpSpPr>
          <a:xfrm>
            <a:off x="5734021" y="4711012"/>
            <a:ext cx="325730" cy="271989"/>
            <a:chOff x="5455479" y="5970929"/>
            <a:chExt cx="325730" cy="271989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FAA59826-7C67-460F-BCDA-C91A1303ED99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FCA409F-9674-4348-B628-2F2F25B545AF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10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43A794E-2635-4E9A-9E61-EFF8C85E3798}"/>
              </a:ext>
            </a:extLst>
          </p:cNvPr>
          <p:cNvGrpSpPr/>
          <p:nvPr/>
        </p:nvGrpSpPr>
        <p:grpSpPr>
          <a:xfrm>
            <a:off x="8017658" y="3567774"/>
            <a:ext cx="325730" cy="271989"/>
            <a:chOff x="5455479" y="5970929"/>
            <a:chExt cx="325730" cy="271989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0AC688A-BB61-45A9-871D-3FB1E03324DA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82DE50F2-A6ED-4B7F-A57A-D1B00854FC27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23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F8B4129-2E2E-47D2-B628-3952553E2688}"/>
              </a:ext>
            </a:extLst>
          </p:cNvPr>
          <p:cNvGrpSpPr/>
          <p:nvPr/>
        </p:nvGrpSpPr>
        <p:grpSpPr>
          <a:xfrm>
            <a:off x="7673229" y="3456192"/>
            <a:ext cx="325730" cy="271989"/>
            <a:chOff x="5455479" y="5970929"/>
            <a:chExt cx="325730" cy="271989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6E5D0502-F7E2-416C-B9D7-408B9F289557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0F73A6F-A639-4EA4-B3EF-C243B0D5F7D1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22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162C8644-7FB1-40B0-99A8-CD30FBDCF74C}"/>
              </a:ext>
            </a:extLst>
          </p:cNvPr>
          <p:cNvGrpSpPr/>
          <p:nvPr/>
        </p:nvGrpSpPr>
        <p:grpSpPr>
          <a:xfrm>
            <a:off x="7184890" y="3419898"/>
            <a:ext cx="325730" cy="271989"/>
            <a:chOff x="5455479" y="5970929"/>
            <a:chExt cx="325730" cy="271989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C1544127-23AD-424E-9CEF-2C1CC620C051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5B7C9C0-7A08-464C-A052-939DC2CF514C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21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6B475B60-2805-4694-BB94-11FB01F08968}"/>
              </a:ext>
            </a:extLst>
          </p:cNvPr>
          <p:cNvGrpSpPr/>
          <p:nvPr/>
        </p:nvGrpSpPr>
        <p:grpSpPr>
          <a:xfrm>
            <a:off x="7525519" y="4776537"/>
            <a:ext cx="325730" cy="271989"/>
            <a:chOff x="5455479" y="5970929"/>
            <a:chExt cx="325730" cy="271989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C3615709-4AB4-4A8A-9B5A-E3906DF03EFA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1E632FD4-6B07-4F14-B9E9-DBCCA335F31F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20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3BEA435B-63B3-4D83-B698-A723F7C9EDA0}"/>
              </a:ext>
            </a:extLst>
          </p:cNvPr>
          <p:cNvGrpSpPr/>
          <p:nvPr/>
        </p:nvGrpSpPr>
        <p:grpSpPr>
          <a:xfrm>
            <a:off x="7198351" y="4637511"/>
            <a:ext cx="325730" cy="271989"/>
            <a:chOff x="5455479" y="5970929"/>
            <a:chExt cx="325730" cy="271989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D7C1B2A0-B3A1-4C3E-8E4B-8EC8B7EA9F60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F5DF81A9-60C8-4224-9D3A-D30CB7CDF624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19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B9A5A799-86EA-4F84-9C3D-AF8F085D28BA}"/>
              </a:ext>
            </a:extLst>
          </p:cNvPr>
          <p:cNvGrpSpPr/>
          <p:nvPr/>
        </p:nvGrpSpPr>
        <p:grpSpPr>
          <a:xfrm>
            <a:off x="6855719" y="4714354"/>
            <a:ext cx="325730" cy="271989"/>
            <a:chOff x="5455479" y="5970929"/>
            <a:chExt cx="325730" cy="27198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361E9F7B-40D7-4685-BC37-C30F8130669A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5E9DA79C-879C-4AEC-886F-6C663B30F77B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115484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3771</TotalTime>
  <Words>8980</Words>
  <Application>Microsoft Office PowerPoint</Application>
  <PresentationFormat>On-screen Show (4:3)</PresentationFormat>
  <Paragraphs>1290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7" baseType="lpstr">
      <vt:lpstr>宋体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306</cp:revision>
  <cp:lastPrinted>2001-01-16T17:12:14Z</cp:lastPrinted>
  <dcterms:created xsi:type="dcterms:W3CDTF">1999-07-13T19:55:20Z</dcterms:created>
  <dcterms:modified xsi:type="dcterms:W3CDTF">2025-01-22T16:03:49Z</dcterms:modified>
</cp:coreProperties>
</file>