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7" r:id="rId2"/>
    <p:sldId id="948" r:id="rId3"/>
    <p:sldId id="446" r:id="rId4"/>
    <p:sldId id="445" r:id="rId5"/>
    <p:sldId id="451" r:id="rId6"/>
    <p:sldId id="452" r:id="rId7"/>
    <p:sldId id="453" r:id="rId8"/>
    <p:sldId id="470" r:id="rId9"/>
    <p:sldId id="471" r:id="rId10"/>
    <p:sldId id="454" r:id="rId11"/>
    <p:sldId id="455" r:id="rId12"/>
    <p:sldId id="456" r:id="rId13"/>
    <p:sldId id="457" r:id="rId14"/>
    <p:sldId id="447" r:id="rId15"/>
    <p:sldId id="468" r:id="rId16"/>
    <p:sldId id="448" r:id="rId17"/>
    <p:sldId id="463" r:id="rId18"/>
    <p:sldId id="465" r:id="rId19"/>
    <p:sldId id="466" r:id="rId20"/>
    <p:sldId id="449" r:id="rId21"/>
    <p:sldId id="467" r:id="rId22"/>
    <p:sldId id="469" r:id="rId23"/>
    <p:sldId id="474" r:id="rId24"/>
    <p:sldId id="472" r:id="rId25"/>
    <p:sldId id="473" r:id="rId26"/>
    <p:sldId id="475" r:id="rId27"/>
    <p:sldId id="476" r:id="rId28"/>
    <p:sldId id="477" r:id="rId29"/>
    <p:sldId id="478" r:id="rId30"/>
    <p:sldId id="479" r:id="rId31"/>
    <p:sldId id="94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03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07T22:38:01.6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1719 24575,'0'-15'0,"0"2"0,0 3 0,0 1 0,0-1 0,0 1 0,4-1 0,-3 1 0,3-1 0,-4 1 0,4 4 0,-3-4 0,3 4 0,0-4 0,-2-1 0,6 1 0,-7-1 0,3 1 0,0 4 0,-3-4 0,8 8 0,-8-7 0,7 7 0,-7-8 0,7 4 0,-7-4 0,8 3 0,-8-2 0,3 3 0,0-5 0,-3 1 0,3 0 0,0 3 0,-3-2 0,8 3 0,-8-5 0,3 1 0,0-1 0,-3 1 0,3-1 0,0 1 0,-3 0 0,3-1 0,-4 1 0,0-1 0,5 5 0,-4-3 0,3 2 0,-4-3 0,4 4 0,-3-4 0,3 4 0,-4-4 0,4-1 0,-3 1 0,3-1 0,-4 1 0,0-1 0,5 1 0,-4 0 0,3-1 0,-4 1 0,4-1 0,-3 1 0,3-1 0,-4 1 0,0-1 0,0 1 0,4 0 0,-3-1 0,4 1 0,-5-1 0,0 1 0,0-1 0,4 1 0,-3-1 0,3 1 0,-4 0 0,0-1 0,4 5 0,-3-3 0,3 2 0,-4-3 0,4 4 0,-3-4 0,4 4 0,-5-5 0,4 1 0,-3 0 0,3-1 0,-4 1 0,4-1 0,-3 1 0,3-1 0,-4 1 0,4 4 0,-3-4 0,4 4 0,-5-4 0,0-1 0,4 5 0,-3-3 0,3 2 0,-4-3 0,4 4 0,-3-4 0,3 4 0,0-4 0,-3-1 0,8 5 0,-8-4 0,7 8 0,-3-7 0,5 7 0,-5-7 0,-1 2 0,0-3 0,-3-1 0,7 1 0,-6 0 0,6-1 0,-7 1 0,7-1 0,-7 1 0,8-1 0,-4 1 0,0 0 0,3 3 0,-7-2 0,3 3 0,-4-5 0,5 5 0,-4-3 0,3 2 0,-4-3 0,0-1 0,4 1 0,-3 0 0,3-1 0,0 5 0,-3-4 0,3 4 0,-4-4 0,5 4 0,-4-4 0,3 4 0,0 0 0,-3-4 0,7 8 0,-7-7 0,8 7 0,-8-8 0,3 4 0,-4-4 0,4 3 0,-3-2 0,7 3 0,-7-5 0,8 5 0,-8-3 0,7 7 0,-7-8 0,7 4 0,-7-4 0,8 3 0,-8-2 0,7 7 0,-7-7 0,7 7 0,-7-8 0,8 8 0,-8-7 0,7 7 0,-7-8 0,7 8 0,-2-7 0,3 3 0,-4-5 0,3 5 0,-7-4 0,8 8 0,-8-7 0,7 7 0,-3-7 0,5 7 0,-5-8 0,3 8 0,-7-7 0,7 7 0,-6-8 0,6 8 0,-7-7 0,7 7 0,-7-8 0,8 4 0,-4 0 0,0-3 0,3 6 0,-7-6 0,3 3 0,1 0 0,0-4 0,4 4 0,0 0 0,-3-4 0,2 8 0,-3-3 0,0 0 0,4-1 0,-8-5 0,7 5 0,-3 1 0,0 0 0,4 3 0,-8-8 0,7 8 0,-3-7 0,5 7 0,-5-8 0,3 8 0,-3-7 0,5 7 0,-5-8 0,3 8 0,-7-7 0,7 7 0,-7-8 0,8 8 0,-4-3 0,0 0 0,3 3 0,-7-7 0,8 7 0,-8-8 0,7 8 0,-7-7 0,7 7 0,-2-4 0,-1 1 0,3 3 0,-3-7 0,5 7 0,-1-3 0,-4-1 0,4 4 0,-4-3 0,4 4 0,-4-4 0,4 3 0,-4-3 0,4 4 0,0 0 0,1 0 0,-1 0 0,0 0 0,1 0 0,-1 0 0,1 0 0,-1 0 0,0 0 0,1 0 0,-1 0 0,0 0 0,8 0 0,-6 0 0,6 0 0,-8 0 0,1 0 0,-1 0 0,8 0 0,-6 0 0,13 0 0,-13 0 0,6 0 0,-8 0 0,0 0 0,1 0 0,-1 0 0,8 0 0,-6 0 0,13 0 0,-5 0 0,7 0 0,-8 0 0,6 0 0,-5 0 0,-1 0 0,6 0 0,-13 0 0,14 0 0,-14 0 0,5 0 0,-6 0 0,7 0 0,1 0 0,8 5 0,-7-3 0,-3 4 0,-6-6 0,-1 0 0,0 0 0,1 0 0,-1 4 0,0-3 0,1 3 0,-1 0 0,8-3 0,-6 7 0,13-6 0,-13 2 0,13 1 0,-5-3 0,-1 4 0,-1-6 0,-8 4 0,1-3 0,-1 3 0,0-4 0,12 6 0,-1-5 0,3 5 0,-7-6 0,-6 4 0,-1-3 0,0 7 0,1-7 0,-1 8 0,0-8 0,1 7 0,-1-7 0,8 9 0,1-9 0,8 11 0,-7-11 0,5 11 0,-6-11 0,1 9 0,5-3 0,-13 3 0,6-4 0,0 4 0,-6-4 0,5 5 0,-6-2 0,-1 0 0,0 1 0,1-1 0,-1-4 0,-4 4 0,4-4 0,-4 4 0,4 1 0,1-1 0,-5 0 0,3-4 0,-3 4 0,5-4 0,-1 4 0,0 1 0,1-1 0,-1 0 0,0 1 0,2 6 0,-1-4 0,1 4 0,-2-6 0,1-1 0,-1 0 0,0 1 0,5 3 0,-8-3 0,6 4 0,-6-5 0,-1 1 0,3-5 0,-3 3 0,1-3 0,2 5 0,-7-1 0,7 0 0,-7 1 0,3-1 0,0 0 0,2 1 0,-1-1 0,-1 0 0,-4 1 0,4-1 0,-3 0 0,3 1 0,1-1 0,-4 12 0,8-1 0,-7 2 0,9 2 0,-9-12 0,8 4 0,-4 1 0,4-6 0,-3 6 0,1-8 0,-3 1 0,1-1 0,2 0 0,-7 1 0,7-1 0,-7 0 0,8 1 0,-8-1 0,7 0 0,-7 1 0,7-1 0,-7 0 0,8 1 0,-8-1 0,7 0 0,-7 1 0,7 3 0,-7-2 0,8 2 0,-8-4 0,3 1 0,0-1 0,1 0 0,0 1 0,4-1 0,-8 0 0,7 1 0,-7-1 0,7 1 0,-7-1 0,8 0 0,-8 1 0,7-1 0,-7 0 0,7 1 0,-2-1 0,-1 0 0,3-4 0,-3 4 0,1-4 0,6 8 0,-10-2 0,11 2 0,-8-7 0,0 2 0,-1-3 0,0 4 0,1 1 0,5-1 0,-1 0 0,0 1 0,1-1 0,-5 0 0,3 1 0,-3-1 0,5 0 0,-1 1 0,-4-1 0,4 0 0,-4 1 0,4-1 0,-4 1 0,4 3 0,-4-3 0,4 4 0,2 3 0,-1-6 0,1 6 0,-2-8 0,1 0 0,-5 8 0,3-6 0,-3 6 0,5-8 0,-1 0 0,-4 8 0,3-6 0,-1 13 0,4-5 0,2 7 0,-1-8 0,-1-1 0,-2-7 0,0-1 0,1 0 0,-1 1 0,5 3 0,-4-3 0,3 4 0,-3-5 0,1 8 0,-2-6 0,4 13 0,-3-13 0,8 13 0,-7-12 0,6 4 0,-8-6 0,1-1 0,-1 0 0,0 1 0,-4-1 0,4 0 0,-4 1 0,0-1 0,3 0 0,-2 1 0,3-1 0,0 0 0,1 1 0,-1 3 0,-4-2 0,3 2 0,-2-3 0,3-1 0,0 0 0,1 1 0,-5-1 0,3-4 0,-3 3 0,5-2 0,-5 3 0,3-4 0,-3 3 0,5-2 0,-1 3 0,-4 0 0,4-3 0,-8 2 0,7-7 0,-7 7 0,7-3 0,-3 1 0,1 2 0,2-7 0,-3 7 0,5-7 0,-5 8 0,3-8 0,-3 7 0,5-3 0,-1 4 0,0-3 0,1 2 0,-1-7 0,-4 7 0,3-7 0,-7 8 0,8-4 0,-4 0 0,4 3 0,8-1 0,-6 3 0,6 1 0,-8-6 0,1 3 0,-1-7 0,-4 8 0,3-8 0,-2 7 0,3-7 0,0 7 0,1-3 0,-5 5 0,3-5 0,-3 3 0,1-2 0,2-1 0,-3-1 0,4 0 0,-3 1 0,2 0 0,-3 0 0,4-1 0,1 1 0,-1 0 0,-4 3 0,4-7 0,-4 8 0,4-8 0,-4 7 0,4-7 0,-4 7 0,4-7 0,0 8 0,1-4 0,-1 0 0,1 3 0,-1-7 0,0 8 0,1-4 0,-1 0 0,0 3 0,1-6 0,-1 6 0,0-7 0,1 3 0,-5 0 0,3-3 0,-3 8 0,5-8 0,-1 3 0,0 0 0,1-3 0,-1 7 0,0-7 0,1 8 0,-1-4 0,0 0 0,1 3 0,3-3 0,-2 5 0,2-5 0,4 5 0,-6-9 0,6 5 0,-8-2 0,0-3 0,1 3 0,-1 1 0,0-4 0,1 3 0,-1-4 0,0 0 0,1 0 0,-1 4 0,0-3 0,1 3 0,-1-4 0,1 0 0,-1 0 0,0 0 0,1 0 0,-1 0 0,0 0 0,1 0 0,-1 0 0,0 0 0,1 0 0,-1 0 0,0 0 0,1 0 0,-1 0 0,0 0 0,1 0 0,6 0 0,-4 0 0,4 0 0,-6 0 0,-1 0 0,0 0 0,8 0 0,-6 0 0,6 0 0,-8 0 0,1 0 0,-1 0 0,0-4 0,1 3 0,-1-3 0,0 4 0,1-5 0,-1 0 0,0 0 0,1-3 0,-1 2 0,0 1 0,1 1 0,-5 0 0,3-2 0,-7-3 0,8 4 0,-8-4 0,3 4 0,0-4 0,-3-1 0,3 1 0,-4-1 0,0 1 0,4 4 0,-3-4 0,3 4 0,-4-4 0,0-1 0,5 1 0,-4-1 0,3 1 0,0-1 0,-3 1 0,3-1 0,0 5 0,-3-3 0,8 7 0,-8-8 0,3 4 0,0 0 0,-3-3 0,7 2 0,-7-3 0,8-1 0,-8 1 0,7 4 0,-7-4 0,7 4 0,-2 0 0,-1-4 0,3 8 0,-7-7 0,7 7 0,-2-7 0,3 2 0,0 1 0,1-3 0,-1 2 0,0-3 0,1 4 0,-5-4 0,3 4 0,-3 0 0,1-4 0,2 8 0,-3-3 0,0 0 0,4 3 0,-4-7 0,4 7 0,0-4 0,1 1 0,-1 3 0,0-3 0,1 4 0,-1 0 0,0 4 0,1 1 0,-1 5 0,0-1 0,1 0 0,-1 1 0,1-1 0,-5 0 0,3 1 0,-3-1 0,5 0 0,-1 1 0,0-1 0,1 0 0,-1 1 0,-4-1 0,3 0 0,-2 1 0,-1-1 0,3 0 0,-3 1 0,0-1 0,4 0 0,-8 1 0,7-1 0,-3 1 0,5-1 0,-1 0 0,0 1 0,1-1 0,-1 0 0,0 1 0,1-1 0,-1 0 0,-4 1 0,4-1 0,-4-4 0,4 3 0,0-7 0,-3 8 0,2-8 0,-3 3 0,4-4 0,1 0 0,-1 0 0,1 0 0,-1 0 0,0 0 0,1 0 0,-1-4 0,0-1 0,1-5 0,-1 1 0,0-1 0,1 1 0,6-2 0,3-6 0,-1 4 0,-1-4 0,-6 0 0,-1 6 0,8-8 0,-5 2 0,6-3 0,-12 1 0,3 3 0,-9 6 0,9-7 0,-9 6 0,10-13 0,-9 13 0,9-14 0,-9 14 0,9-13 0,-9 13 0,3-6 0,1 0 0,1-2 0,1-7 0,-3 8 0,1-6 0,-5 5 0,11-7 0,-11 7 0,5-5 0,-6 13 0,0-6 0,4 8 0,-3-1 0,3 1 0,-4-1 0,0 1 0,5-1 0,-4 1 0,3 0 0,-4-1 0,4 1 0,-3-1 0,7 1 0,-3 4 0,1-4 0,2 8 0,-3-3 0,4 4 0,1 0 0,-1 4 0,1-3 0,-1 7 0,0-2 0,1 3 0,-1 0 0,2 8 0,0 2 0,8 1 0,1 4 0,-1-11 0,5 11 0,-13-13 0,5 6 0,1 0 0,-4 1 0,4 1 0,-4 5 0,-4-13 0,2 6 0,0-1 0,-1-5 0,1 6 0,-2-7 0,2 6 0,-5-5 0,5 14 0,-5-14 0,1 13 0,1-13 0,-7 13 0,7-13 0,-7 13 0,8-13 0,-3 14 0,6-7 0,-1 1 0,-4 5 0,1-13 0,-7 6 0,7-8 0,-7 8 0,8-6 0,-3 24 0,0-21 0,4 15 0,-9-20 0,7 0 0,-7 8 0,8-6 0,-4 6 0,0-8 0,-1 1 0,0-1 0,-3 0 0,8 1 0,-8-1 0,9 8 0,-5-6 0,2 6 0,-3-8 0,0 0 0,1 1 0,1-1 0,-2 0 0,0 1 0,-3-1 0,7-4 0,-7 4 0,8-4 0,-4 4 0,4 0 0,-4 1 0,4-5 0,-8 3 0,7-7 0,-3 8 0,0-4 0,4 4 0,-4-4 0,4 0 0,-4-1 0,4-3 0,-4 3 0,0 0 0,3-3 0,-2 3 0,3-4 0,0 0 0,1 0 0,-1 0 0,0 0 0,1 0 0,-1-4 0,0-1 0,1-5 0,-1 1 0,0-1 0,1 1 0,-1 0 0,0-1 0,1 1 0,6 3 0,-4-2 0,4 3 0,-6 0 0,-1-4 0,0 4 0,1-5 0,-5 1 0,3 4 0,-7-4 0,8 4 0,-8-4 0,3-1 0,0 5 0,-3-3 0,7 2 0,-7-3 0,8 4 0,-8-4 0,3 4 0,0-4 0,-3-1 0,7 5 0,-7-3 0,8 7 0,-4-4 0,0 1 0,3 3 0,-2-3 0,3 4 0,0 0 0,1 0 0,-1 0 0,-4 4 0,3 1 0,-2 5 0,3-1 0,0 0 0,1 1 0,-1-1 0,0 0 0,-3 1 0,2-1 0,-7 0 0,7 1 0,-3-1 0,1 0 0,2 1 0,-3-1 0,4 0 0,1 1 0,-1-1 0,-4 0 0,4 1 0,-8-1 0,7-4 0,-7 4 0,7-8 0,-7 7 0,8-7 0,-4 3 0,4 0 0,0-3 0,1 3 0,-1-4 0,1 0 0,-1 0 0,0 0 0,1 0 0,-1 0 0,0 0 0,1 0 0,-1-4 0,0 3 0,1-7 0,-1 3 0,0-5 0,1 1 0,-1-1 0,0 1 0,1-1 0,-1 1 0,0 4 0,-3-4 0,2 4 0,-7-4 0,7 3 0,-3-2 0,5 3 0,-1-5 0,-4 1 0,4 4 0,-4-4 0,4 8 0,0-3 0,1 4 0,-1 0 0,0 4 0,1 1 0,-1 5 0,2 6 0,0 3 0,2 7 0,0 0 0,0 0 0,0 0 0,0-1 0,0 1 0,-2-7 0,-4-2 0,3-1 0,-9-4 0,9 4 0,-9-6 0,8-1 0,-8 0 0,3 1 0,0-5 0,-3 3 0,3-3 0,0 5 0,-3-1 0,8 0 0,-8 1 0,7-1 0,-7 0 0,7 1 0,-7-1 0,8 0 0,-8 1 0,7-1 0,-3 0 0,0 1 0,4-1 0,-8-4 0,3-1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07T23:14:51.3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1719 24575,'0'-15'0,"0"2"0,0 3 0,0 1 0,0-1 0,0 1 0,4-1 0,-3 1 0,3-1 0,-4 1 0,4 4 0,-3-4 0,3 4 0,0-4 0,-2-1 0,6 1 0,-7-1 0,3 1 0,0 4 0,-3-4 0,8 8 0,-8-7 0,7 7 0,-7-8 0,7 4 0,-7-4 0,8 3 0,-8-2 0,3 3 0,0-5 0,-3 1 0,3 0 0,0 3 0,-3-2 0,8 3 0,-8-5 0,3 1 0,0-1 0,-3 1 0,3-1 0,0 1 0,-3 0 0,3-1 0,-4 1 0,0-1 0,5 5 0,-4-3 0,3 2 0,-4-3 0,4 4 0,-3-4 0,3 4 0,-4-4 0,4-1 0,-3 1 0,3-1 0,-4 1 0,0-1 0,5 1 0,-4 0 0,3-1 0,-4 1 0,4-1 0,-3 1 0,3-1 0,-4 1 0,0-1 0,0 1 0,4 0 0,-3-1 0,4 1 0,-5-1 0,0 1 0,0-1 0,4 1 0,-3-1 0,3 1 0,-4 0 0,0-1 0,4 5 0,-3-3 0,3 2 0,-4-3 0,4 4 0,-3-4 0,4 4 0,-5-5 0,4 1 0,-3 0 0,3-1 0,-4 1 0,4-1 0,-3 1 0,3-1 0,-4 1 0,4 4 0,-3-4 0,4 4 0,-5-4 0,0-1 0,4 5 0,-3-3 0,3 2 0,-4-3 0,4 4 0,-3-4 0,3 4 0,0-4 0,-3-1 0,8 5 0,-8-4 0,7 8 0,-3-7 0,5 7 0,-5-7 0,-1 2 0,0-3 0,-3-1 0,7 1 0,-6 0 0,6-1 0,-7 1 0,7-1 0,-7 1 0,8-1 0,-4 1 0,0 0 0,3 3 0,-7-2 0,3 3 0,-4-5 0,5 5 0,-4-3 0,3 2 0,-4-3 0,0-1 0,4 1 0,-3 0 0,3-1 0,0 5 0,-3-4 0,3 4 0,-4-4 0,5 4 0,-4-4 0,3 4 0,0 0 0,-3-4 0,7 8 0,-7-7 0,8 7 0,-8-8 0,3 4 0,-4-4 0,4 3 0,-3-2 0,7 3 0,-7-5 0,8 5 0,-8-3 0,7 7 0,-7-8 0,7 4 0,-7-4 0,8 3 0,-8-2 0,7 7 0,-7-7 0,7 7 0,-7-8 0,8 8 0,-8-7 0,7 7 0,-7-8 0,7 8 0,-2-7 0,3 3 0,-4-5 0,3 5 0,-7-4 0,8 8 0,-8-7 0,7 7 0,-3-7 0,5 7 0,-5-8 0,3 8 0,-7-7 0,7 7 0,-6-8 0,6 8 0,-7-7 0,7 7 0,-7-8 0,8 4 0,-4 0 0,0-3 0,3 6 0,-7-6 0,3 3 0,1 0 0,0-4 0,4 4 0,0 0 0,-3-4 0,2 8 0,-3-3 0,0 0 0,4-1 0,-8-5 0,7 5 0,-3 1 0,0 0 0,4 3 0,-8-8 0,7 8 0,-3-7 0,5 7 0,-5-8 0,3 8 0,-3-7 0,5 7 0,-5-8 0,3 8 0,-7-7 0,7 7 0,-7-8 0,8 8 0,-4-3 0,0 0 0,3 3 0,-7-7 0,8 7 0,-8-8 0,7 8 0,-7-7 0,7 7 0,-2-4 0,-1 1 0,3 3 0,-3-7 0,5 7 0,-1-3 0,-4-1 0,4 4 0,-4-3 0,4 4 0,-4-4 0,4 3 0,-4-3 0,4 4 0,0 0 0,1 0 0,-1 0 0,0 0 0,1 0 0,-1 0 0,1 0 0,-1 0 0,0 0 0,1 0 0,-1 0 0,0 0 0,8 0 0,-6 0 0,6 0 0,-8 0 0,1 0 0,-1 0 0,8 0 0,-6 0 0,13 0 0,-13 0 0,6 0 0,-8 0 0,0 0 0,1 0 0,-1 0 0,8 0 0,-6 0 0,13 0 0,-5 0 0,7 0 0,-8 0 0,6 0 0,-5 0 0,-1 0 0,6 0 0,-13 0 0,14 0 0,-14 0 0,5 0 0,-6 0 0,7 0 0,1 0 0,8 5 0,-7-3 0,-3 4 0,-6-6 0,-1 0 0,0 0 0,1 0 0,-1 4 0,0-3 0,1 3 0,-1 0 0,8-3 0,-6 7 0,13-6 0,-13 2 0,13 1 0,-5-3 0,-1 4 0,-1-6 0,-8 4 0,1-3 0,-1 3 0,0-4 0,12 6 0,-1-5 0,3 5 0,-7-6 0,-6 4 0,-1-3 0,0 7 0,1-7 0,-1 8 0,0-8 0,1 7 0,-1-7 0,8 9 0,1-9 0,8 11 0,-7-11 0,5 11 0,-6-11 0,1 9 0,5-3 0,-13 3 0,6-4 0,0 4 0,-6-4 0,5 5 0,-6-2 0,-1 0 0,0 1 0,1-1 0,-1-4 0,-4 4 0,4-4 0,-4 4 0,4 1 0,1-1 0,-5 0 0,3-4 0,-3 4 0,5-4 0,-1 4 0,0 1 0,1-1 0,-1 0 0,0 1 0,2 6 0,-1-4 0,1 4 0,-2-6 0,1-1 0,-1 0 0,0 1 0,5 3 0,-8-3 0,6 4 0,-6-5 0,-1 1 0,3-5 0,-3 3 0,1-3 0,2 5 0,-7-1 0,7 0 0,-7 1 0,3-1 0,0 0 0,2 1 0,-1-1 0,-1 0 0,-4 1 0,4-1 0,-3 0 0,3 1 0,1-1 0,-4 12 0,8-1 0,-7 2 0,9 2 0,-9-12 0,8 4 0,-4 1 0,4-6 0,-3 6 0,1-8 0,-3 1 0,1-1 0,2 0 0,-7 1 0,7-1 0,-7 0 0,8 1 0,-8-1 0,7 0 0,-7 1 0,7-1 0,-7 0 0,8 1 0,-8-1 0,7 0 0,-7 1 0,7 3 0,-7-2 0,8 2 0,-8-4 0,3 1 0,0-1 0,1 0 0,0 1 0,4-1 0,-8 0 0,7 1 0,-7-1 0,7 1 0,-7-1 0,8 0 0,-8 1 0,7-1 0,-7 0 0,7 1 0,-2-1 0,-1 0 0,3-4 0,-3 4 0,1-4 0,6 8 0,-10-2 0,11 2 0,-8-7 0,0 2 0,-1-3 0,0 4 0,1 1 0,5-1 0,-1 0 0,0 1 0,1-1 0,-5 0 0,3 1 0,-3-1 0,5 0 0,-1 1 0,-4-1 0,4 0 0,-4 1 0,4-1 0,-4 1 0,4 3 0,-4-3 0,4 4 0,2 3 0,-1-6 0,1 6 0,-2-8 0,1 0 0,-5 8 0,3-6 0,-3 6 0,5-8 0,-1 0 0,-4 8 0,3-6 0,-1 13 0,4-5 0,2 7 0,-1-8 0,-1-1 0,-2-7 0,0-1 0,1 0 0,-1 1 0,5 3 0,-4-3 0,3 4 0,-3-5 0,1 8 0,-2-6 0,4 13 0,-3-13 0,8 13 0,-7-12 0,6 4 0,-8-6 0,1-1 0,-1 0 0,0 1 0,-4-1 0,4 0 0,-4 1 0,0-1 0,3 0 0,-2 1 0,3-1 0,0 0 0,1 1 0,-1 3 0,-4-2 0,3 2 0,-2-3 0,3-1 0,0 0 0,1 1 0,-5-1 0,3-4 0,-3 3 0,5-2 0,-5 3 0,3-4 0,-3 3 0,5-2 0,-1 3 0,-4 0 0,4-3 0,-8 2 0,7-7 0,-7 7 0,7-3 0,-3 1 0,1 2 0,2-7 0,-3 7 0,5-7 0,-5 8 0,3-8 0,-3 7 0,5-3 0,-1 4 0,0-3 0,1 2 0,-1-7 0,-4 7 0,3-7 0,-7 8 0,8-4 0,-4 0 0,4 3 0,8-1 0,-6 3 0,6 1 0,-8-6 0,1 3 0,-1-7 0,-4 8 0,3-8 0,-2 7 0,3-7 0,0 7 0,1-3 0,-5 5 0,3-5 0,-3 3 0,1-2 0,2-1 0,-3-1 0,4 0 0,-3 1 0,2 0 0,-3 0 0,4-1 0,1 1 0,-1 0 0,-4 3 0,4-7 0,-4 8 0,4-8 0,-4 7 0,4-7 0,-4 7 0,4-7 0,0 8 0,1-4 0,-1 0 0,1 3 0,-1-7 0,0 8 0,1-4 0,-1 0 0,0 3 0,1-6 0,-1 6 0,0-7 0,1 3 0,-5 0 0,3-3 0,-3 8 0,5-8 0,-1 3 0,0 0 0,1-3 0,-1 7 0,0-7 0,1 8 0,-1-4 0,0 0 0,1 3 0,3-3 0,-2 5 0,2-5 0,4 5 0,-6-9 0,6 5 0,-8-2 0,0-3 0,1 3 0,-1 1 0,0-4 0,1 3 0,-1-4 0,0 0 0,1 0 0,-1 4 0,0-3 0,1 3 0,-1-4 0,1 0 0,-1 0 0,0 0 0,1 0 0,-1 0 0,0 0 0,1 0 0,-1 0 0,0 0 0,1 0 0,-1 0 0,0 0 0,1 0 0,-1 0 0,0 0 0,1 0 0,6 0 0,-4 0 0,4 0 0,-6 0 0,-1 0 0,0 0 0,8 0 0,-6 0 0,6 0 0,-8 0 0,1 0 0,-1 0 0,0-4 0,1 3 0,-1-3 0,0 4 0,1-5 0,-1 0 0,0 0 0,1-3 0,-1 2 0,0 1 0,1 1 0,-5 0 0,3-2 0,-7-3 0,8 4 0,-8-4 0,3 4 0,0-4 0,-3-1 0,3 1 0,-4-1 0,0 1 0,4 4 0,-3-4 0,3 4 0,-4-4 0,0-1 0,5 1 0,-4-1 0,3 1 0,0-1 0,-3 1 0,3-1 0,0 5 0,-3-3 0,8 7 0,-8-8 0,3 4 0,0 0 0,-3-3 0,7 2 0,-7-3 0,8-1 0,-8 1 0,7 4 0,-7-4 0,7 4 0,-2 0 0,-1-4 0,3 8 0,-7-7 0,7 7 0,-2-7 0,3 2 0,0 1 0,1-3 0,-1 2 0,0-3 0,1 4 0,-5-4 0,3 4 0,-3 0 0,1-4 0,2 8 0,-3-3 0,0 0 0,4 3 0,-4-7 0,4 7 0,0-4 0,1 1 0,-1 3 0,0-3 0,1 4 0,-1 0 0,0 4 0,1 1 0,-1 5 0,0-1 0,1 0 0,-1 1 0,1-1 0,-5 0 0,3 1 0,-3-1 0,5 0 0,-1 1 0,0-1 0,1 0 0,-1 1 0,-4-1 0,3 0 0,-2 1 0,-1-1 0,3 0 0,-3 1 0,0-1 0,4 0 0,-8 1 0,7-1 0,-3 1 0,5-1 0,-1 0 0,0 1 0,1-1 0,-1 0 0,0 1 0,1-1 0,-1 0 0,-4 1 0,4-1 0,-4-4 0,4 3 0,0-7 0,-3 8 0,2-8 0,-3 3 0,4-4 0,1 0 0,-1 0 0,1 0 0,-1 0 0,0 0 0,1 0 0,-1-4 0,0-1 0,1-5 0,-1 1 0,0-1 0,1 1 0,6-2 0,3-6 0,-1 4 0,-1-4 0,-6 0 0,-1 6 0,8-8 0,-5 2 0,6-3 0,-12 1 0,3 3 0,-9 6 0,9-7 0,-9 6 0,10-13 0,-9 13 0,9-14 0,-9 14 0,9-13 0,-9 13 0,3-6 0,1 0 0,1-2 0,1-7 0,-3 8 0,1-6 0,-5 5 0,11-7 0,-11 7 0,5-5 0,-6 13 0,0-6 0,4 8 0,-3-1 0,3 1 0,-4-1 0,0 1 0,5-1 0,-4 1 0,3 0 0,-4-1 0,4 1 0,-3-1 0,7 1 0,-3 4 0,1-4 0,2 8 0,-3-3 0,4 4 0,1 0 0,-1 4 0,1-3 0,-1 7 0,0-2 0,1 3 0,-1 0 0,2 8 0,0 2 0,8 1 0,1 4 0,-1-11 0,5 11 0,-13-13 0,5 6 0,1 0 0,-4 1 0,4 1 0,-4 5 0,-4-13 0,2 6 0,0-1 0,-1-5 0,1 6 0,-2-7 0,2 6 0,-5-5 0,5 14 0,-5-14 0,1 13 0,1-13 0,-7 13 0,7-13 0,-7 13 0,8-13 0,-3 14 0,6-7 0,-1 1 0,-4 5 0,1-13 0,-7 6 0,7-8 0,-7 8 0,8-6 0,-3 24 0,0-21 0,4 15 0,-9-20 0,7 0 0,-7 8 0,8-6 0,-4 6 0,0-8 0,-1 1 0,0-1 0,-3 0 0,8 1 0,-8-1 0,9 8 0,-5-6 0,2 6 0,-3-8 0,0 0 0,1 1 0,1-1 0,-2 0 0,0 1 0,-3-1 0,7-4 0,-7 4 0,8-4 0,-4 4 0,4 0 0,-4 1 0,4-5 0,-8 3 0,7-7 0,-3 8 0,0-4 0,4 4 0,-4-4 0,4 0 0,-4-1 0,4-3 0,-4 3 0,0 0 0,3-3 0,-2 3 0,3-4 0,0 0 0,1 0 0,-1 0 0,0 0 0,1 0 0,-1-4 0,0-1 0,1-5 0,-1 1 0,0-1 0,1 1 0,-1 0 0,0-1 0,1 1 0,6 3 0,-4-2 0,4 3 0,-6 0 0,-1-4 0,0 4 0,1-5 0,-5 1 0,3 4 0,-7-4 0,8 4 0,-8-4 0,3-1 0,0 5 0,-3-3 0,7 2 0,-7-3 0,8 4 0,-8-4 0,3 4 0,0-4 0,-3-1 0,7 5 0,-7-3 0,8 7 0,-4-4 0,0 1 0,3 3 0,-2-3 0,3 4 0,0 0 0,1 0 0,-1 0 0,-4 4 0,3 1 0,-2 5 0,3-1 0,0 0 0,1 1 0,-1-1 0,0 0 0,-3 1 0,2-1 0,-7 0 0,7 1 0,-3-1 0,1 0 0,2 1 0,-3-1 0,4 0 0,1 1 0,-1-1 0,-4 0 0,4 1 0,-8-1 0,7-4 0,-7 4 0,7-8 0,-7 7 0,8-7 0,-4 3 0,4 0 0,0-3 0,1 3 0,-1-4 0,1 0 0,-1 0 0,0 0 0,1 0 0,-1 0 0,0 0 0,1 0 0,-1-4 0,0 3 0,1-7 0,-1 3 0,0-5 0,1 1 0,-1-1 0,0 1 0,1-1 0,-1 1 0,0 4 0,-3-4 0,2 4 0,-7-4 0,7 3 0,-3-2 0,5 3 0,-1-5 0,-4 1 0,4 4 0,-4-4 0,4 8 0,0-3 0,1 4 0,-1 0 0,0 4 0,1 1 0,-1 5 0,2 6 0,0 3 0,2 7 0,0 0 0,0 0 0,0 0 0,0-1 0,0 1 0,-2-7 0,-4-2 0,3-1 0,-9-4 0,9 4 0,-9-6 0,8-1 0,-8 0 0,3 1 0,0-5 0,-3 3 0,3-3 0,0 5 0,-3-1 0,8 0 0,-8 1 0,7-1 0,-7 0 0,7 1 0,-7-1 0,8 0 0,-8 1 0,7-1 0,-3 0 0,0 1 0,4-1 0,-8-4 0,3-1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07T23:21:34.87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1 841 24575,'0'-3'0,"0"-1"0,1 2 0,0-1 0,0 1 0,-1-1 0,0 0 0,0-1 0,0 1 0,0 0 0,0-1 0,0 1 0,0-1 0,0 1 0,0 0 0,0-1 0,2 1 0,-2 0 0,2-1 0,-2 1 0,0-1 0,0 1 0,1 1 0,-1-1 0,2 1 0,-2-1 0,0 0 0,1 1 0,0-1 0,0 1 0,-1-2 0,0 1 0,2 1 0,-2-1 0,2 1 0,-2-1 0,0 0 0,0-1 0,0 1 0,0-1 0,1 1 0,-1 0 0,2-1 0,-1 1 0,0 0 0,0-1 0,-1 1 0,0-1 0,2 3 0,-2-2 0,2 1 0,-2-2 0,1 1 0,-1 0 0,3-1 0,-2 1 0,0-1 0,1 1 0,-2 0 0,2-1 0,-2 1 0,0-1 0,0 1 0,1 1 0,-1-1 0,2 1 0,-2-1 0,0 0 0,1 1 0,0-1 0,0 1 0,-1-2 0,0 1 0,2 0 0,-2-1 0,2 1 0,-2 0 0,1-1 0,-1 1 0,3 1 0,-2-1 0,0 1 0,-1-1 0,2-1 0,-2 1 0,2 0 0,-1-1 0,1 1 0,0-1 0,-1 1 0,1 1 0,-2-1 0,2 1 0,-2-1 0,1 1 0,0-1 0,0 1 0,-1-1 0,0-1 0,2 1 0,-2 0 0,1-1 0,-1 1 0,0 0 0,2-1 0,-2 1 0,2-1 0,-2 1 0,1 1 0,0-1 0,0 1 0,-1-1 0,0 0 0,0-1 0,2 2 0,-2-1 0,1 1 0,-1-1 0,2 0 0,-2-1 0,2 1 0,-2 0 0,0-1 0,0 1 0,0-1 0,0 1 0,0 0 0,1 1 0,0-1 0,0 1 0,-1-1 0,2 1 0,-2-1 0,1 1 0,-1-2 0,2 1 0,-2 0 0,2-1 0,-1 2 0,0-1 0,0 2 0,1-1 0,-2-1 0,1 1 0,1-2 0,-2 1 0,2 0 0,-1-1 0,0 1 0,0 0 0,1 1 0,-2-1 0,1 1 0,-1-2 0,0 1 0,2 0 0,-2-1 0,2 1 0,-2 0 0,0-1 0,0 1 0,0-1 0,0 1 0,0 0 0,0-1 0,0 1 0,0 0 0,0-1 0,1 2 0,0-1 0,0 1 0,-1-1 0,2 0 0,-2-1 0,1 1 0,-1 0 0,0-1 0,2 1 0,-2-1 0,3 1 0,-2 0 0,0-1 0,1 2 0,-2-1 0,3 1 0,-3-1 0,3 1 0,-1-1 0,0 1 0,1 0 0,-3-1 0,3 3 0,-2-3 0,2 3 0,-3-3 0,3 2 0,-3-2 0,3 3 0,-2-3 0,2 3 0,-1-3 0,1 1 0,0-2 0,1 2 0,-3-1 0,2 3 0,-2-3 0,2 3 0,-1-3 0,1 2 0,-1-2 0,1 3 0,-3-3 0,3 3 0,-2-3 0,1 2 0,0-2 0,0 1 0,1 0 0,-2-1 0,2 3 0,-3-3 0,3 3 0,-3-3 0,3 2 0,-2-2 0,2 3 0,-3-3 0,3 3 0,-1-2 0,0 1 0,1 0 0,-3-2 0,3 3 0,-3-3 0,3 1 0,-1 0 0,0-1 0,1 3 0,-3-3 0,3 1 0,-2-2 0,2 3 0,-3-2 0,3 1 0,-3-2 0,3 2 0,-2-1 0,2 2 0,-3-3 0,3 2 0,-3-1 0,2 1 0,-1 1 0,0-2 0,2 2 0,-3-2 0,3 1 0,-3-1 0,3 1 0,-2-1 0,2 3 0,-1-3 0,1 1 0,0 0 0,-1-1 0,1 3 0,-1-3 0,1 1 0,-1-2 0,1 1 0,-1 1 0,1-1 0,1 1 0,-1 0 0,-1-1 0,1 3 0,-1-2 0,0 1 0,0 1 0,0-2 0,0 1 0,1 0 0,-1-2 0,1 1 0,1-1 0,-1 1 0,0 1 0,-1-1 0,1 2 0,-1-2 0,0 1 0,1 0 0,-1 0 0,0-1 0,1 0 0,-2 1 0,3-2 0,-2 1 0,1 0 0,-2 0 0,1 1 0,1 0 0,-1 0 0,1-1 0,1 2 0,-1-1 0,-1-1 0,1 2 0,-3-3 0,3 2 0,-1 0 0,0-1 0,1 2 0,-3-3 0,3 3 0,-1-2 0,0 1 0,1 0 0,-1 0 0,0-1 0,1 2 0,-1-2 0,-1 1 0,2 0 0,-1 0 0,0-1 0,1 2 0,-1-1 0,1 1 0,-1-2 0,1 2 0,-1-2 0,1 2 0,-1-1 0,1 0 0,-1 0 0,1 1 0,1 0 0,-1-2 0,0 2 0,1-2 0,-1 2 0,0 0 0,1 0 0,-1-1 0,0 1 0,1-2 0,-1 2 0,0 0 0,1 0 0,-1-1 0,0 0 0,1 0 0,-1 1 0,0 0 0,3 0 0,-2 0 0,5 0 0,-5 0 0,2 0 0,-3 0 0,1 0 0,-1 0 0,0 0 0,1 0 0,-1 0 0,0 0 0,1-2 0,-1 2 0,0-2 0,1 2 0,-1 0 0,0 0 0,1 0 0,-1 0 0,1 0 0,-1 0 0,0 0 0,1 0 0,-1 0 0,0 0 0,1 0 0,-1 0 0,0 0 0,1 0 0,-1 0 0,0 0 0,1 0 0,-1 0 0,0 0 0,1 0 0,-1 2 0,0-2 0,1 2 0,-1-2 0,0 1 0,1-1 0,-1 2 0,0-2 0,1 0 0,-1 1 0,0 0 0,1 0 0,-1 1 0,0-2 0,1 2 0,-1-1 0,0-1 0,1 3 0,-1-2 0,0 2 0,1-3 0,-1 3 0,1-2 0,-1 1 0,0-1 0,1 2 0,-1-3 0,0 3 0,1-1 0,-1 1 0,0-1 0,1 1 0,-1-2 0,0 2 0,1-2 0,-1 1 0,0 1 0,1-2 0,-1 0 0,0-1 0,-1 2 0,1-2 0,-1 3 0,1-3 0,-1 3 0,1-2 0,-1 2 0,1-3 0,-1 3 0,1-3 0,-1 2 0,0-1 0,1 1 0,-1 1 0,1 1 0,0-1 0,1-1 0,-1 1 0,0-3 0,1 3 0,-1-2 0,0 2 0,1-3 0,2 4 0,-2-2 0,2 0 0,-3 1 0,0-3 0,1 3 0,-1-1 0,0 0 0,1 1 0,-1-1 0,0 0 0,1 1 0,-1-3 0,1 3 0,-1-3 0,0 3 0,1-1 0,-1 0 0,0 1 0,1-3 0,-1 3 0,0-2 0,1 2 0,-1-3 0,0 2 0,1-1 0,-1-1 0,0 3 0,1-2 0,-2 2 0,0-3 0,0 3 0,2-3 0,-1 2 0,-1-1 0,1 0 0,-3 2 0,3-3 0,-1 3 0,1-3 0,1 3 0,-1-1 0,0 0 0,1 0 0,-2-1 0,1 1 0,-2 0 0,1 1 0,1-3 0,-1 3 0,1-1 0,-1 1 0,1-1 0,-1 1 0,1-2 0,-1 2 0,1-3 0,-2 3 0,2-3 0,-1 3 0,1-2 0,0 2 0,1-2 0,-1 1 0,0 1 0,1-2 0,-1 2 0,0-2 0,3 3 0,-2 0 0,2-2 0,-2 1 0,2 0 0,-2 0 0,1 1 0,-1-1 0,-1-1 0,1 1 0,-1-2 0,0 2 0,1-2 0,-1 1 0,0 1 0,-1-1 0,1 1 0,-1-1 0,1 1 0,1-1 0,-1 1 0,0 1 0,-1-1 0,1-1 0,-1 1 0,0-1 0,1 1 0,-1 1 0,1-1 0,0 0 0,1 1 0,-2-1 0,0 0 0,0 1 0,2-1 0,-1 0 0,1 3 0,-1-2 0,0 2 0,0-2 0,-1-1 0,1 0 0,-1 1 0,1-1 0,-3 0 0,2 1 0,-1-1 0,0 0 0,2 1 0,-3-1 0,1 0 0,1 1 0,-2-1 0,3 0 0,-2 1 0,0-1 0,1 0 0,-2 1 0,1-1 0,1 0 0,-2 1 0,2-1 0,-1 0 0,0 1 0,0-1 0,-1 0 0,2 1 0,-2-1 0,3 0 0,-3 1 0,2-1 0,-2 0 0,2 3 0,-2-2 0,4 2 0,-4-2 0,2-1 0,-1 0 0,0 1 0,0-1 0,1-1 0,-2 1 0,3-1 0,-3 1 0,3 0 0,-2 1 0,2-1 0,-2 1 0,1-1 0,1 0 0,-2 1 0,0-1 0,-1 0 0,2-1 0,-2 1 0,1-1 0,1 0 0,-2 1 0,2-1 0,-1-1 0,0 2 0,0-1 0,1 2 0,-2-1 0,1 0 0,-1 1 0,0-1 0,2 0 0,-2 3 0,2-2 0,-2 2 0,1-2 0,0-1 0,0 0 0,-1 1 0,2-1 0,-2 0 0,3 1 0,-3-1 0,3 0 0,-2 1 0,0-1 0,1 0 0,-2 1 0,2-1 0,-1 0 0,-1 1 0,2-1 0,-1 0 0,0 1 0,0-1 0,-1 0 0,2 1 0,-2-1 0,2 0 0,-2 1 0,1-1 0,-1 1 0,3-1 0,-2 0 0,2 1 0,-3-1 0,3 0 0,-3 1 0,2-1 0,-1 0 0,0 1 0,0-1 0,1-1 0,-2 1 0,2-1 0,-1 1 0,-1 0 0,3 1 0,-2-1 0,0 0 0,1-1 0,-2 1 0,3-1 0,-3 1 0,3 1 0,-2-1 0,2 0 0,-3 1 0,3-2 0,-2 1 0,0-2 0,0 3 0,0-1 0,0 0 0,1-1 0,-2 1 0,2-1 0,-1 1 0,0 1 0,2-1 0,-3 0 0,3 1 0,-3-1 0,3 0 0,-2 1 0,2-1 0,-3 1 0,1-1 0,1-1 0,-2 1 0,2-1 0,-1 1 0,0 0 0,0 1 0,-1-1 0,2 0 0,-2 1 0,1-1 0,-1 0 0,0 1 0,2-1 0,-2 0 0,2 1 0,-1-1 0,0 0 0,0 1 0,-1-1 0,2 0 0,-2 1 0,1-1 0,1 0 0,-2 1 0,2-1 0,-2 0 0,1 1 0,1-1 0,0 0 0,1 1 0,-3-1 0,2 0 0,-2 1 0,1-1 0,0 0 0,2 1 0,-3-1 0,2 1 0,-2-1 0,1 0 0,-1 1 0,3-1 0,-2 0 0,0 1 0,1-1 0,-2 0 0,2 1 0,-1-1 0,-1 0 0,3 1 0,-2-1 0,0 0 0,1 1 0,0-1 0,-1 0 0,1 1 0,-1-1 0,0 0 0,0 1 0,1-2 0,-2 1 0,2-2 0,-2 3 0,1-2 0,-1 1 0,2-2 0,-2 3 0,1-1 0,0 0 0,0 1 0,-1-1 0,0 0 0,2 1 0,-2-1 0,2 0 0,-2 1 0,1-1 0,-1 0 0,2 1 0,-1-1 0,0 1 0,0-1 0,-1 0 0,2-1 0,-2 1 0,2-1 0,-2 1 0,1 1 0,-1-1 0,2 0 0,-2 1 0,0-1 0,1 0 0,0 1 0,0-1 0,-1 0 0,0 1 0,0-1 0,2-1 0,-2 1 0,2-1 0,-2 1 0,0 0 0,1-1 0,0 1 0,0-1 0,-1 1 0,0 1 0,1-2 0,0 1 0,0-2 0,-1 3 0,2-2 0,-2 1 0,2-2 0,-1 1 0,0 1 0,0-1 0,1 0 0,-2 1 0,1-1 0,1 0 0,-2 1 0,3-2 0,-2 3 0,2-2 0,-3 1 0,1-1 0,1-1 0,-2 2 0,2-1 0,-2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7AE69-044E-5344-855A-F8492A7B09E4}" type="datetimeFigureOut">
              <a:rPr lang="en-US" smtClean="0"/>
              <a:t>10/31/24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D3C00-5DB8-3549-99C5-A23A378AE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2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3E44-8873-A14F-B494-5DE3538E3CA0}" type="datetime1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62A18-45AE-0F49-A341-6EA1FCDAFC2E}" type="datetime1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62BC-E6A3-7246-B5A4-2F19889A3674}" type="datetime1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F256-B5D2-7243-BBF1-B1CD9F9DE6D2}" type="datetime1">
              <a:rPr lang="en-US" smtClean="0"/>
              <a:t>10/31/24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D7BAA-8948-B048-B6D6-A7B2B404C6F3}" type="datetime1">
              <a:rPr lang="en-US" smtClean="0"/>
              <a:t>10/31/24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5762-FAA9-5848-BFFD-5FBBE0D55B85}" type="datetime1">
              <a:rPr lang="en-US" smtClean="0"/>
              <a:t>10/31/24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D328-FFF0-0F48-8A43-53FF3344599B}" type="datetime1">
              <a:rPr lang="en-US" smtClean="0"/>
              <a:t>10/31/24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847-F8C7-B94A-979A-95E8512C5380}" type="datetime1">
              <a:rPr lang="en-US" smtClean="0"/>
              <a:t>10/31/24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3525-FCAF-1A4D-9FF4-2B1D47EB2B52}" type="datetime1">
              <a:rPr lang="en-US" smtClean="0"/>
              <a:t>10/31/24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DD08-107C-9341-952A-B88944B3B61E}" type="datetime1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9F572-11CC-654D-923B-B792E62139CD}" type="datetime1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5DDDB-74AC-2C45-837A-FB558AC49B76}" type="datetime1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5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5.png"/><Relationship Id="rId7" Type="http://schemas.openxmlformats.org/officeDocument/2006/relationships/image" Target="../media/image220.png"/><Relationship Id="rId12" Type="http://schemas.openxmlformats.org/officeDocument/2006/relationships/customXml" Target="../ink/ink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8.png"/><Relationship Id="rId5" Type="http://schemas.openxmlformats.org/officeDocument/2006/relationships/image" Target="../media/image200.png"/><Relationship Id="rId10" Type="http://schemas.openxmlformats.org/officeDocument/2006/relationships/customXml" Target="../ink/ink2.xml"/><Relationship Id="rId9" Type="http://schemas.openxmlformats.org/officeDocument/2006/relationships/image" Target="../media/image24.png"/><Relationship Id="rId1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93765"/>
            <a:ext cx="914400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5400" dirty="0"/>
              <a:t>Trust Regions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 fontScale="62500" lnSpcReduction="20000"/>
          </a:bodyPr>
          <a:lstStyle/>
          <a:p>
            <a:r>
              <a:rPr lang="en-US" sz="3600" dirty="0"/>
              <a:t>Instructor: Guni Sharon</a:t>
            </a:r>
          </a:p>
          <a:p>
            <a:r>
              <a:rPr lang="en-US" sz="3600" dirty="0"/>
              <a:t>Based on slides by: Pascal Poupart and John Schulman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A7504-872B-C54E-A719-6645931C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E4F4B710-2841-2A4C-92CD-4A0946BB2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452" y="2323363"/>
            <a:ext cx="4727696" cy="333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86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Solving MDPs (offline)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programming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100D34A-82E8-774B-A0AA-3C3CFD951DEA}"/>
              </a:ext>
            </a:extLst>
          </p:cNvPr>
          <p:cNvCxnSpPr>
            <a:cxnSpLocks/>
          </p:cNvCxnSpPr>
          <p:nvPr/>
        </p:nvCxnSpPr>
        <p:spPr>
          <a:xfrm>
            <a:off x="5751231" y="3239569"/>
            <a:ext cx="973415" cy="676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8320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A705C-D521-F041-86D4-05C4966F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as an optimization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D72B01-4FEF-294B-AC65-6A29C97C35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ML: reduce learning to numerical optimization problem </a:t>
                </a:r>
              </a:p>
              <a:p>
                <a:pPr lvl="1"/>
                <a:r>
                  <a:rPr lang="en-US" dirty="0"/>
                  <a:t>Supervised learning: minimize training error</a:t>
                </a:r>
              </a:p>
              <a:p>
                <a:r>
                  <a:rPr lang="en-US" dirty="0"/>
                  <a:t>RL: use all observations (environment interactions) to compute the optimal policy</a:t>
                </a:r>
              </a:p>
              <a:p>
                <a:pPr lvl="1"/>
                <a:r>
                  <a:rPr lang="en-US" dirty="0"/>
                  <a:t>Q learning: can (in principle) consider all transitions seen so far, however, we’re optimizing a proxy objective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instead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PG methods: optimizes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but are not sample efficient (on policy learning)</a:t>
                </a:r>
              </a:p>
              <a:p>
                <a:pPr lvl="1"/>
                <a:r>
                  <a:rPr lang="en-US" dirty="0"/>
                  <a:t>We would like to formalize a gradient update step as an optimization over all previous samples </a:t>
                </a:r>
              </a:p>
              <a:p>
                <a:pPr lvl="2"/>
                <a:r>
                  <a:rPr lang="en-US" dirty="0"/>
                  <a:t>Input: data sampled from some policy </a:t>
                </a:r>
              </a:p>
              <a:p>
                <a:pPr lvl="2"/>
                <a:r>
                  <a:rPr lang="en-US" dirty="0"/>
                  <a:t>Output: a new policy which maximizes the expected return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D72B01-4FEF-294B-AC65-6A29C97C35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00D6F-09A5-B545-B1CF-689A3C22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4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D1C4-EE7B-7541-9522-97DC91DD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“vanilla” PG methods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681CE-4397-F048-9E6A-A25BC0C32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Hard to choose step size</a:t>
            </a:r>
          </a:p>
          <a:p>
            <a:pPr lvl="1"/>
            <a:r>
              <a:rPr lang="en-US" dirty="0"/>
              <a:t>Input data is nonstationary due to changing policy: state and reward distributions are non-stationary</a:t>
            </a:r>
          </a:p>
          <a:p>
            <a:pPr lvl="1"/>
            <a:r>
              <a:rPr lang="en-US" dirty="0"/>
              <a:t>Bad step size is more damaging than in supervised learning, since it affects the trajectory distribution </a:t>
            </a:r>
          </a:p>
          <a:p>
            <a:pPr lvl="2"/>
            <a:r>
              <a:rPr lang="en-US" dirty="0"/>
              <a:t>Step too far -&gt; bad policy</a:t>
            </a:r>
          </a:p>
          <a:p>
            <a:pPr lvl="2"/>
            <a:r>
              <a:rPr lang="en-US" dirty="0"/>
              <a:t>Next batch: collected under bad policy</a:t>
            </a:r>
          </a:p>
          <a:p>
            <a:pPr lvl="2"/>
            <a:r>
              <a:rPr lang="en-US" dirty="0"/>
              <a:t>Can’t recover – collapse in performance</a:t>
            </a:r>
          </a:p>
          <a:p>
            <a:r>
              <a:rPr lang="en-US" dirty="0"/>
              <a:t>Sample efficiency</a:t>
            </a:r>
          </a:p>
          <a:p>
            <a:pPr lvl="1"/>
            <a:r>
              <a:rPr lang="en-US" dirty="0"/>
              <a:t>Only one gradient step per environment sample</a:t>
            </a:r>
          </a:p>
          <a:p>
            <a:pPr lvl="2"/>
            <a:r>
              <a:rPr lang="en-US" dirty="0"/>
              <a:t>Need to better utilize previous experience </a:t>
            </a:r>
          </a:p>
          <a:p>
            <a:pPr lvl="1"/>
            <a:r>
              <a:rPr lang="en-US" dirty="0"/>
              <a:t>Dependent on scaling of coordinates</a:t>
            </a:r>
          </a:p>
          <a:p>
            <a:pPr lvl="2"/>
            <a:r>
              <a:rPr lang="en-US" dirty="0"/>
              <a:t>Uses the same learning rate for all states and all tunable parameters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93BF3-FD7C-CB4A-9377-BEC986BE6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0110B1-BD63-684E-A92F-279263B65F58}"/>
              </a:ext>
            </a:extLst>
          </p:cNvPr>
          <p:cNvGrpSpPr/>
          <p:nvPr/>
        </p:nvGrpSpPr>
        <p:grpSpPr>
          <a:xfrm>
            <a:off x="8352224" y="3172050"/>
            <a:ext cx="3839776" cy="2710879"/>
            <a:chOff x="8057581" y="3828033"/>
            <a:chExt cx="3839776" cy="2710879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E4BFCC9-CEF1-634E-8104-06264F824D1A}"/>
                </a:ext>
              </a:extLst>
            </p:cNvPr>
            <p:cNvCxnSpPr/>
            <p:nvPr/>
          </p:nvCxnSpPr>
          <p:spPr>
            <a:xfrm flipV="1">
              <a:off x="8427870" y="4341519"/>
              <a:ext cx="754602" cy="128536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5EF98D6-1EAD-8848-B47B-6112CF6910DC}"/>
                </a:ext>
              </a:extLst>
            </p:cNvPr>
            <p:cNvCxnSpPr/>
            <p:nvPr/>
          </p:nvCxnSpPr>
          <p:spPr>
            <a:xfrm>
              <a:off x="8242738" y="6001304"/>
              <a:ext cx="3280478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4DE7559-FBDC-5A47-9D2A-E841F08995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41872" y="4224229"/>
              <a:ext cx="0" cy="1892423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4D6B650-2FFE-9641-9A20-5EBF90F1F36A}"/>
                    </a:ext>
                  </a:extLst>
                </p:cNvPr>
                <p:cNvSpPr txBox="1"/>
                <p:nvPr/>
              </p:nvSpPr>
              <p:spPr>
                <a:xfrm>
                  <a:off x="11523216" y="5816638"/>
                  <a:ext cx="37414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4D6B650-2FFE-9641-9A20-5EBF90F1F3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23216" y="5816638"/>
                  <a:ext cx="37414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0D5E0BE-CCDE-E74C-B19D-B7B1032982CC}"/>
                    </a:ext>
                  </a:extLst>
                </p:cNvPr>
                <p:cNvSpPr txBox="1"/>
                <p:nvPr/>
              </p:nvSpPr>
              <p:spPr>
                <a:xfrm>
                  <a:off x="8057581" y="3828033"/>
                  <a:ext cx="65915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0D5E0BE-CCDE-E74C-B19D-B7B1032982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57581" y="3828033"/>
                  <a:ext cx="659155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2166D8-2345-274F-BD2D-720F61E23527}"/>
                </a:ext>
              </a:extLst>
            </p:cNvPr>
            <p:cNvCxnSpPr>
              <a:cxnSpLocks/>
            </p:cNvCxnSpPr>
            <p:nvPr/>
          </p:nvCxnSpPr>
          <p:spPr>
            <a:xfrm>
              <a:off x="8717132" y="5129503"/>
              <a:ext cx="0" cy="102259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E8A15E2-5027-154A-94FD-B4F85F634A1E}"/>
                    </a:ext>
                  </a:extLst>
                </p:cNvPr>
                <p:cNvSpPr txBox="1"/>
                <p:nvPr/>
              </p:nvSpPr>
              <p:spPr>
                <a:xfrm>
                  <a:off x="8514981" y="6169580"/>
                  <a:ext cx="4753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E8A15E2-5027-154A-94FD-B4F85F634A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14981" y="6169580"/>
                  <a:ext cx="47532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49B5044-30D5-DC46-8BB0-4D9764A7CA1B}"/>
                    </a:ext>
                  </a:extLst>
                </p:cNvPr>
                <p:cNvSpPr txBox="1"/>
                <p:nvPr/>
              </p:nvSpPr>
              <p:spPr>
                <a:xfrm>
                  <a:off x="10354697" y="4534977"/>
                  <a:ext cx="820994" cy="369332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49B5044-30D5-DC46-8BB0-4D9764A7CA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4697" y="4534977"/>
                  <a:ext cx="820994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1FAB2B3-999F-AB45-863C-CC727C696B14}"/>
                    </a:ext>
                  </a:extLst>
                </p:cNvPr>
                <p:cNvSpPr txBox="1"/>
                <p:nvPr/>
              </p:nvSpPr>
              <p:spPr>
                <a:xfrm>
                  <a:off x="9102792" y="3915818"/>
                  <a:ext cx="879408" cy="6667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US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1FAB2B3-999F-AB45-863C-CC727C696B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02792" y="3915818"/>
                  <a:ext cx="879408" cy="666721"/>
                </a:xfrm>
                <a:prstGeom prst="rect">
                  <a:avLst/>
                </a:prstGeom>
                <a:blipFill>
                  <a:blip r:embed="rId8"/>
                  <a:stretch>
                    <a:fillRect t="-37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40FC3FA-552E-304D-AF87-25C47C3F18F0}"/>
                    </a:ext>
                  </a:extLst>
                </p14:cNvPr>
                <p14:cNvContentPartPr/>
                <p14:nvPr/>
              </p14:nvContentPartPr>
              <p14:xfrm>
                <a:off x="8568300" y="4957812"/>
                <a:ext cx="2827800" cy="1158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40FC3FA-552E-304D-AF87-25C47C3F18F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550660" y="4940172"/>
                  <a:ext cx="2863440" cy="1194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3258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33812-8799-0C44-A84B-9AD9E78B4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optimal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B0DC0-25A8-4F4B-AB00-6985D1660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PG: </a:t>
            </a:r>
            <a:r>
              <a:rPr lang="en-US" dirty="0"/>
              <a:t>Line search methods  (e.g., gradient ascend/decent)</a:t>
            </a:r>
          </a:p>
          <a:p>
            <a:pPr lvl="1"/>
            <a:r>
              <a:rPr lang="en-US" dirty="0"/>
              <a:t>Find direction of improvement</a:t>
            </a:r>
          </a:p>
          <a:p>
            <a:pPr lvl="1"/>
            <a:r>
              <a:rPr lang="en-US" dirty="0"/>
              <a:t>Select step length</a:t>
            </a:r>
          </a:p>
          <a:p>
            <a:r>
              <a:rPr lang="en-US" b="1" dirty="0"/>
              <a:t>Today: </a:t>
            </a:r>
            <a:r>
              <a:rPr lang="en-US" dirty="0"/>
              <a:t>Trust region methods</a:t>
            </a:r>
          </a:p>
          <a:p>
            <a:pPr lvl="1"/>
            <a:r>
              <a:rPr lang="en-US" dirty="0"/>
              <a:t>Select a trust region radius (analog to max step length)</a:t>
            </a:r>
          </a:p>
          <a:p>
            <a:pPr lvl="1"/>
            <a:r>
              <a:rPr lang="en-US" dirty="0"/>
              <a:t>Find optimal point within trust region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65E74-342B-EF4A-A2A5-143215770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5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010A8-10EF-224C-8721-E808E36C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FEBB0-6799-1842-B833-9180A4913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F8D53-6C6C-E145-A6AA-282EF7CEE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Image result for Trust Region Methods">
            <a:extLst>
              <a:ext uri="{FF2B5EF4-FFF2-40B4-BE49-F238E27FC236}">
                <a16:creationId xmlns:a16="http://schemas.microsoft.com/office/drawing/2014/main" id="{6D5CCC94-EA43-E84E-88DA-FFE287570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512"/>
            <a:ext cx="12192000" cy="617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76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6E76-90A6-7D44-B89E-3EEA0FAAD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region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50877-85A0-374F-832A-3ADB3E2061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Idea:</a:t>
                </a:r>
              </a:p>
              <a:p>
                <a:pPr lvl="1"/>
                <a:r>
                  <a:rPr lang="en-US" dirty="0"/>
                  <a:t>Approximate objective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with a simpler function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Solve: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lim>
                            </m:limLow>
                          </m:fName>
                          <m:e>
                            <m:acc>
                              <m:accPr>
                                <m:chr m:val="̃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Problem</a:t>
                </a:r>
                <a:r>
                  <a:rPr lang="en-US" dirty="0"/>
                  <a:t>: The optimum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might be in region where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US" dirty="0"/>
                  <a:t> poorly approximates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might be far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Solution</a:t>
                </a:r>
                <a:r>
                  <a:rPr lang="en-US" dirty="0"/>
                  <a:t>: restrict the search to a region where we trust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US" dirty="0"/>
                  <a:t> to approximate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well</a:t>
                </a:r>
              </a:p>
              <a:p>
                <a:pPr lvl="1"/>
                <a:r>
                  <a:rPr lang="en-US" dirty="0"/>
                  <a:t>Solve: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𝑎𝑟𝑔𝑚𝑖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𝑡𝑟𝑢𝑠𝑡𝑅𝑒𝑔𝑖𝑜𝑛</m:t>
                        </m:r>
                      </m:sub>
                    </m:sSub>
                    <m:acc>
                      <m:accPr>
                        <m:chr m:val="̃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50877-85A0-374F-832A-3ADB3E2061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F4048-44F5-2945-9947-0F37250E2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43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A7AAD-FF78-4D41-A1FF-7C185C983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Taylor series for approximation</a:t>
            </a:r>
          </a:p>
        </p:txBody>
      </p:sp>
      <p:pic>
        <p:nvPicPr>
          <p:cNvPr id="6" name="Content Placeholder 5" descr="A picture containing light&#10;&#10;Description automatically generated">
            <a:extLst>
              <a:ext uri="{FF2B5EF4-FFF2-40B4-BE49-F238E27FC236}">
                <a16:creationId xmlns:a16="http://schemas.microsoft.com/office/drawing/2014/main" id="{0D9DACA8-FBF5-7441-B1B2-A4DF013A6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143" y="3714100"/>
            <a:ext cx="5265791" cy="296200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879C6-60AF-E445-9BF4-B6EBE455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0D67F96-5422-4C4D-BD98-B764BC685F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825625"/>
                <a:ext cx="10942658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Approximate an unknown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′)</m:t>
                    </m:r>
                  </m:oMath>
                </a14:m>
                <a:r>
                  <a:rPr lang="en-US" dirty="0"/>
                  <a:t> around a known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Assuming known derivatives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0D67F96-5422-4C4D-BD98-B764BC685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825625"/>
                <a:ext cx="10942658" cy="4351338"/>
              </a:xfrm>
              <a:prstGeom prst="rect">
                <a:avLst/>
              </a:prstGeom>
              <a:blipFill>
                <a:blip r:embed="rId3"/>
                <a:stretch>
                  <a:fillRect l="-927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5E42F5CE-3B41-614B-9F4E-05F4C147A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059" y="3714100"/>
            <a:ext cx="5265791" cy="296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24C6B9-3817-9388-E03C-E010585DC211}"/>
              </a:ext>
            </a:extLst>
          </p:cNvPr>
          <p:cNvSpPr txBox="1"/>
          <p:nvPr/>
        </p:nvSpPr>
        <p:spPr>
          <a:xfrm>
            <a:off x="306551" y="6562662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3Blue1Brown by </a:t>
            </a:r>
            <a:r>
              <a:rPr lang="en-US" dirty="0"/>
              <a:t>Grant Sanderson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65993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5D9F3-F043-E040-BC7C-85480C31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Newton's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5998FC-8400-4747-9118-D7F7280DE3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When considering a high dimensional (</a:t>
                </a:r>
                <a:r>
                  <a:rPr lang="en-US" i="1" dirty="0"/>
                  <a:t>n</a:t>
                </a:r>
                <a:r>
                  <a:rPr lang="en-US" dirty="0"/>
                  <a:t>) optimization problem, the </a:t>
                </a:r>
                <a:r>
                  <a:rPr lang="en-US" i="1" dirty="0"/>
                  <a:t>k</a:t>
                </a:r>
                <a:r>
                  <a:rPr lang="en-US" dirty="0"/>
                  <a:t> order partial derivatives is size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(grows exponentially!)</a:t>
                </a:r>
              </a:p>
              <a:p>
                <a:r>
                  <a:rPr lang="en-US" dirty="0"/>
                  <a:t>Approximate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by a second order Tylor approximation around a know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is the gradient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is the Hessian at a known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delta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from optimum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in the approximated function is found by setting its gradient (with respect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) equal to zero, which gives: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Newton step direction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5998FC-8400-4747-9118-D7F7280DE3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AC8D4-3C73-9245-97F6-B9F3C558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A251F8-932E-2940-8E63-B6ACC2B2EE9F}"/>
                  </a:ext>
                </a:extLst>
              </p:cNvPr>
              <p:cNvSpPr txBox="1"/>
              <p:nvPr/>
            </p:nvSpPr>
            <p:spPr>
              <a:xfrm>
                <a:off x="3347189" y="6181726"/>
                <a:ext cx="339611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Move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towards the approximated optimum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A251F8-932E-2940-8E63-B6ACC2B2EE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189" y="6181726"/>
                <a:ext cx="3396113" cy="646331"/>
              </a:xfrm>
              <a:prstGeom prst="rect">
                <a:avLst/>
              </a:prstGeom>
              <a:blipFill>
                <a:blip r:embed="rId3"/>
                <a:stretch>
                  <a:fillRect t="-3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>
            <a:extLst>
              <a:ext uri="{FF2B5EF4-FFF2-40B4-BE49-F238E27FC236}">
                <a16:creationId xmlns:a16="http://schemas.microsoft.com/office/drawing/2014/main" id="{70E78581-DE5F-654E-90C0-B1BDB1AC4E4A}"/>
              </a:ext>
            </a:extLst>
          </p:cNvPr>
          <p:cNvSpPr/>
          <p:nvPr/>
        </p:nvSpPr>
        <p:spPr>
          <a:xfrm rot="5400000">
            <a:off x="4888014" y="5058670"/>
            <a:ext cx="314465" cy="210150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3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54369-C6F6-6B4D-A197-2951282A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trust region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F2632-E0C1-6944-AEC5-92AA702CD9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US" dirty="0"/>
                  <a:t> is a second-order Taylor polynomial</a:t>
                </a:r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acc>
                      <m:accPr>
                        <m:chr m:val="̃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2!</m:t>
                        </m:r>
                      </m:den>
                    </m:f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The closer we are to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the more accurate </a:t>
                </a:r>
              </a:p>
              <a:p>
                <a:r>
                  <a:rPr lang="en-US" dirty="0"/>
                  <a:t>Trust regions are often chosen to be a hypersphere (e.g., l2 norm)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But it might be that there is no local optimum within the trust region (no point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[0]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Use Lagrange method to set the trust region boundaries!</a:t>
                </a:r>
              </a:p>
              <a:p>
                <a:pPr lvl="1"/>
                <a:r>
                  <a:rPr lang="en-US" dirty="0"/>
                  <a:t>(Lagrange method provides the optimum under constraint)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F2632-E0C1-6944-AEC5-92AA702CD9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D8246-A426-9D44-BCDF-D9486DD5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7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ED450-2EE0-D044-8A30-ADEF2540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3F35C-613E-0F4B-BFB4-79B43A7B8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CAD6D-094F-1C41-AAD2-C6516603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8CE4F23-2C37-0141-B63F-6E1FD5E01494}"/>
                  </a:ext>
                </a:extLst>
              </p:cNvPr>
              <p:cNvSpPr txBox="1"/>
              <p:nvPr/>
            </p:nvSpPr>
            <p:spPr>
              <a:xfrm>
                <a:off x="2009336" y="2169712"/>
                <a:ext cx="7995907" cy="414722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trustRegionMethod</a:t>
                </a:r>
              </a:p>
              <a:p>
                <a:pPr lvl="1"/>
                <a:r>
                  <a:rPr lang="en-US" sz="2800" dirty="0" err="1"/>
                  <a:t>init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/>
              </a:p>
              <a:p>
                <a:pPr lvl="1"/>
                <a:r>
                  <a:rPr lang="en-US" sz="2800" dirty="0"/>
                  <a:t>Repeat: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800" b="0" dirty="0"/>
              </a:p>
              <a:p>
                <a:pPr lvl="2"/>
                <a:r>
                  <a:rPr lang="en-US" sz="2800" b="0" dirty="0"/>
                  <a:t>Solve: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lim>
                            </m:limLow>
                          </m:fName>
                          <m:e>
                            <m:acc>
                              <m:accPr>
                                <m:chr m:val="̃"/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sz="2800" b="0" dirty="0"/>
                  <a:t> </a:t>
                </a:r>
                <a:r>
                  <a:rPr lang="en-US" sz="2800" b="0" dirty="0" err="1"/>
                  <a:t>s.t.</a:t>
                </a:r>
                <a:r>
                  <a:rPr lang="en-US" sz="28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b="0" dirty="0"/>
              </a:p>
              <a:p>
                <a:pPr lvl="2"/>
                <a:r>
                  <a:rPr lang="en-US" sz="2800" b="0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800" b="0" dirty="0"/>
                  <a:t> than increase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sz="2800" b="0" dirty="0"/>
              </a:p>
              <a:p>
                <a:pPr lvl="2"/>
                <a:r>
                  <a:rPr lang="en-US" sz="2800" b="0" dirty="0"/>
                  <a:t>Else decrease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b="0" dirty="0"/>
              </a:p>
              <a:p>
                <a:pPr lvl="1"/>
                <a:r>
                  <a:rPr lang="en-US" sz="2800" dirty="0"/>
                  <a:t>Until convergence</a:t>
                </a:r>
                <a:endParaRPr lang="en-US" sz="2800" b="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8CE4F23-2C37-0141-B63F-6E1FD5E01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336" y="2169712"/>
                <a:ext cx="7995907" cy="4147226"/>
              </a:xfrm>
              <a:prstGeom prst="rect">
                <a:avLst/>
              </a:prstGeom>
              <a:blipFill>
                <a:blip r:embed="rId2"/>
                <a:stretch>
                  <a:fillRect l="-1424" t="-152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282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9238A-D72D-9640-B6BC-0C4862680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optimal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8CA8C0-D96E-9C4F-A346-E9A3F779E1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3072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US" dirty="0"/>
                  <a:t> is a second-order Taylor polynomial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acc>
                      <m:accPr>
                        <m:chr m:val="̃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2!</m:t>
                        </m:r>
                      </m:den>
                    </m:f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Subject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a positive (semi-)definite matrix</a:t>
                </a:r>
              </a:p>
              <a:p>
                <a:pPr lvl="1"/>
                <a:r>
                  <a:rPr lang="en-US" dirty="0"/>
                  <a:t>(Strictly) convex optimization</a:t>
                </a:r>
              </a:p>
              <a:p>
                <a:pPr lvl="1"/>
                <a:r>
                  <a:rPr lang="en-US" dirty="0"/>
                  <a:t>Can find the global optimum in closed form</a:t>
                </a:r>
              </a:p>
              <a:p>
                <a:pPr lvl="1"/>
                <a:r>
                  <a:rPr lang="en-US" dirty="0"/>
                  <a:t>Usually not the case in practical problems</a:t>
                </a:r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not a positive semi-definite matrix</a:t>
                </a:r>
              </a:p>
              <a:p>
                <a:pPr lvl="1"/>
                <a:r>
                  <a:rPr lang="en-US" dirty="0"/>
                  <a:t>Non-convex optimization</a:t>
                </a:r>
              </a:p>
              <a:p>
                <a:pPr lvl="1"/>
                <a:r>
                  <a:rPr lang="en-US" dirty="0"/>
                  <a:t>Use gradient-based approaches that guarantee improvement per step</a:t>
                </a:r>
              </a:p>
              <a:p>
                <a:pPr lvl="1"/>
                <a:r>
                  <a:rPr lang="en-US" dirty="0"/>
                  <a:t>Find local optima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8CA8C0-D96E-9C4F-A346-E9A3F779E1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30725"/>
              </a:xfrm>
              <a:blipFill>
                <a:blip r:embed="rId2"/>
                <a:stretch>
                  <a:fillRect l="-965" t="-2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0B078-E5B8-754D-A802-7596E9C49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71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9B1B-18E9-F441-A987-0536BA3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Non-convex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36EB59-BD55-B641-9FA2-29854C1DA1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lim>
                            </m:limLow>
                          </m:fName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s.t.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First: define an appropriate loss function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36EB59-BD55-B641-9FA2-29854C1DA1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C6C46-EACA-744C-B7F6-8F22DF631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06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C0015-59BB-5544-BF84-73B69CC0A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loss do we minimize in PG?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EBB151-3C0F-9549-8891-B8A411235B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Policy gradient (working backwards)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𝑃𝐺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Recall that: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𝑜𝑙𝑑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𝐼𝑆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EBB151-3C0F-9549-8891-B8A411235B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4FD4786-FF89-8640-8103-8765CB4C4829}"/>
              </a:ext>
            </a:extLst>
          </p:cNvPr>
          <p:cNvSpPr txBox="1"/>
          <p:nvPr/>
        </p:nvSpPr>
        <p:spPr>
          <a:xfrm>
            <a:off x="6274005" y="5846544"/>
            <a:ext cx="3412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Important sampling ratio (see slide 28 from “4.Monte-Carlo”)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061D-8E8C-7149-B38F-1591F9065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C1627B4-EA8C-AD45-ADC5-614F6AD4CD6D}"/>
              </a:ext>
            </a:extLst>
          </p:cNvPr>
          <p:cNvCxnSpPr>
            <a:cxnSpLocks/>
          </p:cNvCxnSpPr>
          <p:nvPr/>
        </p:nvCxnSpPr>
        <p:spPr>
          <a:xfrm flipH="1" flipV="1">
            <a:off x="5555265" y="5315881"/>
            <a:ext cx="725461" cy="8608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7E2E49E-CEBF-3F42-ABCF-D5AF5FF84021}"/>
                  </a:ext>
                </a:extLst>
              </p:cNvPr>
              <p:cNvSpPr txBox="1"/>
              <p:nvPr/>
            </p:nvSpPr>
            <p:spPr>
              <a:xfrm>
                <a:off x="8477147" y="5355946"/>
                <a:ext cx="34124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𝑜𝑙𝑑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is a constant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7E2E49E-CEBF-3F42-ABCF-D5AF5FF84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147" y="5355946"/>
                <a:ext cx="3412434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F4CDD5-5F2A-4A45-9681-94C9CDBCB2D4}"/>
              </a:ext>
            </a:extLst>
          </p:cNvPr>
          <p:cNvCxnSpPr>
            <a:cxnSpLocks/>
          </p:cNvCxnSpPr>
          <p:nvPr/>
        </p:nvCxnSpPr>
        <p:spPr>
          <a:xfrm flipH="1" flipV="1">
            <a:off x="8477147" y="4804772"/>
            <a:ext cx="542566" cy="5511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31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A3E1-EF3F-9D42-9938-6F97C02B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actually want to optimize in PG?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D17607-9D66-EF4F-B656-3FE6FFEB4D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~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~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dirty="0"/>
                  <a:t>     </a:t>
                </a:r>
                <a:r>
                  <a:rPr lang="en-US" sz="2400" dirty="0"/>
                  <a:t>(but we don’t 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dirty="0"/>
                  <a:t>)</a:t>
                </a:r>
              </a:p>
              <a:p>
                <a:pPr lvl="1"/>
                <a:r>
                  <a:rPr lang="en-US" dirty="0"/>
                  <a:t>We sample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</m:oMath>
                </a14:m>
                <a:r>
                  <a:rPr lang="en-US" dirty="0"/>
                  <a:t> instead… Let's use importance sampling!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𝑜𝑙𝑑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𝑜𝑙𝑑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𝐼𝑆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𝐼𝑆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approximates the performance difference between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Similarity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𝑜𝑙𝑑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affects the variance in the approximated value</a:t>
                </a:r>
              </a:p>
              <a:p>
                <a:pPr lvl="1"/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𝑜𝑙𝑑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 are far from each other than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𝐼𝑆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approximation is usually untrustworthy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D17607-9D66-EF4F-B656-3FE6FFEB4D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744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6C6F4-529C-5442-B616-28C9F94A3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8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E90D4-D316-6E49-A4AE-16A5A978D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Region Policy Optimization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3D61C7-B2AA-7E49-AF2A-70F1DD7388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3072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Define the following trust region update: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s.t.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𝐾𝐿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That is, find the best next policy based on data from current policy while bounding the distance between the policies’ distributions (KL divergence)</a:t>
                </a:r>
              </a:p>
              <a:p>
                <a:pPr lvl="1"/>
                <a:r>
                  <a:rPr lang="en-US" dirty="0"/>
                  <a:t>Off policy (IS-based) estimations are usually noisier the further they are from the behavior policy hence the necessity of bounding the change </a:t>
                </a:r>
              </a:p>
              <a:p>
                <a:r>
                  <a:rPr lang="en-US" dirty="0"/>
                  <a:t>The constraint can be written as a penalty in the objective function (a </a:t>
                </a:r>
                <a:r>
                  <a:rPr lang="en-US" dirty="0" err="1"/>
                  <a:t>Lagrangian</a:t>
                </a:r>
                <a:r>
                  <a:rPr lang="en-US" dirty="0"/>
                  <a:t>)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𝐾𝐿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in the constraint variant there is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value such that both approaches result in the same optimality point </a:t>
                </a:r>
                <a:r>
                  <a:rPr lang="en-US" sz="1700" dirty="0"/>
                  <a:t>[follows from the method of Lagrange multipliers]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3D61C7-B2AA-7E49-AF2A-70F1DD7388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30725"/>
              </a:xfrm>
              <a:blipFill>
                <a:blip r:embed="rId2"/>
                <a:stretch>
                  <a:fillRect l="-965" t="-2514" r="-1086" b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867A1-1130-5D4A-BCC0-4475804CB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3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of Lagrange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7433388" cy="430168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Unite constraints with the objective function </a:t>
                </a:r>
              </a:p>
              <a:p>
                <a:pPr lvl="1"/>
                <a:r>
                  <a:rPr lang="en-US" dirty="0"/>
                  <a:t>The resulting function is the </a:t>
                </a:r>
                <a:r>
                  <a:rPr lang="en-US" dirty="0" err="1"/>
                  <a:t>Lagrangian</a:t>
                </a:r>
                <a:r>
                  <a:rPr lang="en-US" dirty="0"/>
                  <a:t> function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ℒ</m:t>
                    </m:r>
                  </m:oMath>
                </a14:m>
                <a:endParaRPr lang="en-US" dirty="0"/>
              </a:p>
              <a:p>
                <a:pPr marL="342900" lvl="1" indent="-342900">
                  <a:buFont typeface="Arial"/>
                  <a:buChar char="•"/>
                </a:pPr>
                <a:r>
                  <a:rPr lang="en-US" dirty="0"/>
                  <a:t>Find the optimal point of the Lagrangian function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ℒ</m:t>
                    </m:r>
                  </m:oMath>
                </a14:m>
                <a:r>
                  <a:rPr lang="en-US" dirty="0"/>
                  <a:t> by setting its gradient (all partial derivatives) to the zero vector</a:t>
                </a:r>
              </a:p>
              <a:p>
                <a:pPr marL="342900" lvl="1" indent="-342900">
                  <a:buFont typeface="Arial"/>
                  <a:buChar char="•"/>
                </a:pPr>
                <a:r>
                  <a:rPr lang="en-US" dirty="0"/>
                  <a:t>The optimal solution for the </a:t>
                </a:r>
                <a:r>
                  <a:rPr lang="en-US" dirty="0" err="1"/>
                  <a:t>Lagrangian</a:t>
                </a:r>
                <a:r>
                  <a:rPr lang="en-US" dirty="0"/>
                  <a:t> function is also the optimal solution for the original function</a:t>
                </a:r>
              </a:p>
              <a:p>
                <a:pPr marL="342900" lvl="1" indent="-342900">
                  <a:buFont typeface="Arial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7433388" cy="4301681"/>
              </a:xfrm>
              <a:blipFill>
                <a:blip r:embed="rId4"/>
                <a:stretch>
                  <a:fillRect l="-1538" t="-2059" r="-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976" y="1986192"/>
            <a:ext cx="3843885" cy="383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of Lagrange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𝑚𝑖𝑛𝑖𝑚𝑖𝑧𝑒</m:t>
                    </m:r>
                    <m:r>
                      <a:rPr lang="en-US" b="0" i="1" smtClean="0">
                        <a:latin typeface="Cambria Math" charset="0"/>
                      </a:rPr>
                      <m:t>: 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>
                  <a:buFont typeface="Arial" charset="0"/>
                  <a:buChar char="•"/>
                </a:pPr>
                <a:r>
                  <a:rPr lang="en-US" dirty="0"/>
                  <a:t>S.T.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Arial" charset="0"/>
                  <a:buChar char="•"/>
                </a:pPr>
                <a:r>
                  <a:rPr lang="mr-IN" dirty="0">
                    <a:solidFill>
                      <a:srgbClr val="FF0000"/>
                    </a:solidFill>
                  </a:rPr>
                  <a:t>…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𝑚𝑖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≥0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buFont typeface="Arial" charset="0"/>
                  <a:buChar char="•"/>
                </a:pPr>
                <a:r>
                  <a:rPr lang="en-US" dirty="0"/>
                  <a:t>The </a:t>
                </a:r>
                <a:r>
                  <a:rPr lang="en-US" dirty="0" err="1"/>
                  <a:t>Lagrangian</a:t>
                </a:r>
                <a:r>
                  <a:rPr lang="en-US" dirty="0"/>
                  <a:t> function contains a Lagrange multiplier and term for each constraint</a:t>
                </a:r>
              </a:p>
              <a:p>
                <a:pPr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ℒ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𝜆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nary>
                          <m:naryPr>
                            <m:chr m:val="∑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…+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nary>
                          <m:naryPr>
                            <m:chr m:val="∑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𝑚𝑖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2171" t="-2924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528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of Lagrange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What about the nonnegativity conditions?</a:t>
                </a:r>
              </a:p>
              <a:p>
                <a:r>
                  <a:rPr lang="en-US" dirty="0"/>
                  <a:t>non-negativity optimality conditions: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≥0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𝑔</m:t>
                        </m:r>
                      </m:e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≥0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𝑔</m:t>
                        </m:r>
                      </m:e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If we can find a value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dirty="0"/>
                  <a:t> that satisfies all three conditions, it is the optimal solution</a:t>
                </a:r>
              </a:p>
              <a:p>
                <a:r>
                  <a:rPr lang="en-US" dirty="0"/>
                  <a:t>We combine the </a:t>
                </a:r>
                <a:r>
                  <a:rPr lang="en-US" dirty="0" err="1"/>
                  <a:t>Lagrangian</a:t>
                </a:r>
                <a:r>
                  <a:rPr lang="en-US" dirty="0"/>
                  <a:t> approach with the optimality conditions to obtain the following (KKT) conditions</a:t>
                </a:r>
              </a:p>
              <a:p>
                <a:pPr marL="342900" lvl="2" indent="-342900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∀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𝑖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∈{1,…,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∀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𝑗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∈{1,…,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𝑚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}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≥0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mr-I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𝜕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ℒ</m:t>
                        </m:r>
                      </m:num>
                      <m:den>
                        <m:r>
                          <a:rPr lang="mr-IN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≥0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f>
                      <m:fPr>
                        <m:ctrlPr>
                          <a:rPr lang="mr-I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𝜕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ℒ</m:t>
                        </m:r>
                      </m:num>
                      <m:den>
                        <m:r>
                          <a:rPr lang="mr-IN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1">
                  <a:buFont typeface="Wingdings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mr-I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mr-IN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𝜕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ℒ</m:t>
                        </m:r>
                      </m:num>
                      <m:den>
                        <m:r>
                          <a:rPr lang="mr-IN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2">
                  <a:buFont typeface="Wingdings" charset="2"/>
                  <a:buChar char="§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4" t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2AF4D09-E20C-514E-888B-23020FC0F079}"/>
              </a:ext>
            </a:extLst>
          </p:cNvPr>
          <p:cNvSpPr txBox="1"/>
          <p:nvPr/>
        </p:nvSpPr>
        <p:spPr>
          <a:xfrm>
            <a:off x="5943600" y="2431912"/>
            <a:ext cx="4760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Either x is in a local optimum (g’(x)=0), or x equals the boundary condition (x=0)</a:t>
            </a:r>
          </a:p>
        </p:txBody>
      </p:sp>
    </p:spTree>
    <p:extLst>
      <p:ext uri="{BB962C8B-B14F-4D97-AF65-F5344CB8AC3E}">
        <p14:creationId xmlns:p14="http://schemas.microsoft.com/office/powerpoint/2010/main" val="1980604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7733E-2B42-BF48-BF0C-0ED493D15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Monotonic improvement results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C5DEFD-5A4C-D146-87FF-2C039BFD5E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𝑜𝑙𝑑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𝐼𝑆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𝐾𝐿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latin typeface="Cambria Math" panose="02040503050406030204" pitchFamily="18" charset="0"/>
                  </a:rPr>
                  <a:t>Where: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r>
                  <a:rPr lang="en-US" b="0" dirty="0">
                    <a:latin typeface="Cambria Math" panose="02040503050406030204" pitchFamily="18" charset="0"/>
                  </a:rPr>
                  <a:t> is the expected return,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𝜖𝛾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𝑜𝑙𝑑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</a:rPr>
                  <a:t>The optimal point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𝐾𝐿</m:t>
                        </m:r>
                      </m:sub>
                    </m:sSub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Guaranteed to improve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𝑜𝑙𝑑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C5DEFD-5A4C-D146-87FF-2C039BFD5E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DF49D3-77FB-2F42-9C0E-23AB8FB9A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3722CB-5246-DF4E-B2A7-762D5FFBB68D}"/>
              </a:ext>
            </a:extLst>
          </p:cNvPr>
          <p:cNvSpPr txBox="1"/>
          <p:nvPr/>
        </p:nvSpPr>
        <p:spPr>
          <a:xfrm>
            <a:off x="568171" y="6400412"/>
            <a:ext cx="6991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Schulman, John, et al. "Trust region policy optimization." </a:t>
            </a:r>
            <a:r>
              <a:rPr lang="en-US" sz="1200" i="1" dirty="0"/>
              <a:t>International conference on machine learning</a:t>
            </a:r>
            <a:r>
              <a:rPr lang="en-US" sz="1200" dirty="0"/>
              <a:t>. 2015.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D19CE8-22B4-C743-9032-57D63403508A}"/>
              </a:ext>
            </a:extLst>
          </p:cNvPr>
          <p:cNvCxnSpPr/>
          <p:nvPr/>
        </p:nvCxnSpPr>
        <p:spPr>
          <a:xfrm flipV="1">
            <a:off x="7930054" y="4203019"/>
            <a:ext cx="754602" cy="12853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4319F1B-7352-6B48-99D9-84B8A2B44EDB}"/>
              </a:ext>
            </a:extLst>
          </p:cNvPr>
          <p:cNvCxnSpPr/>
          <p:nvPr/>
        </p:nvCxnSpPr>
        <p:spPr>
          <a:xfrm>
            <a:off x="7744922" y="5862804"/>
            <a:ext cx="3280478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47D26A5-FA6F-A141-B051-BA40340C79C1}"/>
              </a:ext>
            </a:extLst>
          </p:cNvPr>
          <p:cNvCxnSpPr>
            <a:cxnSpLocks/>
          </p:cNvCxnSpPr>
          <p:nvPr/>
        </p:nvCxnSpPr>
        <p:spPr>
          <a:xfrm flipV="1">
            <a:off x="7844056" y="4085729"/>
            <a:ext cx="0" cy="1892423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28215B-FD3B-F94D-890D-D0D2BFFE2234}"/>
                  </a:ext>
                </a:extLst>
              </p:cNvPr>
              <p:cNvSpPr txBox="1"/>
              <p:nvPr/>
            </p:nvSpPr>
            <p:spPr>
              <a:xfrm>
                <a:off x="11025400" y="5678138"/>
                <a:ext cx="3741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28215B-FD3B-F94D-890D-D0D2BFFE2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5400" y="5678138"/>
                <a:ext cx="374141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2D3719-0CB2-1846-BE1B-FB045616C69A}"/>
                  </a:ext>
                </a:extLst>
              </p:cNvPr>
              <p:cNvSpPr txBox="1"/>
              <p:nvPr/>
            </p:nvSpPr>
            <p:spPr>
              <a:xfrm>
                <a:off x="7559765" y="3689533"/>
                <a:ext cx="659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2D3719-0CB2-1846-BE1B-FB045616C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765" y="3689533"/>
                <a:ext cx="659155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28F231-2E34-444E-B50D-423A6C647AF8}"/>
              </a:ext>
            </a:extLst>
          </p:cNvPr>
          <p:cNvCxnSpPr>
            <a:cxnSpLocks/>
          </p:cNvCxnSpPr>
          <p:nvPr/>
        </p:nvCxnSpPr>
        <p:spPr>
          <a:xfrm>
            <a:off x="8219316" y="4991003"/>
            <a:ext cx="0" cy="102259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6A6DA0-72B9-9A41-901D-570036C69208}"/>
                  </a:ext>
                </a:extLst>
              </p:cNvPr>
              <p:cNvSpPr txBox="1"/>
              <p:nvPr/>
            </p:nvSpPr>
            <p:spPr>
              <a:xfrm>
                <a:off x="8017165" y="6031080"/>
                <a:ext cx="4753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6A6DA0-72B9-9A41-901D-570036C69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165" y="6031080"/>
                <a:ext cx="47532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C6B062-23B0-8B4D-AE04-5E033B6960FF}"/>
                  </a:ext>
                </a:extLst>
              </p:cNvPr>
              <p:cNvSpPr txBox="1"/>
              <p:nvPr/>
            </p:nvSpPr>
            <p:spPr>
              <a:xfrm>
                <a:off x="8323051" y="6265958"/>
                <a:ext cx="66287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16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C6B062-23B0-8B4D-AE04-5E033B696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3051" y="6265958"/>
                <a:ext cx="662874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A6E40E-22DE-7441-85E6-D9878AE4F5D1}"/>
                  </a:ext>
                </a:extLst>
              </p:cNvPr>
              <p:cNvSpPr txBox="1"/>
              <p:nvPr/>
            </p:nvSpPr>
            <p:spPr>
              <a:xfrm>
                <a:off x="8604976" y="3777318"/>
                <a:ext cx="693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A6E40E-22DE-7441-85E6-D9878AE4F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4976" y="3777318"/>
                <a:ext cx="69390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6BE8F65-CA86-1349-A74D-7C0AB3F1361E}"/>
                  </a:ext>
                </a:extLst>
              </p14:cNvPr>
              <p14:cNvContentPartPr/>
              <p14:nvPr/>
            </p14:nvContentPartPr>
            <p14:xfrm>
              <a:off x="8070484" y="4819312"/>
              <a:ext cx="2827800" cy="11588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6BE8F65-CA86-1349-A74D-7C0AB3F1361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52844" y="4801672"/>
                <a:ext cx="2863440" cy="11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9C31088-5BB0-3A40-9A15-D5B8AF82612E}"/>
                  </a:ext>
                </a:extLst>
              </p14:cNvPr>
              <p14:cNvContentPartPr/>
              <p14:nvPr/>
            </p14:nvContentPartPr>
            <p14:xfrm>
              <a:off x="8156545" y="4972475"/>
              <a:ext cx="542520" cy="4363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9C31088-5BB0-3A40-9A15-D5B8AF82612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52225" y="4968155"/>
                <a:ext cx="551160" cy="44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53CAE8-23DE-874F-A44D-CB17D2708775}"/>
                  </a:ext>
                </a:extLst>
              </p:cNvPr>
              <p:cNvSpPr txBox="1"/>
              <p:nvPr/>
            </p:nvSpPr>
            <p:spPr>
              <a:xfrm>
                <a:off x="8178904" y="5377314"/>
                <a:ext cx="12017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𝐾𝐿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53CAE8-23DE-874F-A44D-CB17D2708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904" y="5377314"/>
                <a:ext cx="1201739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73D5246-12FA-B941-B84D-BFB2D6E33FE6}"/>
              </a:ext>
            </a:extLst>
          </p:cNvPr>
          <p:cNvCxnSpPr>
            <a:cxnSpLocks/>
          </p:cNvCxnSpPr>
          <p:nvPr/>
        </p:nvCxnSpPr>
        <p:spPr>
          <a:xfrm>
            <a:off x="8376935" y="4967053"/>
            <a:ext cx="26326" cy="151565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10A7828-9263-A047-8DFA-589F97FBC613}"/>
              </a:ext>
            </a:extLst>
          </p:cNvPr>
          <p:cNvSpPr txBox="1"/>
          <p:nvPr/>
        </p:nvSpPr>
        <p:spPr>
          <a:xfrm>
            <a:off x="2227458" y="4967053"/>
            <a:ext cx="3121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Note that the original paper considers costs instead of rewards so \</a:t>
            </a:r>
            <a:r>
              <a:rPr lang="en-US" sz="2000" dirty="0" err="1">
                <a:solidFill>
                  <a:srgbClr val="FF0000"/>
                </a:solidFill>
              </a:rPr>
              <a:t>ge</a:t>
            </a:r>
            <a:r>
              <a:rPr lang="en-US" sz="2000" dirty="0">
                <a:solidFill>
                  <a:srgbClr val="FF0000"/>
                </a:solidFill>
              </a:rPr>
              <a:t> becomes \le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57A9D27-8465-6B46-BE1C-6DFC99856F0D}"/>
              </a:ext>
            </a:extLst>
          </p:cNvPr>
          <p:cNvCxnSpPr>
            <a:cxnSpLocks/>
          </p:cNvCxnSpPr>
          <p:nvPr/>
        </p:nvCxnSpPr>
        <p:spPr>
          <a:xfrm flipH="1" flipV="1">
            <a:off x="2141621" y="2261937"/>
            <a:ext cx="669735" cy="27993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CA57-318F-9243-8333-D3AAAA19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TRPO algorithm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DC4A-9D3C-C24D-BDBE-136A31AE1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3C2EC-30AE-C948-8CC4-EAB4AD7B9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C838E-DF4B-EC4C-AF92-FDBF576D6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49264"/>
            <a:ext cx="6947969" cy="3566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CB3AF6-ABA1-094F-B42D-E47850A72C91}"/>
              </a:ext>
            </a:extLst>
          </p:cNvPr>
          <p:cNvSpPr txBox="1"/>
          <p:nvPr/>
        </p:nvSpPr>
        <p:spPr>
          <a:xfrm>
            <a:off x="8744134" y="3501131"/>
            <a:ext cx="3275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Take the mean or the max?</a:t>
            </a:r>
          </a:p>
          <a:p>
            <a:r>
              <a:rPr lang="en-US" dirty="0">
                <a:solidFill>
                  <a:srgbClr val="FF0000"/>
                </a:solidFill>
              </a:rPr>
              <a:t>The monotonic improvement guarantees hold only for max but in practice mean works better (max is too conservative)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226B2BC-F455-9E46-9D78-1F4DF3E5D2C2}"/>
              </a:ext>
            </a:extLst>
          </p:cNvPr>
          <p:cNvCxnSpPr/>
          <p:nvPr/>
        </p:nvCxnSpPr>
        <p:spPr>
          <a:xfrm flipH="1">
            <a:off x="6096000" y="4001294"/>
            <a:ext cx="2639627" cy="508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334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22D61-43DA-0E4D-856A-0781F113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KL penalized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DF61FF-C1A5-0246-9186-CB7795387C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15185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maximize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𝐼𝑆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𝐾𝐿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dirty="0"/>
                  <a:t>Use a linear Taylor approximation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a quadratic Taylor approximation for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𝐾𝐿</m:t>
                        </m:r>
                      </m:e>
                    </m:ac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maximize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𝑜𝑙𝑑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𝑜𝑙𝑑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𝜕𝜃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policy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gradient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𝐾𝐿</m:t>
                            </m:r>
                          </m:e>
                        </m:acc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2400" dirty="0"/>
                  <a:t>(the fisher information matrix)</a:t>
                </a:r>
              </a:p>
              <a:p>
                <a:r>
                  <a:rPr lang="en-US" sz="2400" dirty="0"/>
                  <a:t>Newton step direction: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dirty="0"/>
                  <a:t>AKA: natural policy gradient </a:t>
                </a:r>
                <a:r>
                  <a:rPr lang="en-US" sz="2800" dirty="0"/>
                  <a:t>[</a:t>
                </a:r>
                <a:r>
                  <a:rPr lang="en-US" sz="2800" dirty="0" err="1"/>
                  <a:t>Kakade</a:t>
                </a:r>
                <a:r>
                  <a:rPr lang="en-US" sz="2800" dirty="0"/>
                  <a:t>, 2002]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DF61FF-C1A5-0246-9186-CB7795387C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15185" cy="4351338"/>
              </a:xfrm>
              <a:blipFill>
                <a:blip r:embed="rId2"/>
                <a:stretch>
                  <a:fillRect l="-929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E58812-7492-6446-9776-57275304A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5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8B9AD-0E9C-224F-B99E-5619A7341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TRPO as a general PG algorithm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52E80E-908E-EF48-9708-9361520630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003096"/>
                <a:ext cx="10515600" cy="2635164"/>
              </a:xfrm>
            </p:spPr>
            <p:txBody>
              <a:bodyPr/>
              <a:lstStyle/>
              <a:p>
                <a:r>
                  <a:rPr lang="en-US" dirty="0"/>
                  <a:t>Linear-quadratic approximation + penalty = Natural gradient</a:t>
                </a:r>
              </a:p>
              <a:p>
                <a:r>
                  <a:rPr lang="en-US" dirty="0"/>
                  <a:t>No constraint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dirty="0"/>
                  <a:t>) = policy iteration </a:t>
                </a:r>
              </a:p>
              <a:p>
                <a:pPr lvl="1"/>
                <a:r>
                  <a:rPr lang="en-US" dirty="0"/>
                  <a:t>New policy updated to be the best one step policy over states visited during the previous policy</a:t>
                </a:r>
              </a:p>
              <a:p>
                <a:r>
                  <a:rPr lang="en-US" dirty="0"/>
                  <a:t>Euclidean constraint instead of KL (corresponds to learning rate) = vanilla policy gradient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52E80E-908E-EF48-9708-936152063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003096"/>
                <a:ext cx="10515600" cy="2635164"/>
              </a:xfrm>
              <a:blipFill>
                <a:blip r:embed="rId2"/>
                <a:stretch>
                  <a:fillRect l="-1086" t="-3846" b="-5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9AB8D-08E8-294E-9D45-95D5584C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3630F-03AF-494E-98D1-E52E68083F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89" t="34007" b="12294"/>
          <a:stretch/>
        </p:blipFill>
        <p:spPr>
          <a:xfrm>
            <a:off x="3385096" y="1566627"/>
            <a:ext cx="5421808" cy="235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70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35987-9E47-6A4B-8069-55DE542C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E2B68E-B132-2848-919D-5FB36DFBE0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Optimize a surrogate loss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𝑃𝐺</m:t>
                        </m:r>
                      </m:sup>
                    </m:sSup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𝐼𝑆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loss that results in the policy gradient</a:t>
                </a:r>
              </a:p>
              <a:p>
                <a:r>
                  <a:rPr lang="en-US" dirty="0"/>
                  <a:t>Add a constraint in the form of bounded KL divergence</a:t>
                </a:r>
              </a:p>
              <a:p>
                <a:r>
                  <a:rPr lang="en-US" dirty="0"/>
                  <a:t>Under linear (for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𝐼𝑆</m:t>
                        </m:r>
                      </m:sup>
                    </m:sSup>
                  </m:oMath>
                </a14:m>
                <a:r>
                  <a:rPr lang="en-US" dirty="0"/>
                  <a:t>) and quadratic (for KL) Tylor approximations it corresponds to natural gradient step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We can approximate the Fisher matrix relatively fast using Conjugate gradient </a:t>
                </a:r>
                <a:r>
                  <a:rPr lang="en-US" sz="2800" dirty="0"/>
                  <a:t>[</a:t>
                </a:r>
                <a:r>
                  <a:rPr lang="en-US" sz="2800" dirty="0" err="1"/>
                  <a:t>Kakade</a:t>
                </a:r>
                <a:r>
                  <a:rPr lang="en-US" sz="2800" dirty="0"/>
                  <a:t>, 2002]</a:t>
                </a:r>
                <a:endParaRPr lang="en-US" dirty="0"/>
              </a:p>
              <a:p>
                <a:r>
                  <a:rPr lang="en-US" dirty="0"/>
                  <a:t>The Fisher matrix can be very big 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E2B68E-B132-2848-919D-5FB36DFBE0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0422D-45C3-8243-A709-DF788447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96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F21AD-61B8-9349-A3AE-67FE11BBD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the Fisher matrix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14369E-556C-504D-887A-7C528DD76B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Use only first order approximation + Euclidian bound</a:t>
                </a:r>
              </a:p>
              <a:p>
                <a:r>
                  <a:rPr lang="en-US" dirty="0"/>
                  <a:t>Proximal Policy Optimization [Schulman et al., 2017]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𝛽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𝐾𝐿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⋅|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Becomes: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clip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𝑜𝑙𝑑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is a hyperparameter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14369E-556C-504D-887A-7C528DD76B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BF54F-D4B3-0A43-B340-5187E805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25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398C7-7C1D-4B4B-88EB-C8683346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Proximal Policy Optimization </a:t>
            </a:r>
            <a:r>
              <a:rPr lang="en-US" sz="3100" dirty="0"/>
              <a:t>[Schulman et al., 2017]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7303DA-59EA-1943-A8E9-B6813F35A6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clip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,1−</m:t>
                                    </m:r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,1+</m:t>
                                    </m:r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b="1" dirty="0">
                    <a:solidFill>
                      <a:srgbClr val="FF0000"/>
                    </a:solidFill>
                  </a:rPr>
                  <a:t>first</a:t>
                </a:r>
                <a:r>
                  <a:rPr lang="en-US" dirty="0"/>
                  <a:t> term will find the policy that maximizes return assuming the state distribution is similar to the old policy (policy iteration) </a:t>
                </a:r>
              </a:p>
              <a:p>
                <a:r>
                  <a:rPr lang="en-US" dirty="0"/>
                  <a:t>The </a:t>
                </a:r>
                <a:r>
                  <a:rPr lang="en-US" b="1" dirty="0">
                    <a:solidFill>
                      <a:srgbClr val="0070C0"/>
                    </a:solidFill>
                  </a:rPr>
                  <a:t>second</a:t>
                </a:r>
                <a:r>
                  <a:rPr lang="en-US" dirty="0"/>
                  <a:t> modifies the surrogate objective by clipping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, which removes the incentive for moving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outside of the interval </a:t>
                </a:r>
              </a:p>
              <a:p>
                <a:r>
                  <a:rPr lang="en-US" dirty="0"/>
                  <a:t>Take the minimum so the final objective is a lower bound (i.e., a pessimistic bound) on the unclipped objective</a:t>
                </a:r>
              </a:p>
              <a:p>
                <a:r>
                  <a:rPr lang="en-US" dirty="0"/>
                  <a:t>We only ignore the change in probability ratio when it would make the objective improve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7303DA-59EA-1943-A8E9-B6813F35A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1754" r="-724" b="-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AF6B1-12B5-AE41-BC6D-22BCE74C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88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398C7-7C1D-4B4B-88EB-C8683346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Proximal Policy Optimization </a:t>
            </a:r>
            <a:r>
              <a:rPr lang="en-US" sz="3100" dirty="0"/>
              <a:t>[Schulman et al., 2017]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7303DA-59EA-1943-A8E9-B6813F35A6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func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clip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,1−</m:t>
                                    </m:r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,1+</m:t>
                                    </m:r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7303DA-59EA-1943-A8E9-B6813F35A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5" t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AF6B1-12B5-AE41-BC6D-22BCE74C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92425-56E7-AD4C-8571-321A7F8FB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734" y="2627238"/>
            <a:ext cx="9260531" cy="4094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62E2ED-ACF9-7C44-9909-45AE4135ECB4}"/>
                  </a:ext>
                </a:extLst>
              </p:cNvPr>
              <p:cNvSpPr txBox="1"/>
              <p:nvPr/>
            </p:nvSpPr>
            <p:spPr>
              <a:xfrm>
                <a:off x="10373497" y="3367215"/>
                <a:ext cx="24583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62E2ED-ACF9-7C44-9909-45AE4135E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3497" y="3367215"/>
                <a:ext cx="245837" cy="369332"/>
              </a:xfrm>
              <a:prstGeom prst="rect">
                <a:avLst/>
              </a:prstGeom>
              <a:blipFill>
                <a:blip r:embed="rId6"/>
                <a:stretch>
                  <a:fillRect l="-25000" r="-2500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86F82D-6A51-F24C-BA10-C96E6034478E}"/>
                  </a:ext>
                </a:extLst>
              </p:cNvPr>
              <p:cNvSpPr txBox="1"/>
              <p:nvPr/>
            </p:nvSpPr>
            <p:spPr>
              <a:xfrm>
                <a:off x="5076568" y="5916266"/>
                <a:ext cx="24583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86F82D-6A51-F24C-BA10-C96E60344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568" y="5916266"/>
                <a:ext cx="245837" cy="369332"/>
              </a:xfrm>
              <a:prstGeom prst="rect">
                <a:avLst/>
              </a:prstGeom>
              <a:blipFill>
                <a:blip r:embed="rId6"/>
                <a:stretch>
                  <a:fillRect l="-25000" r="-2500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3630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E551-767E-C04B-AAE4-1A66AE72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91545-94CD-4A4A-B126-3204EEC9C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141D1-2454-0B4D-B07A-D7CF2125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46BE7C-B981-1A44-9343-A5B120748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99425"/>
            <a:ext cx="8396618" cy="1248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150D62-9C46-D645-BC7B-282392348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655" y="2867199"/>
            <a:ext cx="5750010" cy="39531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707345-393C-BF44-BCDA-6D6C9AF1D2A7}"/>
              </a:ext>
            </a:extLst>
          </p:cNvPr>
          <p:cNvSpPr txBox="1"/>
          <p:nvPr/>
        </p:nvSpPr>
        <p:spPr>
          <a:xfrm>
            <a:off x="649860" y="3384332"/>
            <a:ext cx="43866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Results from continuous control benchmark. Average normalized scores (over 21 runs of the algorithm, on 7 environments) for each algorithm / hyperparameter setting . </a:t>
            </a:r>
          </a:p>
        </p:txBody>
      </p:sp>
    </p:spTree>
    <p:extLst>
      <p:ext uri="{BB962C8B-B14F-4D97-AF65-F5344CB8AC3E}">
        <p14:creationId xmlns:p14="http://schemas.microsoft.com/office/powerpoint/2010/main" val="3144917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B621-0C9D-1F42-B75D-B068C2ED3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DDE37-6897-224A-A9D2-EABDCA507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02" y="2506662"/>
            <a:ext cx="227484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Comparison on several </a:t>
            </a:r>
            <a:r>
              <a:rPr lang="en-US" dirty="0" err="1"/>
              <a:t>MuJoCo</a:t>
            </a:r>
            <a:r>
              <a:rPr lang="en-US" dirty="0"/>
              <a:t> environments, training for one million time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D47B8-8089-1A4E-95FC-F635C8902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D6F78B-A2A3-CF42-B9D5-65696D894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638" y="1906819"/>
            <a:ext cx="9745362" cy="444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26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71B3-6068-8440-B5A3-8952F87D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3D3E06-111E-C84B-A383-434B1033AC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PG is sensitive to the policy update step size</a:t>
                </a:r>
              </a:p>
              <a:p>
                <a:r>
                  <a:rPr lang="en-US" dirty="0"/>
                  <a:t>A big step at some direction might seem like a good idea but in practice it will send us over a cliff </a:t>
                </a:r>
              </a:p>
              <a:p>
                <a:r>
                  <a:rPr lang="en-US" dirty="0"/>
                  <a:t>When observing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and trying to evaluate a policy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more similar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are (measured with KL divergence) the more trust we have in the evaluation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Limit the magnitude of change between successive policies such that you are guaranteed to see an improvement (natural gradient)</a:t>
                </a:r>
              </a:p>
              <a:p>
                <a:r>
                  <a:rPr lang="en-US" dirty="0"/>
                  <a:t> Improvement guarantees require too conservative steps sizes</a:t>
                </a:r>
              </a:p>
              <a:p>
                <a:pPr lvl="1"/>
                <a:r>
                  <a:rPr lang="en-US" dirty="0"/>
                  <a:t>Forsake such guarantees to get better performance in practice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3D3E06-111E-C84B-A383-434B1033AC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E308D-226C-AD40-BEAB-3462B21ED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6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Lecture</a:t>
            </a:r>
            <a:r>
              <a:rPr lang="en-US" dirty="0"/>
              <a:t>: Soft Actor-Critic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A2C, by Nov. 18, </a:t>
            </a:r>
            <a:r>
              <a:rPr lang="en-US" dirty="0" err="1"/>
              <a:t>EoD</a:t>
            </a:r>
            <a:endParaRPr lang="en-US" dirty="0"/>
          </a:p>
          <a:p>
            <a:pPr lvl="1"/>
            <a:r>
              <a:rPr lang="en-US" dirty="0"/>
              <a:t>REINFORCE, by Nov. 11, EOD</a:t>
            </a:r>
          </a:p>
          <a:p>
            <a:pPr lvl="1"/>
            <a:r>
              <a:rPr lang="en-US" dirty="0"/>
              <a:t>Deep Q-Learning, by Nov. 4, EOD</a:t>
            </a:r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Literature survey by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Nov. 4, EOD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6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3063</TotalTime>
  <Words>1991</Words>
  <Application>Microsoft Macintosh PowerPoint</Application>
  <PresentationFormat>Widescreen</PresentationFormat>
  <Paragraphs>259</Paragraphs>
  <Slides>31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Wingdings</vt:lpstr>
      <vt:lpstr>Office Theme</vt:lpstr>
      <vt:lpstr>CSCE-642 Reinforcement Learning  Trust Regions</vt:lpstr>
      <vt:lpstr>CSCE-689, Reinforcement Learning</vt:lpstr>
      <vt:lpstr>RL as an optimization problem</vt:lpstr>
      <vt:lpstr>Limitations of “vanilla” PG methods </vt:lpstr>
      <vt:lpstr>Find the optimal point</vt:lpstr>
      <vt:lpstr>PowerPoint Presentation</vt:lpstr>
      <vt:lpstr>Trust region methods</vt:lpstr>
      <vt:lpstr>Taylor series for approximation</vt:lpstr>
      <vt:lpstr>Newton's method</vt:lpstr>
      <vt:lpstr>Add a trust region  </vt:lpstr>
      <vt:lpstr>Generic algorithm</vt:lpstr>
      <vt:lpstr>Finding the optimal point</vt:lpstr>
      <vt:lpstr>Non-convex optimization</vt:lpstr>
      <vt:lpstr>What loss do we minimize in PG?</vt:lpstr>
      <vt:lpstr>What do we actually want to optimize in PG?</vt:lpstr>
      <vt:lpstr>Trust Region Policy Optimization</vt:lpstr>
      <vt:lpstr>Method of Lagrange multipliers</vt:lpstr>
      <vt:lpstr>Method of Lagrange multipliers</vt:lpstr>
      <vt:lpstr>Method of Lagrange multipliers</vt:lpstr>
      <vt:lpstr>Monotonic improvement results </vt:lpstr>
      <vt:lpstr>TRPO algorithm </vt:lpstr>
      <vt:lpstr>Solving KL penalized problem</vt:lpstr>
      <vt:lpstr>TRPO as a general PG algorithm  </vt:lpstr>
      <vt:lpstr>Review</vt:lpstr>
      <vt:lpstr>Avoiding the Fisher matrix computation</vt:lpstr>
      <vt:lpstr>Proximal Policy Optimization [Schulman et al., 2017]</vt:lpstr>
      <vt:lpstr>Proximal Policy Optimization [Schulman et al., 2017]</vt:lpstr>
      <vt:lpstr>Results</vt:lpstr>
      <vt:lpstr>RESULTS 2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144</cp:revision>
  <dcterms:created xsi:type="dcterms:W3CDTF">2019-10-14T16:33:14Z</dcterms:created>
  <dcterms:modified xsi:type="dcterms:W3CDTF">2024-10-31T17:20:37Z</dcterms:modified>
</cp:coreProperties>
</file>