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8"/>
  </p:notesMasterIdLst>
  <p:sldIdLst>
    <p:sldId id="863" r:id="rId2"/>
    <p:sldId id="2080" r:id="rId3"/>
    <p:sldId id="2079" r:id="rId4"/>
    <p:sldId id="2056" r:id="rId5"/>
    <p:sldId id="2077" r:id="rId6"/>
    <p:sldId id="2057" r:id="rId7"/>
    <p:sldId id="2058" r:id="rId8"/>
    <p:sldId id="2059" r:id="rId9"/>
    <p:sldId id="2060" r:id="rId10"/>
    <p:sldId id="2061" r:id="rId11"/>
    <p:sldId id="2062" r:id="rId12"/>
    <p:sldId id="2063" r:id="rId13"/>
    <p:sldId id="2066" r:id="rId14"/>
    <p:sldId id="2064" r:id="rId15"/>
    <p:sldId id="2065" r:id="rId16"/>
    <p:sldId id="2067" r:id="rId17"/>
    <p:sldId id="2068" r:id="rId18"/>
    <p:sldId id="2069" r:id="rId19"/>
    <p:sldId id="2070" r:id="rId20"/>
    <p:sldId id="2071" r:id="rId21"/>
    <p:sldId id="2072" r:id="rId22"/>
    <p:sldId id="2073" r:id="rId23"/>
    <p:sldId id="2074" r:id="rId24"/>
    <p:sldId id="2075" r:id="rId25"/>
    <p:sldId id="489" r:id="rId26"/>
    <p:sldId id="205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1E416A-481D-304E-8FA4-0641DED35E42}" v="427" dt="2021-10-14T19:34:56.4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77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6440DA26-3F97-7C46-B44E-DDF90D3E1287}"/>
    <pc:docChg chg="custSel addSld modSld">
      <pc:chgData name="Sharon, Guni" userId="fad1fcbc-a203-42a6-b6e2-a56343780ca6" providerId="ADAL" clId="{6440DA26-3F97-7C46-B44E-DDF90D3E1287}" dt="2021-08-20T17:26:54.437" v="2353"/>
      <pc:docMkLst>
        <pc:docMk/>
      </pc:docMkLst>
      <pc:sldChg chg="modSp mod">
        <pc:chgData name="Sharon, Guni" userId="fad1fcbc-a203-42a6-b6e2-a56343780ca6" providerId="ADAL" clId="{6440DA26-3F97-7C46-B44E-DDF90D3E1287}" dt="2021-08-20T17:25:56.394" v="2343" actId="20577"/>
        <pc:sldMkLst>
          <pc:docMk/>
          <pc:sldMk cId="3158064701" sldId="489"/>
        </pc:sldMkLst>
        <pc:spChg chg="mod">
          <ac:chgData name="Sharon, Guni" userId="fad1fcbc-a203-42a6-b6e2-a56343780ca6" providerId="ADAL" clId="{6440DA26-3F97-7C46-B44E-DDF90D3E1287}" dt="2021-08-20T17:25:56.394" v="2343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new mod">
        <pc:chgData name="Sharon, Guni" userId="fad1fcbc-a203-42a6-b6e2-a56343780ca6" providerId="ADAL" clId="{6440DA26-3F97-7C46-B44E-DDF90D3E1287}" dt="2021-08-18T18:48:22.258" v="376" actId="20577"/>
        <pc:sldMkLst>
          <pc:docMk/>
          <pc:sldMk cId="1060139685" sldId="2056"/>
        </pc:sldMkLst>
        <pc:spChg chg="mod">
          <ac:chgData name="Sharon, Guni" userId="fad1fcbc-a203-42a6-b6e2-a56343780ca6" providerId="ADAL" clId="{6440DA26-3F97-7C46-B44E-DDF90D3E1287}" dt="2021-08-18T18:34:51.183" v="32" actId="20577"/>
          <ac:spMkLst>
            <pc:docMk/>
            <pc:sldMk cId="1060139685" sldId="2056"/>
            <ac:spMk id="2" creationId="{29BAAE02-07E4-2A48-BDB2-1C3C5A142947}"/>
          </ac:spMkLst>
        </pc:spChg>
        <pc:spChg chg="mod">
          <ac:chgData name="Sharon, Guni" userId="fad1fcbc-a203-42a6-b6e2-a56343780ca6" providerId="ADAL" clId="{6440DA26-3F97-7C46-B44E-DDF90D3E1287}" dt="2021-08-18T18:48:22.258" v="376" actId="20577"/>
          <ac:spMkLst>
            <pc:docMk/>
            <pc:sldMk cId="1060139685" sldId="2056"/>
            <ac:spMk id="3" creationId="{D56A78ED-7311-214F-A7E7-A0DD92870A35}"/>
          </ac:spMkLst>
        </pc:spChg>
      </pc:sldChg>
      <pc:sldChg chg="addSp delSp modSp new mod">
        <pc:chgData name="Sharon, Guni" userId="fad1fcbc-a203-42a6-b6e2-a56343780ca6" providerId="ADAL" clId="{6440DA26-3F97-7C46-B44E-DDF90D3E1287}" dt="2021-08-18T19:05:34.449" v="660" actId="20577"/>
        <pc:sldMkLst>
          <pc:docMk/>
          <pc:sldMk cId="3041207948" sldId="2057"/>
        </pc:sldMkLst>
        <pc:spChg chg="mod">
          <ac:chgData name="Sharon, Guni" userId="fad1fcbc-a203-42a6-b6e2-a56343780ca6" providerId="ADAL" clId="{6440DA26-3F97-7C46-B44E-DDF90D3E1287}" dt="2021-08-18T18:49:11.920" v="395" actId="20577"/>
          <ac:spMkLst>
            <pc:docMk/>
            <pc:sldMk cId="3041207948" sldId="2057"/>
            <ac:spMk id="2" creationId="{E30F812D-392A-CA4A-8B81-06C690BD5F77}"/>
          </ac:spMkLst>
        </pc:spChg>
        <pc:spChg chg="mod">
          <ac:chgData name="Sharon, Guni" userId="fad1fcbc-a203-42a6-b6e2-a56343780ca6" providerId="ADAL" clId="{6440DA26-3F97-7C46-B44E-DDF90D3E1287}" dt="2021-08-18T19:05:34.449" v="660" actId="20577"/>
          <ac:spMkLst>
            <pc:docMk/>
            <pc:sldMk cId="3041207948" sldId="2057"/>
            <ac:spMk id="3" creationId="{1F6002B6-A49C-A040-814C-CABC815EC0E6}"/>
          </ac:spMkLst>
        </pc:spChg>
        <pc:picChg chg="add del mod">
          <ac:chgData name="Sharon, Guni" userId="fad1fcbc-a203-42a6-b6e2-a56343780ca6" providerId="ADAL" clId="{6440DA26-3F97-7C46-B44E-DDF90D3E1287}" dt="2021-08-18T18:55:47.707" v="497" actId="478"/>
          <ac:picMkLst>
            <pc:docMk/>
            <pc:sldMk cId="3041207948" sldId="2057"/>
            <ac:picMk id="1026" creationId="{A7BEDA2E-6A8C-5B45-9954-D78028255B0E}"/>
          </ac:picMkLst>
        </pc:picChg>
        <pc:picChg chg="add mod">
          <ac:chgData name="Sharon, Guni" userId="fad1fcbc-a203-42a6-b6e2-a56343780ca6" providerId="ADAL" clId="{6440DA26-3F97-7C46-B44E-DDF90D3E1287}" dt="2021-08-18T18:59:26.519" v="635" actId="1076"/>
          <ac:picMkLst>
            <pc:docMk/>
            <pc:sldMk cId="3041207948" sldId="2057"/>
            <ac:picMk id="1028" creationId="{812A6F0E-359C-3247-8C1C-5D513485BA34}"/>
          </ac:picMkLst>
        </pc:picChg>
      </pc:sldChg>
      <pc:sldChg chg="addSp modSp new mod">
        <pc:chgData name="Sharon, Guni" userId="fad1fcbc-a203-42a6-b6e2-a56343780ca6" providerId="ADAL" clId="{6440DA26-3F97-7C46-B44E-DDF90D3E1287}" dt="2021-08-18T19:23:39.198" v="1140"/>
        <pc:sldMkLst>
          <pc:docMk/>
          <pc:sldMk cId="1942344264" sldId="2058"/>
        </pc:sldMkLst>
        <pc:spChg chg="mod">
          <ac:chgData name="Sharon, Guni" userId="fad1fcbc-a203-42a6-b6e2-a56343780ca6" providerId="ADAL" clId="{6440DA26-3F97-7C46-B44E-DDF90D3E1287}" dt="2021-08-18T19:05:46.651" v="662"/>
          <ac:spMkLst>
            <pc:docMk/>
            <pc:sldMk cId="1942344264" sldId="2058"/>
            <ac:spMk id="2" creationId="{EC19CEFB-36B8-1E49-A670-A84F0D581134}"/>
          </ac:spMkLst>
        </pc:spChg>
        <pc:spChg chg="mod">
          <ac:chgData name="Sharon, Guni" userId="fad1fcbc-a203-42a6-b6e2-a56343780ca6" providerId="ADAL" clId="{6440DA26-3F97-7C46-B44E-DDF90D3E1287}" dt="2021-08-18T19:23:39.198" v="1140"/>
          <ac:spMkLst>
            <pc:docMk/>
            <pc:sldMk cId="1942344264" sldId="2058"/>
            <ac:spMk id="3" creationId="{C12E7C22-338A-814B-A881-F903673DDBFF}"/>
          </ac:spMkLst>
        </pc:spChg>
        <pc:picChg chg="add mod">
          <ac:chgData name="Sharon, Guni" userId="fad1fcbc-a203-42a6-b6e2-a56343780ca6" providerId="ADAL" clId="{6440DA26-3F97-7C46-B44E-DDF90D3E1287}" dt="2021-08-18T19:18:37.806" v="926" actId="1076"/>
          <ac:picMkLst>
            <pc:docMk/>
            <pc:sldMk cId="1942344264" sldId="2058"/>
            <ac:picMk id="6" creationId="{0EA9BE6B-6E46-4846-8C3F-BCEDC4E71636}"/>
          </ac:picMkLst>
        </pc:picChg>
      </pc:sldChg>
      <pc:sldChg chg="modSp new mod">
        <pc:chgData name="Sharon, Guni" userId="fad1fcbc-a203-42a6-b6e2-a56343780ca6" providerId="ADAL" clId="{6440DA26-3F97-7C46-B44E-DDF90D3E1287}" dt="2021-08-18T19:23:33.459" v="1139"/>
        <pc:sldMkLst>
          <pc:docMk/>
          <pc:sldMk cId="4177314565" sldId="2059"/>
        </pc:sldMkLst>
        <pc:spChg chg="mod">
          <ac:chgData name="Sharon, Guni" userId="fad1fcbc-a203-42a6-b6e2-a56343780ca6" providerId="ADAL" clId="{6440DA26-3F97-7C46-B44E-DDF90D3E1287}" dt="2021-08-18T19:19:39.216" v="974"/>
          <ac:spMkLst>
            <pc:docMk/>
            <pc:sldMk cId="4177314565" sldId="2059"/>
            <ac:spMk id="2" creationId="{BE10FD9E-0CA9-4946-A85A-2D11A0CC40E5}"/>
          </ac:spMkLst>
        </pc:spChg>
        <pc:spChg chg="mod">
          <ac:chgData name="Sharon, Guni" userId="fad1fcbc-a203-42a6-b6e2-a56343780ca6" providerId="ADAL" clId="{6440DA26-3F97-7C46-B44E-DDF90D3E1287}" dt="2021-08-18T19:23:33.459" v="1139"/>
          <ac:spMkLst>
            <pc:docMk/>
            <pc:sldMk cId="4177314565" sldId="2059"/>
            <ac:spMk id="3" creationId="{7039176C-6EB7-004A-B3B9-626F2F4FACA2}"/>
          </ac:spMkLst>
        </pc:spChg>
      </pc:sldChg>
      <pc:sldChg chg="addSp modSp new mod">
        <pc:chgData name="Sharon, Guni" userId="fad1fcbc-a203-42a6-b6e2-a56343780ca6" providerId="ADAL" clId="{6440DA26-3F97-7C46-B44E-DDF90D3E1287}" dt="2021-08-18T19:43:59.259" v="1422" actId="1076"/>
        <pc:sldMkLst>
          <pc:docMk/>
          <pc:sldMk cId="699438738" sldId="2060"/>
        </pc:sldMkLst>
        <pc:spChg chg="mod">
          <ac:chgData name="Sharon, Guni" userId="fad1fcbc-a203-42a6-b6e2-a56343780ca6" providerId="ADAL" clId="{6440DA26-3F97-7C46-B44E-DDF90D3E1287}" dt="2021-08-18T19:22:50.720" v="1131" actId="20577"/>
          <ac:spMkLst>
            <pc:docMk/>
            <pc:sldMk cId="699438738" sldId="2060"/>
            <ac:spMk id="2" creationId="{074948B2-AB37-DA4D-92C1-32665093820F}"/>
          </ac:spMkLst>
        </pc:spChg>
        <pc:spChg chg="mod">
          <ac:chgData name="Sharon, Guni" userId="fad1fcbc-a203-42a6-b6e2-a56343780ca6" providerId="ADAL" clId="{6440DA26-3F97-7C46-B44E-DDF90D3E1287}" dt="2021-08-18T19:35:45.897" v="1342" actId="20577"/>
          <ac:spMkLst>
            <pc:docMk/>
            <pc:sldMk cId="699438738" sldId="2060"/>
            <ac:spMk id="3" creationId="{AEEC6FFA-E024-7B49-B12F-D78BAE77FD4D}"/>
          </ac:spMkLst>
        </pc:spChg>
        <pc:spChg chg="add mod">
          <ac:chgData name="Sharon, Guni" userId="fad1fcbc-a203-42a6-b6e2-a56343780ca6" providerId="ADAL" clId="{6440DA26-3F97-7C46-B44E-DDF90D3E1287}" dt="2021-08-18T19:32:37.144" v="1273" actId="1036"/>
          <ac:spMkLst>
            <pc:docMk/>
            <pc:sldMk cId="699438738" sldId="2060"/>
            <ac:spMk id="5" creationId="{F8B9701B-64AD-CA47-B9E8-1BC9E9191D25}"/>
          </ac:spMkLst>
        </pc:spChg>
        <pc:spChg chg="add mod">
          <ac:chgData name="Sharon, Guni" userId="fad1fcbc-a203-42a6-b6e2-a56343780ca6" providerId="ADAL" clId="{6440DA26-3F97-7C46-B44E-DDF90D3E1287}" dt="2021-08-18T19:32:38.878" v="1274" actId="1076"/>
          <ac:spMkLst>
            <pc:docMk/>
            <pc:sldMk cId="699438738" sldId="2060"/>
            <ac:spMk id="6" creationId="{FF745208-9BA5-8F43-B320-50071D026FAA}"/>
          </ac:spMkLst>
        </pc:spChg>
        <pc:spChg chg="add mod">
          <ac:chgData name="Sharon, Guni" userId="fad1fcbc-a203-42a6-b6e2-a56343780ca6" providerId="ADAL" clId="{6440DA26-3F97-7C46-B44E-DDF90D3E1287}" dt="2021-08-18T19:32:54.655" v="1278" actId="1076"/>
          <ac:spMkLst>
            <pc:docMk/>
            <pc:sldMk cId="699438738" sldId="2060"/>
            <ac:spMk id="7" creationId="{BFB05BC6-00CC-514C-AF72-E0F0E6585DD4}"/>
          </ac:spMkLst>
        </pc:spChg>
        <pc:spChg chg="add mod">
          <ac:chgData name="Sharon, Guni" userId="fad1fcbc-a203-42a6-b6e2-a56343780ca6" providerId="ADAL" clId="{6440DA26-3F97-7C46-B44E-DDF90D3E1287}" dt="2021-08-18T19:32:59.791" v="1280" actId="1076"/>
          <ac:spMkLst>
            <pc:docMk/>
            <pc:sldMk cId="699438738" sldId="2060"/>
            <ac:spMk id="8" creationId="{EE8EECD8-C1AF-4F40-A8D5-AF47B1B1F8B2}"/>
          </ac:spMkLst>
        </pc:spChg>
        <pc:spChg chg="add mod">
          <ac:chgData name="Sharon, Guni" userId="fad1fcbc-a203-42a6-b6e2-a56343780ca6" providerId="ADAL" clId="{6440DA26-3F97-7C46-B44E-DDF90D3E1287}" dt="2021-08-18T19:43:59.259" v="1422" actId="1076"/>
          <ac:spMkLst>
            <pc:docMk/>
            <pc:sldMk cId="699438738" sldId="2060"/>
            <ac:spMk id="9" creationId="{3CD1AF8B-E1A2-734F-9273-A167AB05122F}"/>
          </ac:spMkLst>
        </pc:spChg>
      </pc:sldChg>
      <pc:sldChg chg="addSp modSp new mod">
        <pc:chgData name="Sharon, Guni" userId="fad1fcbc-a203-42a6-b6e2-a56343780ca6" providerId="ADAL" clId="{6440DA26-3F97-7C46-B44E-DDF90D3E1287}" dt="2021-08-20T17:26:46.997" v="2352" actId="5793"/>
        <pc:sldMkLst>
          <pc:docMk/>
          <pc:sldMk cId="2421843226" sldId="2061"/>
        </pc:sldMkLst>
        <pc:spChg chg="mod">
          <ac:chgData name="Sharon, Guni" userId="fad1fcbc-a203-42a6-b6e2-a56343780ca6" providerId="ADAL" clId="{6440DA26-3F97-7C46-B44E-DDF90D3E1287}" dt="2021-08-18T19:50:46.629" v="1489" actId="20577"/>
          <ac:spMkLst>
            <pc:docMk/>
            <pc:sldMk cId="2421843226" sldId="2061"/>
            <ac:spMk id="2" creationId="{9F508937-15FB-8543-A6BD-1931E81E7317}"/>
          </ac:spMkLst>
        </pc:spChg>
        <pc:spChg chg="mod">
          <ac:chgData name="Sharon, Guni" userId="fad1fcbc-a203-42a6-b6e2-a56343780ca6" providerId="ADAL" clId="{6440DA26-3F97-7C46-B44E-DDF90D3E1287}" dt="2021-08-20T16:58:27.923" v="2276"/>
          <ac:spMkLst>
            <pc:docMk/>
            <pc:sldMk cId="2421843226" sldId="2061"/>
            <ac:spMk id="3" creationId="{B396EEFD-D4C3-354A-8C36-3DE32AD2E9FF}"/>
          </ac:spMkLst>
        </pc:spChg>
        <pc:spChg chg="add mod">
          <ac:chgData name="Sharon, Guni" userId="fad1fcbc-a203-42a6-b6e2-a56343780ca6" providerId="ADAL" clId="{6440DA26-3F97-7C46-B44E-DDF90D3E1287}" dt="2021-08-20T17:26:46.997" v="2352" actId="5793"/>
          <ac:spMkLst>
            <pc:docMk/>
            <pc:sldMk cId="2421843226" sldId="2061"/>
            <ac:spMk id="5" creationId="{952DE8C9-0462-E045-8D72-D2C03BBC5FFC}"/>
          </ac:spMkLst>
        </pc:spChg>
      </pc:sldChg>
      <pc:sldChg chg="modSp new mod">
        <pc:chgData name="Sharon, Guni" userId="fad1fcbc-a203-42a6-b6e2-a56343780ca6" providerId="ADAL" clId="{6440DA26-3F97-7C46-B44E-DDF90D3E1287}" dt="2021-08-20T16:55:42.903" v="2267"/>
        <pc:sldMkLst>
          <pc:docMk/>
          <pc:sldMk cId="1473188645" sldId="2062"/>
        </pc:sldMkLst>
        <pc:spChg chg="mod">
          <ac:chgData name="Sharon, Guni" userId="fad1fcbc-a203-42a6-b6e2-a56343780ca6" providerId="ADAL" clId="{6440DA26-3F97-7C46-B44E-DDF90D3E1287}" dt="2021-08-18T19:58:04.846" v="1693" actId="20577"/>
          <ac:spMkLst>
            <pc:docMk/>
            <pc:sldMk cId="1473188645" sldId="2062"/>
            <ac:spMk id="2" creationId="{55456A33-95F7-1544-A7A5-D62D08615A10}"/>
          </ac:spMkLst>
        </pc:spChg>
        <pc:spChg chg="mod">
          <ac:chgData name="Sharon, Guni" userId="fad1fcbc-a203-42a6-b6e2-a56343780ca6" providerId="ADAL" clId="{6440DA26-3F97-7C46-B44E-DDF90D3E1287}" dt="2021-08-20T16:55:42.903" v="2267"/>
          <ac:spMkLst>
            <pc:docMk/>
            <pc:sldMk cId="1473188645" sldId="2062"/>
            <ac:spMk id="3" creationId="{B5159CD4-2B25-004C-B026-B250916BAE1D}"/>
          </ac:spMkLst>
        </pc:spChg>
      </pc:sldChg>
      <pc:sldChg chg="addSp modSp new mod">
        <pc:chgData name="Sharon, Guni" userId="fad1fcbc-a203-42a6-b6e2-a56343780ca6" providerId="ADAL" clId="{6440DA26-3F97-7C46-B44E-DDF90D3E1287}" dt="2021-08-18T20:31:11.371" v="2204" actId="20577"/>
        <pc:sldMkLst>
          <pc:docMk/>
          <pc:sldMk cId="3104384899" sldId="2063"/>
        </pc:sldMkLst>
        <pc:spChg chg="mod">
          <ac:chgData name="Sharon, Guni" userId="fad1fcbc-a203-42a6-b6e2-a56343780ca6" providerId="ADAL" clId="{6440DA26-3F97-7C46-B44E-DDF90D3E1287}" dt="2021-08-18T20:17:27.354" v="2077" actId="113"/>
          <ac:spMkLst>
            <pc:docMk/>
            <pc:sldMk cId="3104384899" sldId="2063"/>
            <ac:spMk id="2" creationId="{93C4C363-2564-2C48-9D90-13F7FC56BC88}"/>
          </ac:spMkLst>
        </pc:spChg>
        <pc:spChg chg="mod">
          <ac:chgData name="Sharon, Guni" userId="fad1fcbc-a203-42a6-b6e2-a56343780ca6" providerId="ADAL" clId="{6440DA26-3F97-7C46-B44E-DDF90D3E1287}" dt="2021-08-18T20:31:11.371" v="2204" actId="20577"/>
          <ac:spMkLst>
            <pc:docMk/>
            <pc:sldMk cId="3104384899" sldId="2063"/>
            <ac:spMk id="3" creationId="{F1CE8B7C-6ED0-A448-8D54-033FA5C5061F}"/>
          </ac:spMkLst>
        </pc:spChg>
        <pc:spChg chg="add mod">
          <ac:chgData name="Sharon, Guni" userId="fad1fcbc-a203-42a6-b6e2-a56343780ca6" providerId="ADAL" clId="{6440DA26-3F97-7C46-B44E-DDF90D3E1287}" dt="2021-08-18T20:27:19.378" v="2165" actId="1076"/>
          <ac:spMkLst>
            <pc:docMk/>
            <pc:sldMk cId="3104384899" sldId="2063"/>
            <ac:spMk id="5" creationId="{3ED8140C-DD58-5448-B841-5B0E8B4030DB}"/>
          </ac:spMkLst>
        </pc:spChg>
        <pc:spChg chg="add mod">
          <ac:chgData name="Sharon, Guni" userId="fad1fcbc-a203-42a6-b6e2-a56343780ca6" providerId="ADAL" clId="{6440DA26-3F97-7C46-B44E-DDF90D3E1287}" dt="2021-08-18T20:27:58.681" v="2169" actId="1582"/>
          <ac:spMkLst>
            <pc:docMk/>
            <pc:sldMk cId="3104384899" sldId="2063"/>
            <ac:spMk id="6" creationId="{A0B742D0-7EB1-4745-A14E-5D61F5C3B415}"/>
          </ac:spMkLst>
        </pc:spChg>
        <pc:spChg chg="add mod">
          <ac:chgData name="Sharon, Guni" userId="fad1fcbc-a203-42a6-b6e2-a56343780ca6" providerId="ADAL" clId="{6440DA26-3F97-7C46-B44E-DDF90D3E1287}" dt="2021-08-18T20:28:19.169" v="2173" actId="14100"/>
          <ac:spMkLst>
            <pc:docMk/>
            <pc:sldMk cId="3104384899" sldId="2063"/>
            <ac:spMk id="9" creationId="{96005ACE-D955-2E43-91CE-3BD4ED3324A7}"/>
          </ac:spMkLst>
        </pc:spChg>
        <pc:picChg chg="add mod">
          <ac:chgData name="Sharon, Guni" userId="fad1fcbc-a203-42a6-b6e2-a56343780ca6" providerId="ADAL" clId="{6440DA26-3F97-7C46-B44E-DDF90D3E1287}" dt="2021-08-18T20:29:17.155" v="2178" actId="1076"/>
          <ac:picMkLst>
            <pc:docMk/>
            <pc:sldMk cId="3104384899" sldId="2063"/>
            <ac:picMk id="10" creationId="{AD00DA50-E890-004C-A282-5262090864B5}"/>
          </ac:picMkLst>
        </pc:picChg>
        <pc:cxnChg chg="add">
          <ac:chgData name="Sharon, Guni" userId="fad1fcbc-a203-42a6-b6e2-a56343780ca6" providerId="ADAL" clId="{6440DA26-3F97-7C46-B44E-DDF90D3E1287}" dt="2021-08-18T20:28:05.868" v="2170" actId="11529"/>
          <ac:cxnSpMkLst>
            <pc:docMk/>
            <pc:sldMk cId="3104384899" sldId="2063"/>
            <ac:cxnSpMk id="8" creationId="{BD918CB7-2E9C-A147-A6F8-365A7A8D58A6}"/>
          </ac:cxnSpMkLst>
        </pc:cxnChg>
        <pc:cxnChg chg="add mod">
          <ac:chgData name="Sharon, Guni" userId="fad1fcbc-a203-42a6-b6e2-a56343780ca6" providerId="ADAL" clId="{6440DA26-3F97-7C46-B44E-DDF90D3E1287}" dt="2021-08-18T20:29:24.635" v="2181" actId="14100"/>
          <ac:cxnSpMkLst>
            <pc:docMk/>
            <pc:sldMk cId="3104384899" sldId="2063"/>
            <ac:cxnSpMk id="11" creationId="{C0D7FE2C-23F4-4044-BBD5-ACFADA76F4E8}"/>
          </ac:cxnSpMkLst>
        </pc:cxnChg>
      </pc:sldChg>
      <pc:sldChg chg="addSp modSp mod">
        <pc:chgData name="Sharon, Guni" userId="fad1fcbc-a203-42a6-b6e2-a56343780ca6" providerId="ADAL" clId="{6440DA26-3F97-7C46-B44E-DDF90D3E1287}" dt="2021-08-20T17:26:54.437" v="2353"/>
        <pc:sldMkLst>
          <pc:docMk/>
          <pc:sldMk cId="1522507001" sldId="2064"/>
        </pc:sldMkLst>
        <pc:spChg chg="mod">
          <ac:chgData name="Sharon, Guni" userId="fad1fcbc-a203-42a6-b6e2-a56343780ca6" providerId="ADAL" clId="{6440DA26-3F97-7C46-B44E-DDF90D3E1287}" dt="2021-08-20T17:23:14.251" v="2310" actId="20577"/>
          <ac:spMkLst>
            <pc:docMk/>
            <pc:sldMk cId="1522507001" sldId="2064"/>
            <ac:spMk id="3" creationId="{FE16FD82-1348-F548-9DA6-AD96AA9763B2}"/>
          </ac:spMkLst>
        </pc:spChg>
        <pc:spChg chg="add mod">
          <ac:chgData name="Sharon, Guni" userId="fad1fcbc-a203-42a6-b6e2-a56343780ca6" providerId="ADAL" clId="{6440DA26-3F97-7C46-B44E-DDF90D3E1287}" dt="2021-08-20T17:23:51.028" v="2315" actId="1076"/>
          <ac:spMkLst>
            <pc:docMk/>
            <pc:sldMk cId="1522507001" sldId="2064"/>
            <ac:spMk id="5" creationId="{053B8832-2814-8949-9A65-F277A1F70617}"/>
          </ac:spMkLst>
        </pc:spChg>
        <pc:spChg chg="add mod">
          <ac:chgData name="Sharon, Guni" userId="fad1fcbc-a203-42a6-b6e2-a56343780ca6" providerId="ADAL" clId="{6440DA26-3F97-7C46-B44E-DDF90D3E1287}" dt="2021-08-20T17:26:54.437" v="2353"/>
          <ac:spMkLst>
            <pc:docMk/>
            <pc:sldMk cId="1522507001" sldId="2064"/>
            <ac:spMk id="6" creationId="{8BB25EBF-65F0-CA46-A6D5-DE649E053B07}"/>
          </ac:spMkLst>
        </pc:spChg>
      </pc:sldChg>
    </pc:docChg>
  </pc:docChgLst>
  <pc:docChgLst>
    <pc:chgData name="Sharon, Guni" userId="fad1fcbc-a203-42a6-b6e2-a56343780ca6" providerId="ADAL" clId="{6C1E416A-481D-304E-8FA4-0641DED35E42}"/>
    <pc:docChg chg="undo custSel addSld delSld modSld">
      <pc:chgData name="Sharon, Guni" userId="fad1fcbc-a203-42a6-b6e2-a56343780ca6" providerId="ADAL" clId="{6C1E416A-481D-304E-8FA4-0641DED35E42}" dt="2021-10-14T19:34:56.490" v="1255" actId="113"/>
      <pc:docMkLst>
        <pc:docMk/>
      </pc:docMkLst>
      <pc:sldChg chg="modSp mod">
        <pc:chgData name="Sharon, Guni" userId="fad1fcbc-a203-42a6-b6e2-a56343780ca6" providerId="ADAL" clId="{6C1E416A-481D-304E-8FA4-0641DED35E42}" dt="2021-10-14T19:22:45.112" v="1171" actId="20577"/>
        <pc:sldMkLst>
          <pc:docMk/>
          <pc:sldMk cId="3158064701" sldId="489"/>
        </pc:sldMkLst>
        <pc:spChg chg="mod">
          <ac:chgData name="Sharon, Guni" userId="fad1fcbc-a203-42a6-b6e2-a56343780ca6" providerId="ADAL" clId="{6C1E416A-481D-304E-8FA4-0641DED35E42}" dt="2021-10-14T19:22:45.112" v="1171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addSp modSp mod">
        <pc:chgData name="Sharon, Guni" userId="fad1fcbc-a203-42a6-b6e2-a56343780ca6" providerId="ADAL" clId="{6C1E416A-481D-304E-8FA4-0641DED35E42}" dt="2021-10-14T16:34:39.145" v="6" actId="20577"/>
        <pc:sldMkLst>
          <pc:docMk/>
          <pc:sldMk cId="2191271544" sldId="863"/>
        </pc:sldMkLst>
        <pc:spChg chg="mod">
          <ac:chgData name="Sharon, Guni" userId="fad1fcbc-a203-42a6-b6e2-a56343780ca6" providerId="ADAL" clId="{6C1E416A-481D-304E-8FA4-0641DED35E42}" dt="2021-10-14T16:34:39.145" v="6" actId="20577"/>
          <ac:spMkLst>
            <pc:docMk/>
            <pc:sldMk cId="2191271544" sldId="863"/>
            <ac:spMk id="2" creationId="{9ED17D63-0594-B242-B721-65F932956610}"/>
          </ac:spMkLst>
        </pc:spChg>
        <pc:picChg chg="add mod">
          <ac:chgData name="Sharon, Guni" userId="fad1fcbc-a203-42a6-b6e2-a56343780ca6" providerId="ADAL" clId="{6C1E416A-481D-304E-8FA4-0641DED35E42}" dt="2021-10-14T16:34:35.026" v="5" actId="1076"/>
          <ac:picMkLst>
            <pc:docMk/>
            <pc:sldMk cId="2191271544" sldId="863"/>
            <ac:picMk id="1026" creationId="{35801A54-E224-0F4D-9F68-BA3B10664C7A}"/>
          </ac:picMkLst>
        </pc:picChg>
      </pc:sldChg>
      <pc:sldChg chg="modSp modAnim">
        <pc:chgData name="Sharon, Guni" userId="fad1fcbc-a203-42a6-b6e2-a56343780ca6" providerId="ADAL" clId="{6C1E416A-481D-304E-8FA4-0641DED35E42}" dt="2021-10-14T19:34:56.490" v="1255" actId="113"/>
        <pc:sldMkLst>
          <pc:docMk/>
          <pc:sldMk cId="2973428121" sldId="2055"/>
        </pc:sldMkLst>
        <pc:spChg chg="mod">
          <ac:chgData name="Sharon, Guni" userId="fad1fcbc-a203-42a6-b6e2-a56343780ca6" providerId="ADAL" clId="{6C1E416A-481D-304E-8FA4-0641DED35E42}" dt="2021-10-14T19:34:56.490" v="1255" actId="113"/>
          <ac:spMkLst>
            <pc:docMk/>
            <pc:sldMk cId="2973428121" sldId="2055"/>
            <ac:spMk id="3" creationId="{04D32D77-2D21-BC4C-9641-6763E391925D}"/>
          </ac:spMkLst>
        </pc:spChg>
      </pc:sldChg>
      <pc:sldChg chg="modSp mod">
        <pc:chgData name="Sharon, Guni" userId="fad1fcbc-a203-42a6-b6e2-a56343780ca6" providerId="ADAL" clId="{6C1E416A-481D-304E-8FA4-0641DED35E42}" dt="2021-10-14T16:35:39.247" v="28" actId="20577"/>
        <pc:sldMkLst>
          <pc:docMk/>
          <pc:sldMk cId="406543753" sldId="2056"/>
        </pc:sldMkLst>
        <pc:spChg chg="mod">
          <ac:chgData name="Sharon, Guni" userId="fad1fcbc-a203-42a6-b6e2-a56343780ca6" providerId="ADAL" clId="{6C1E416A-481D-304E-8FA4-0641DED35E42}" dt="2021-10-14T16:35:39.247" v="28" actId="20577"/>
          <ac:spMkLst>
            <pc:docMk/>
            <pc:sldMk cId="406543753" sldId="2056"/>
            <ac:spMk id="3" creationId="{EF2BA9E0-9876-8A4E-9923-0560D96705F5}"/>
          </ac:spMkLst>
        </pc:spChg>
      </pc:sldChg>
      <pc:sldChg chg="addSp modSp mod">
        <pc:chgData name="Sharon, Guni" userId="fad1fcbc-a203-42a6-b6e2-a56343780ca6" providerId="ADAL" clId="{6C1E416A-481D-304E-8FA4-0641DED35E42}" dt="2021-10-14T17:19:02.934" v="301" actId="20577"/>
        <pc:sldMkLst>
          <pc:docMk/>
          <pc:sldMk cId="36422123" sldId="2057"/>
        </pc:sldMkLst>
        <pc:spChg chg="mod">
          <ac:chgData name="Sharon, Guni" userId="fad1fcbc-a203-42a6-b6e2-a56343780ca6" providerId="ADAL" clId="{6C1E416A-481D-304E-8FA4-0641DED35E42}" dt="2021-10-14T16:40:32.513" v="37" actId="21"/>
          <ac:spMkLst>
            <pc:docMk/>
            <pc:sldMk cId="36422123" sldId="2057"/>
            <ac:spMk id="3" creationId="{F9556320-E32D-4B46-AFC2-A4A18A2F4D12}"/>
          </ac:spMkLst>
        </pc:spChg>
        <pc:spChg chg="add mod">
          <ac:chgData name="Sharon, Guni" userId="fad1fcbc-a203-42a6-b6e2-a56343780ca6" providerId="ADAL" clId="{6C1E416A-481D-304E-8FA4-0641DED35E42}" dt="2021-10-14T17:19:02.934" v="301" actId="20577"/>
          <ac:spMkLst>
            <pc:docMk/>
            <pc:sldMk cId="36422123" sldId="2057"/>
            <ac:spMk id="6" creationId="{1DD367DC-A64E-C74A-959F-A4787366E74B}"/>
          </ac:spMkLst>
        </pc:spChg>
        <pc:cxnChg chg="add mod">
          <ac:chgData name="Sharon, Guni" userId="fad1fcbc-a203-42a6-b6e2-a56343780ca6" providerId="ADAL" clId="{6C1E416A-481D-304E-8FA4-0641DED35E42}" dt="2021-10-14T16:42:06.472" v="105" actId="14100"/>
          <ac:cxnSpMkLst>
            <pc:docMk/>
            <pc:sldMk cId="36422123" sldId="2057"/>
            <ac:cxnSpMk id="8" creationId="{9848127C-4500-7C41-8828-867CAFD242DF}"/>
          </ac:cxnSpMkLst>
        </pc:cxnChg>
      </pc:sldChg>
      <pc:sldChg chg="modSp mod">
        <pc:chgData name="Sharon, Guni" userId="fad1fcbc-a203-42a6-b6e2-a56343780ca6" providerId="ADAL" clId="{6C1E416A-481D-304E-8FA4-0641DED35E42}" dt="2021-10-14T16:51:31.031" v="125" actId="20577"/>
        <pc:sldMkLst>
          <pc:docMk/>
          <pc:sldMk cId="2472566015" sldId="2058"/>
        </pc:sldMkLst>
        <pc:spChg chg="mod">
          <ac:chgData name="Sharon, Guni" userId="fad1fcbc-a203-42a6-b6e2-a56343780ca6" providerId="ADAL" clId="{6C1E416A-481D-304E-8FA4-0641DED35E42}" dt="2021-10-14T16:51:31.031" v="125" actId="20577"/>
          <ac:spMkLst>
            <pc:docMk/>
            <pc:sldMk cId="2472566015" sldId="2058"/>
            <ac:spMk id="3" creationId="{E23381A5-450B-8C41-B2F9-4B9ED37391B3}"/>
          </ac:spMkLst>
        </pc:spChg>
      </pc:sldChg>
      <pc:sldChg chg="modSp mod">
        <pc:chgData name="Sharon, Guni" userId="fad1fcbc-a203-42a6-b6e2-a56343780ca6" providerId="ADAL" clId="{6C1E416A-481D-304E-8FA4-0641DED35E42}" dt="2021-10-14T17:00:42.773" v="155" actId="5793"/>
        <pc:sldMkLst>
          <pc:docMk/>
          <pc:sldMk cId="1795785894" sldId="2059"/>
        </pc:sldMkLst>
        <pc:spChg chg="mod">
          <ac:chgData name="Sharon, Guni" userId="fad1fcbc-a203-42a6-b6e2-a56343780ca6" providerId="ADAL" clId="{6C1E416A-481D-304E-8FA4-0641DED35E42}" dt="2021-10-14T17:00:42.773" v="155" actId="5793"/>
          <ac:spMkLst>
            <pc:docMk/>
            <pc:sldMk cId="1795785894" sldId="2059"/>
            <ac:spMk id="3" creationId="{400647EE-426E-C340-BF65-8CE922F72F12}"/>
          </ac:spMkLst>
        </pc:spChg>
      </pc:sldChg>
      <pc:sldChg chg="modSp modAnim">
        <pc:chgData name="Sharon, Guni" userId="fad1fcbc-a203-42a6-b6e2-a56343780ca6" providerId="ADAL" clId="{6C1E416A-481D-304E-8FA4-0641DED35E42}" dt="2021-10-14T17:05:34.645" v="174"/>
        <pc:sldMkLst>
          <pc:docMk/>
          <pc:sldMk cId="1149668223" sldId="2060"/>
        </pc:sldMkLst>
        <pc:spChg chg="mod">
          <ac:chgData name="Sharon, Guni" userId="fad1fcbc-a203-42a6-b6e2-a56343780ca6" providerId="ADAL" clId="{6C1E416A-481D-304E-8FA4-0641DED35E42}" dt="2021-10-14T17:05:20.613" v="173" actId="207"/>
          <ac:spMkLst>
            <pc:docMk/>
            <pc:sldMk cId="1149668223" sldId="2060"/>
            <ac:spMk id="3" creationId="{9394107A-60CB-8C43-BFED-8212876C4007}"/>
          </ac:spMkLst>
        </pc:spChg>
      </pc:sldChg>
      <pc:sldChg chg="addSp delSp modSp mod modAnim">
        <pc:chgData name="Sharon, Guni" userId="fad1fcbc-a203-42a6-b6e2-a56343780ca6" providerId="ADAL" clId="{6C1E416A-481D-304E-8FA4-0641DED35E42}" dt="2021-10-14T17:29:07.724" v="400" actId="20577"/>
        <pc:sldMkLst>
          <pc:docMk/>
          <pc:sldMk cId="590405966" sldId="2061"/>
        </pc:sldMkLst>
        <pc:spChg chg="mod">
          <ac:chgData name="Sharon, Guni" userId="fad1fcbc-a203-42a6-b6e2-a56343780ca6" providerId="ADAL" clId="{6C1E416A-481D-304E-8FA4-0641DED35E42}" dt="2021-10-14T17:29:07.724" v="400" actId="20577"/>
          <ac:spMkLst>
            <pc:docMk/>
            <pc:sldMk cId="590405966" sldId="2061"/>
            <ac:spMk id="3" creationId="{B759D5B1-9C9A-C343-9564-0084A2EE178C}"/>
          </ac:spMkLst>
        </pc:spChg>
        <pc:spChg chg="add del mod">
          <ac:chgData name="Sharon, Guni" userId="fad1fcbc-a203-42a6-b6e2-a56343780ca6" providerId="ADAL" clId="{6C1E416A-481D-304E-8FA4-0641DED35E42}" dt="2021-10-14T17:28:59.698" v="396" actId="478"/>
          <ac:spMkLst>
            <pc:docMk/>
            <pc:sldMk cId="590405966" sldId="2061"/>
            <ac:spMk id="5" creationId="{70A7FB1E-12DC-CD42-914C-78BD277D73BA}"/>
          </ac:spMkLst>
        </pc:spChg>
      </pc:sldChg>
      <pc:sldChg chg="addSp modSp mod modAnim">
        <pc:chgData name="Sharon, Guni" userId="fad1fcbc-a203-42a6-b6e2-a56343780ca6" providerId="ADAL" clId="{6C1E416A-481D-304E-8FA4-0641DED35E42}" dt="2021-10-14T17:29:16.074" v="404" actId="20577"/>
        <pc:sldMkLst>
          <pc:docMk/>
          <pc:sldMk cId="2801340800" sldId="2062"/>
        </pc:sldMkLst>
        <pc:spChg chg="mod">
          <ac:chgData name="Sharon, Guni" userId="fad1fcbc-a203-42a6-b6e2-a56343780ca6" providerId="ADAL" clId="{6C1E416A-481D-304E-8FA4-0641DED35E42}" dt="2021-10-14T17:29:16.074" v="404" actId="20577"/>
          <ac:spMkLst>
            <pc:docMk/>
            <pc:sldMk cId="2801340800" sldId="2062"/>
            <ac:spMk id="3" creationId="{1782DD57-74AB-DA43-A43C-98E0791AA910}"/>
          </ac:spMkLst>
        </pc:spChg>
        <pc:spChg chg="add mod">
          <ac:chgData name="Sharon, Guni" userId="fad1fcbc-a203-42a6-b6e2-a56343780ca6" providerId="ADAL" clId="{6C1E416A-481D-304E-8FA4-0641DED35E42}" dt="2021-10-14T17:24:59.859" v="364" actId="1076"/>
          <ac:spMkLst>
            <pc:docMk/>
            <pc:sldMk cId="2801340800" sldId="2062"/>
            <ac:spMk id="5" creationId="{4AB3AB6A-C2CA-DD46-8644-5DDBAC8A8E64}"/>
          </ac:spMkLst>
        </pc:spChg>
      </pc:sldChg>
      <pc:sldChg chg="addSp delSp modSp mod">
        <pc:chgData name="Sharon, Guni" userId="fad1fcbc-a203-42a6-b6e2-a56343780ca6" providerId="ADAL" clId="{6C1E416A-481D-304E-8FA4-0641DED35E42}" dt="2021-10-14T17:26:47.358" v="378"/>
        <pc:sldMkLst>
          <pc:docMk/>
          <pc:sldMk cId="4280463529" sldId="2063"/>
        </pc:sldMkLst>
        <pc:spChg chg="mod">
          <ac:chgData name="Sharon, Guni" userId="fad1fcbc-a203-42a6-b6e2-a56343780ca6" providerId="ADAL" clId="{6C1E416A-481D-304E-8FA4-0641DED35E42}" dt="2021-10-14T17:26:36.118" v="376" actId="20577"/>
          <ac:spMkLst>
            <pc:docMk/>
            <pc:sldMk cId="4280463529" sldId="2063"/>
            <ac:spMk id="3" creationId="{0294BFE6-D080-BA47-8B8B-C4AA230A6CE4}"/>
          </ac:spMkLst>
        </pc:spChg>
        <pc:spChg chg="add del mod">
          <ac:chgData name="Sharon, Guni" userId="fad1fcbc-a203-42a6-b6e2-a56343780ca6" providerId="ADAL" clId="{6C1E416A-481D-304E-8FA4-0641DED35E42}" dt="2021-10-14T17:26:47.358" v="378"/>
          <ac:spMkLst>
            <pc:docMk/>
            <pc:sldMk cId="4280463529" sldId="2063"/>
            <ac:spMk id="5" creationId="{EC76B398-69DF-FB47-8CCE-92C23850BAEF}"/>
          </ac:spMkLst>
        </pc:spChg>
      </pc:sldChg>
      <pc:sldChg chg="modSp mod">
        <pc:chgData name="Sharon, Guni" userId="fad1fcbc-a203-42a6-b6e2-a56343780ca6" providerId="ADAL" clId="{6C1E416A-481D-304E-8FA4-0641DED35E42}" dt="2021-10-14T17:30:35.380" v="411" actId="20577"/>
        <pc:sldMkLst>
          <pc:docMk/>
          <pc:sldMk cId="685938010" sldId="2064"/>
        </pc:sldMkLst>
        <pc:spChg chg="mod">
          <ac:chgData name="Sharon, Guni" userId="fad1fcbc-a203-42a6-b6e2-a56343780ca6" providerId="ADAL" clId="{6C1E416A-481D-304E-8FA4-0641DED35E42}" dt="2021-10-14T17:30:35.380" v="411" actId="20577"/>
          <ac:spMkLst>
            <pc:docMk/>
            <pc:sldMk cId="685938010" sldId="2064"/>
            <ac:spMk id="3" creationId="{8B80A4AE-C254-8247-9BE4-6E0FF4D6DFCD}"/>
          </ac:spMkLst>
        </pc:spChg>
      </pc:sldChg>
      <pc:sldChg chg="modSp modAnim">
        <pc:chgData name="Sharon, Guni" userId="fad1fcbc-a203-42a6-b6e2-a56343780ca6" providerId="ADAL" clId="{6C1E416A-481D-304E-8FA4-0641DED35E42}" dt="2021-10-14T17:32:19.144" v="415" actId="20577"/>
        <pc:sldMkLst>
          <pc:docMk/>
          <pc:sldMk cId="2378657651" sldId="2065"/>
        </pc:sldMkLst>
        <pc:spChg chg="mod">
          <ac:chgData name="Sharon, Guni" userId="fad1fcbc-a203-42a6-b6e2-a56343780ca6" providerId="ADAL" clId="{6C1E416A-481D-304E-8FA4-0641DED35E42}" dt="2021-10-14T17:32:19.144" v="415" actId="20577"/>
          <ac:spMkLst>
            <pc:docMk/>
            <pc:sldMk cId="2378657651" sldId="2065"/>
            <ac:spMk id="3" creationId="{412B4C92-2E99-1D44-91B1-726AF1EE3B1D}"/>
          </ac:spMkLst>
        </pc:spChg>
      </pc:sldChg>
      <pc:sldChg chg="modSp mod">
        <pc:chgData name="Sharon, Guni" userId="fad1fcbc-a203-42a6-b6e2-a56343780ca6" providerId="ADAL" clId="{6C1E416A-481D-304E-8FA4-0641DED35E42}" dt="2021-10-14T17:27:45.265" v="394" actId="20577"/>
        <pc:sldMkLst>
          <pc:docMk/>
          <pc:sldMk cId="1055182253" sldId="2066"/>
        </pc:sldMkLst>
        <pc:spChg chg="mod">
          <ac:chgData name="Sharon, Guni" userId="fad1fcbc-a203-42a6-b6e2-a56343780ca6" providerId="ADAL" clId="{6C1E416A-481D-304E-8FA4-0641DED35E42}" dt="2021-10-14T17:27:45.265" v="394" actId="20577"/>
          <ac:spMkLst>
            <pc:docMk/>
            <pc:sldMk cId="1055182253" sldId="2066"/>
            <ac:spMk id="2" creationId="{6CE9AA80-B254-5845-BBCC-4906749BFA58}"/>
          </ac:spMkLst>
        </pc:spChg>
      </pc:sldChg>
      <pc:sldChg chg="modSp modAnim">
        <pc:chgData name="Sharon, Guni" userId="fad1fcbc-a203-42a6-b6e2-a56343780ca6" providerId="ADAL" clId="{6C1E416A-481D-304E-8FA4-0641DED35E42}" dt="2021-10-14T17:33:11.582" v="417"/>
        <pc:sldMkLst>
          <pc:docMk/>
          <pc:sldMk cId="883583224" sldId="2067"/>
        </pc:sldMkLst>
        <pc:spChg chg="mod">
          <ac:chgData name="Sharon, Guni" userId="fad1fcbc-a203-42a6-b6e2-a56343780ca6" providerId="ADAL" clId="{6C1E416A-481D-304E-8FA4-0641DED35E42}" dt="2021-10-14T17:32:25.002" v="416" actId="20577"/>
          <ac:spMkLst>
            <pc:docMk/>
            <pc:sldMk cId="883583224" sldId="2067"/>
            <ac:spMk id="3" creationId="{A2318438-A19F-2341-8F27-ADB874ED2A9A}"/>
          </ac:spMkLst>
        </pc:spChg>
      </pc:sldChg>
      <pc:sldChg chg="addSp delSp modSp mod modAnim">
        <pc:chgData name="Sharon, Guni" userId="fad1fcbc-a203-42a6-b6e2-a56343780ca6" providerId="ADAL" clId="{6C1E416A-481D-304E-8FA4-0641DED35E42}" dt="2021-10-14T18:49:12.906" v="513" actId="14100"/>
        <pc:sldMkLst>
          <pc:docMk/>
          <pc:sldMk cId="3311585729" sldId="2068"/>
        </pc:sldMkLst>
        <pc:spChg chg="mod">
          <ac:chgData name="Sharon, Guni" userId="fad1fcbc-a203-42a6-b6e2-a56343780ca6" providerId="ADAL" clId="{6C1E416A-481D-304E-8FA4-0641DED35E42}" dt="2021-10-14T18:47:47.845" v="499" actId="20577"/>
          <ac:spMkLst>
            <pc:docMk/>
            <pc:sldMk cId="3311585729" sldId="2068"/>
            <ac:spMk id="3" creationId="{C6875A42-2E12-2A4B-B6CD-154968FE39CF}"/>
          </ac:spMkLst>
        </pc:spChg>
        <pc:spChg chg="mod">
          <ac:chgData name="Sharon, Guni" userId="fad1fcbc-a203-42a6-b6e2-a56343780ca6" providerId="ADAL" clId="{6C1E416A-481D-304E-8FA4-0641DED35E42}" dt="2021-10-14T18:16:30.223" v="427" actId="20577"/>
          <ac:spMkLst>
            <pc:docMk/>
            <pc:sldMk cId="3311585729" sldId="2068"/>
            <ac:spMk id="5" creationId="{BD960945-9D4F-BB43-830B-BA91F3F5911E}"/>
          </ac:spMkLst>
        </pc:spChg>
        <pc:spChg chg="mod">
          <ac:chgData name="Sharon, Guni" userId="fad1fcbc-a203-42a6-b6e2-a56343780ca6" providerId="ADAL" clId="{6C1E416A-481D-304E-8FA4-0641DED35E42}" dt="2021-10-14T18:47:55.368" v="503" actId="1035"/>
          <ac:spMkLst>
            <pc:docMk/>
            <pc:sldMk cId="3311585729" sldId="2068"/>
            <ac:spMk id="8" creationId="{BE567744-35A3-5245-9ECB-4B6ACB987AAC}"/>
          </ac:spMkLst>
        </pc:spChg>
        <pc:spChg chg="del mod">
          <ac:chgData name="Sharon, Guni" userId="fad1fcbc-a203-42a6-b6e2-a56343780ca6" providerId="ADAL" clId="{6C1E416A-481D-304E-8FA4-0641DED35E42}" dt="2021-10-14T18:48:20.132" v="507" actId="478"/>
          <ac:spMkLst>
            <pc:docMk/>
            <pc:sldMk cId="3311585729" sldId="2068"/>
            <ac:spMk id="9" creationId="{A3EA9998-A0C5-9F4B-B311-EE18F8F0A599}"/>
          </ac:spMkLst>
        </pc:spChg>
        <pc:cxnChg chg="mod">
          <ac:chgData name="Sharon, Guni" userId="fad1fcbc-a203-42a6-b6e2-a56343780ca6" providerId="ADAL" clId="{6C1E416A-481D-304E-8FA4-0641DED35E42}" dt="2021-10-14T17:38:15.740" v="421" actId="14100"/>
          <ac:cxnSpMkLst>
            <pc:docMk/>
            <pc:sldMk cId="3311585729" sldId="2068"/>
            <ac:cxnSpMk id="7" creationId="{28FB9300-CF20-AD47-8E2F-5C69CA094771}"/>
          </ac:cxnSpMkLst>
        </pc:cxnChg>
        <pc:cxnChg chg="add">
          <ac:chgData name="Sharon, Guni" userId="fad1fcbc-a203-42a6-b6e2-a56343780ca6" providerId="ADAL" clId="{6C1E416A-481D-304E-8FA4-0641DED35E42}" dt="2021-10-14T18:49:02.390" v="510" actId="11529"/>
          <ac:cxnSpMkLst>
            <pc:docMk/>
            <pc:sldMk cId="3311585729" sldId="2068"/>
            <ac:cxnSpMk id="11" creationId="{A448E216-8F14-754B-95A1-534740B081BA}"/>
          </ac:cxnSpMkLst>
        </pc:cxnChg>
        <pc:cxnChg chg="add mod">
          <ac:chgData name="Sharon, Guni" userId="fad1fcbc-a203-42a6-b6e2-a56343780ca6" providerId="ADAL" clId="{6C1E416A-481D-304E-8FA4-0641DED35E42}" dt="2021-10-14T18:49:12.906" v="513" actId="14100"/>
          <ac:cxnSpMkLst>
            <pc:docMk/>
            <pc:sldMk cId="3311585729" sldId="2068"/>
            <ac:cxnSpMk id="12" creationId="{721CD3C6-B463-2040-A526-6E0D3CF65920}"/>
          </ac:cxnSpMkLst>
        </pc:cxnChg>
      </pc:sldChg>
      <pc:sldChg chg="modSp mod modAnim">
        <pc:chgData name="Sharon, Guni" userId="fad1fcbc-a203-42a6-b6e2-a56343780ca6" providerId="ADAL" clId="{6C1E416A-481D-304E-8FA4-0641DED35E42}" dt="2021-10-14T18:50:51.619" v="515"/>
        <pc:sldMkLst>
          <pc:docMk/>
          <pc:sldMk cId="1595865938" sldId="2069"/>
        </pc:sldMkLst>
        <pc:spChg chg="mod">
          <ac:chgData name="Sharon, Guni" userId="fad1fcbc-a203-42a6-b6e2-a56343780ca6" providerId="ADAL" clId="{6C1E416A-481D-304E-8FA4-0641DED35E42}" dt="2021-10-14T18:40:57.632" v="433" actId="20577"/>
          <ac:spMkLst>
            <pc:docMk/>
            <pc:sldMk cId="1595865938" sldId="2069"/>
            <ac:spMk id="3" creationId="{A7A4D809-9024-5B45-AD2F-5E6A2ADE85D4}"/>
          </ac:spMkLst>
        </pc:spChg>
        <pc:cxnChg chg="mod">
          <ac:chgData name="Sharon, Guni" userId="fad1fcbc-a203-42a6-b6e2-a56343780ca6" providerId="ADAL" clId="{6C1E416A-481D-304E-8FA4-0641DED35E42}" dt="2021-10-14T18:41:20.011" v="438" actId="1035"/>
          <ac:cxnSpMkLst>
            <pc:docMk/>
            <pc:sldMk cId="1595865938" sldId="2069"/>
            <ac:cxnSpMk id="6" creationId="{5D66EA62-88D5-C749-B19A-60F2FD990965}"/>
          </ac:cxnSpMkLst>
        </pc:cxnChg>
      </pc:sldChg>
      <pc:sldChg chg="modSp mod modAnim">
        <pc:chgData name="Sharon, Guni" userId="fad1fcbc-a203-42a6-b6e2-a56343780ca6" providerId="ADAL" clId="{6C1E416A-481D-304E-8FA4-0641DED35E42}" dt="2021-10-14T18:58:18.221" v="671"/>
        <pc:sldMkLst>
          <pc:docMk/>
          <pc:sldMk cId="3366724256" sldId="2070"/>
        </pc:sldMkLst>
        <pc:spChg chg="mod">
          <ac:chgData name="Sharon, Guni" userId="fad1fcbc-a203-42a6-b6e2-a56343780ca6" providerId="ADAL" clId="{6C1E416A-481D-304E-8FA4-0641DED35E42}" dt="2021-10-14T18:57:57.806" v="667" actId="20577"/>
          <ac:spMkLst>
            <pc:docMk/>
            <pc:sldMk cId="3366724256" sldId="2070"/>
            <ac:spMk id="3" creationId="{B8469628-96BB-324E-9867-D5B8DF41A78F}"/>
          </ac:spMkLst>
        </pc:spChg>
      </pc:sldChg>
      <pc:sldChg chg="modSp del mod">
        <pc:chgData name="Sharon, Guni" userId="fad1fcbc-a203-42a6-b6e2-a56343780ca6" providerId="ADAL" clId="{6C1E416A-481D-304E-8FA4-0641DED35E42}" dt="2021-10-14T19:32:04.635" v="1196" actId="2696"/>
        <pc:sldMkLst>
          <pc:docMk/>
          <pc:sldMk cId="444936569" sldId="2076"/>
        </pc:sldMkLst>
        <pc:spChg chg="mod">
          <ac:chgData name="Sharon, Guni" userId="fad1fcbc-a203-42a6-b6e2-a56343780ca6" providerId="ADAL" clId="{6C1E416A-481D-304E-8FA4-0641DED35E42}" dt="2021-10-14T19:08:38.904" v="738" actId="20577"/>
          <ac:spMkLst>
            <pc:docMk/>
            <pc:sldMk cId="444936569" sldId="2076"/>
            <ac:spMk id="3" creationId="{3C820566-31EB-DE48-9B77-CF962F0ABE45}"/>
          </ac:spMkLst>
        </pc:spChg>
      </pc:sldChg>
      <pc:sldChg chg="addSp delSp modSp new mod">
        <pc:chgData name="Sharon, Guni" userId="fad1fcbc-a203-42a6-b6e2-a56343780ca6" providerId="ADAL" clId="{6C1E416A-481D-304E-8FA4-0641DED35E42}" dt="2021-10-14T17:18:48.124" v="300" actId="1076"/>
        <pc:sldMkLst>
          <pc:docMk/>
          <pc:sldMk cId="3031723610" sldId="2077"/>
        </pc:sldMkLst>
        <pc:spChg chg="mod">
          <ac:chgData name="Sharon, Guni" userId="fad1fcbc-a203-42a6-b6e2-a56343780ca6" providerId="ADAL" clId="{6C1E416A-481D-304E-8FA4-0641DED35E42}" dt="2021-10-14T17:13:35.249" v="272" actId="20577"/>
          <ac:spMkLst>
            <pc:docMk/>
            <pc:sldMk cId="3031723610" sldId="2077"/>
            <ac:spMk id="2" creationId="{E0AC20DB-9D76-7A4F-BF9D-147447B50788}"/>
          </ac:spMkLst>
        </pc:spChg>
        <pc:spChg chg="mod">
          <ac:chgData name="Sharon, Guni" userId="fad1fcbc-a203-42a6-b6e2-a56343780ca6" providerId="ADAL" clId="{6C1E416A-481D-304E-8FA4-0641DED35E42}" dt="2021-10-14T17:13:53.459" v="288" actId="20577"/>
          <ac:spMkLst>
            <pc:docMk/>
            <pc:sldMk cId="3031723610" sldId="2077"/>
            <ac:spMk id="3" creationId="{B9A5246F-BB73-A440-9691-BD10E1BFC989}"/>
          </ac:spMkLst>
        </pc:spChg>
        <pc:spChg chg="add del mod">
          <ac:chgData name="Sharon, Guni" userId="fad1fcbc-a203-42a6-b6e2-a56343780ca6" providerId="ADAL" clId="{6C1E416A-481D-304E-8FA4-0641DED35E42}" dt="2021-10-14T17:16:57.078" v="297" actId="478"/>
          <ac:spMkLst>
            <pc:docMk/>
            <pc:sldMk cId="3031723610" sldId="2077"/>
            <ac:spMk id="8" creationId="{77F096D5-AAA0-CD44-B0F7-EABC1F627AA4}"/>
          </ac:spMkLst>
        </pc:spChg>
        <pc:spChg chg="add mod">
          <ac:chgData name="Sharon, Guni" userId="fad1fcbc-a203-42a6-b6e2-a56343780ca6" providerId="ADAL" clId="{6C1E416A-481D-304E-8FA4-0641DED35E42}" dt="2021-10-14T17:16:59.816" v="299" actId="1076"/>
          <ac:spMkLst>
            <pc:docMk/>
            <pc:sldMk cId="3031723610" sldId="2077"/>
            <ac:spMk id="12" creationId="{0A3748AB-55E5-F649-891D-8009D5F46B72}"/>
          </ac:spMkLst>
        </pc:spChg>
        <pc:picChg chg="add del mod">
          <ac:chgData name="Sharon, Guni" userId="fad1fcbc-a203-42a6-b6e2-a56343780ca6" providerId="ADAL" clId="{6C1E416A-481D-304E-8FA4-0641DED35E42}" dt="2021-10-14T17:16:46.279" v="293" actId="478"/>
          <ac:picMkLst>
            <pc:docMk/>
            <pc:sldMk cId="3031723610" sldId="2077"/>
            <ac:picMk id="6" creationId="{A28CD5A1-4523-4943-A30E-10F37E05BAB5}"/>
          </ac:picMkLst>
        </pc:picChg>
        <pc:picChg chg="add mod">
          <ac:chgData name="Sharon, Guni" userId="fad1fcbc-a203-42a6-b6e2-a56343780ca6" providerId="ADAL" clId="{6C1E416A-481D-304E-8FA4-0641DED35E42}" dt="2021-10-14T17:18:48.124" v="300" actId="1076"/>
          <ac:picMkLst>
            <pc:docMk/>
            <pc:sldMk cId="3031723610" sldId="2077"/>
            <ac:picMk id="10" creationId="{A9CA37B5-9E82-9D40-9979-88B0AB516281}"/>
          </ac:picMkLst>
        </pc:picChg>
      </pc:sldChg>
      <pc:sldChg chg="new del">
        <pc:chgData name="Sharon, Guni" userId="fad1fcbc-a203-42a6-b6e2-a56343780ca6" providerId="ADAL" clId="{6C1E416A-481D-304E-8FA4-0641DED35E42}" dt="2021-10-14T19:26:28.775" v="1195" actId="2696"/>
        <pc:sldMkLst>
          <pc:docMk/>
          <pc:sldMk cId="1666677323" sldId="2078"/>
        </pc:sldMkLst>
      </pc:sldChg>
      <pc:sldChg chg="modSp add mod">
        <pc:chgData name="Sharon, Guni" userId="fad1fcbc-a203-42a6-b6e2-a56343780ca6" providerId="ADAL" clId="{6C1E416A-481D-304E-8FA4-0641DED35E42}" dt="2021-10-14T19:34:29.304" v="1241" actId="20577"/>
        <pc:sldMkLst>
          <pc:docMk/>
          <pc:sldMk cId="1185392346" sldId="2079"/>
        </pc:sldMkLst>
        <pc:spChg chg="mod">
          <ac:chgData name="Sharon, Guni" userId="fad1fcbc-a203-42a6-b6e2-a56343780ca6" providerId="ADAL" clId="{6C1E416A-481D-304E-8FA4-0641DED35E42}" dt="2021-10-14T19:34:29.304" v="1241" actId="20577"/>
          <ac:spMkLst>
            <pc:docMk/>
            <pc:sldMk cId="1185392346" sldId="2079"/>
            <ac:spMk id="3" creationId="{DD652E4A-78E5-4044-82E4-8D3400510058}"/>
          </ac:spMkLst>
        </pc:spChg>
      </pc:sldChg>
    </pc:docChg>
  </pc:docChgLst>
  <pc:docChgLst>
    <pc:chgData name="Sharon, Guni" userId="fad1fcbc-a203-42a6-b6e2-a56343780ca6" providerId="ADAL" clId="{6B35E124-FED5-D34D-8ED5-229FCC856BCD}"/>
    <pc:docChg chg="undo custSel addSld delSld modSld">
      <pc:chgData name="Sharon, Guni" userId="fad1fcbc-a203-42a6-b6e2-a56343780ca6" providerId="ADAL" clId="{6B35E124-FED5-D34D-8ED5-229FCC856BCD}" dt="2021-08-25T17:32:16.325" v="4359"/>
      <pc:docMkLst>
        <pc:docMk/>
      </pc:docMkLst>
      <pc:sldChg chg="modSp mod">
        <pc:chgData name="Sharon, Guni" userId="fad1fcbc-a203-42a6-b6e2-a56343780ca6" providerId="ADAL" clId="{6B35E124-FED5-D34D-8ED5-229FCC856BCD}" dt="2021-08-25T16:11:13.969" v="3595" actId="20577"/>
        <pc:sldMkLst>
          <pc:docMk/>
          <pc:sldMk cId="3158064701" sldId="489"/>
        </pc:sldMkLst>
        <pc:spChg chg="mod">
          <ac:chgData name="Sharon, Guni" userId="fad1fcbc-a203-42a6-b6e2-a56343780ca6" providerId="ADAL" clId="{6B35E124-FED5-D34D-8ED5-229FCC856BCD}" dt="2021-08-25T16:11:13.969" v="3595" actId="20577"/>
          <ac:spMkLst>
            <pc:docMk/>
            <pc:sldMk cId="3158064701" sldId="489"/>
            <ac:spMk id="3" creationId="{FA8B5E69-5F5B-124D-AC7D-FAECEF73E34C}"/>
          </ac:spMkLst>
        </pc:spChg>
      </pc:sldChg>
      <pc:sldChg chg="modSp mod">
        <pc:chgData name="Sharon, Guni" userId="fad1fcbc-a203-42a6-b6e2-a56343780ca6" providerId="ADAL" clId="{6B35E124-FED5-D34D-8ED5-229FCC856BCD}" dt="2021-08-20T19:53:28.398" v="22" actId="20577"/>
        <pc:sldMkLst>
          <pc:docMk/>
          <pc:sldMk cId="2191271544" sldId="863"/>
        </pc:sldMkLst>
        <pc:spChg chg="mod">
          <ac:chgData name="Sharon, Guni" userId="fad1fcbc-a203-42a6-b6e2-a56343780ca6" providerId="ADAL" clId="{6B35E124-FED5-D34D-8ED5-229FCC856BCD}" dt="2021-08-20T19:53:28.398" v="22" actId="20577"/>
          <ac:spMkLst>
            <pc:docMk/>
            <pc:sldMk cId="2191271544" sldId="863"/>
            <ac:spMk id="2" creationId="{9ED17D63-0594-B242-B721-65F932956610}"/>
          </ac:spMkLst>
        </pc:spChg>
      </pc:sldChg>
      <pc:sldChg chg="addSp modSp new mod">
        <pc:chgData name="Sharon, Guni" userId="fad1fcbc-a203-42a6-b6e2-a56343780ca6" providerId="ADAL" clId="{6B35E124-FED5-D34D-8ED5-229FCC856BCD}" dt="2021-08-20T20:01:42.770" v="86"/>
        <pc:sldMkLst>
          <pc:docMk/>
          <pc:sldMk cId="406543753" sldId="2056"/>
        </pc:sldMkLst>
        <pc:spChg chg="mod">
          <ac:chgData name="Sharon, Guni" userId="fad1fcbc-a203-42a6-b6e2-a56343780ca6" providerId="ADAL" clId="{6B35E124-FED5-D34D-8ED5-229FCC856BCD}" dt="2021-08-20T19:57:15.593" v="30"/>
          <ac:spMkLst>
            <pc:docMk/>
            <pc:sldMk cId="406543753" sldId="2056"/>
            <ac:spMk id="2" creationId="{F1A9D970-2CB3-6642-9763-32BF77255592}"/>
          </ac:spMkLst>
        </pc:spChg>
        <pc:spChg chg="mod">
          <ac:chgData name="Sharon, Guni" userId="fad1fcbc-a203-42a6-b6e2-a56343780ca6" providerId="ADAL" clId="{6B35E124-FED5-D34D-8ED5-229FCC856BCD}" dt="2021-08-20T19:58:05.024" v="42" actId="6549"/>
          <ac:spMkLst>
            <pc:docMk/>
            <pc:sldMk cId="406543753" sldId="2056"/>
            <ac:spMk id="3" creationId="{EF2BA9E0-9876-8A4E-9923-0560D96705F5}"/>
          </ac:spMkLst>
        </pc:spChg>
        <pc:spChg chg="add mod">
          <ac:chgData name="Sharon, Guni" userId="fad1fcbc-a203-42a6-b6e2-a56343780ca6" providerId="ADAL" clId="{6B35E124-FED5-D34D-8ED5-229FCC856BCD}" dt="2021-08-20T20:01:42.770" v="86"/>
          <ac:spMkLst>
            <pc:docMk/>
            <pc:sldMk cId="406543753" sldId="2056"/>
            <ac:spMk id="7" creationId="{16F835F9-351A-7D46-B270-828B5A4D1065}"/>
          </ac:spMkLst>
        </pc:spChg>
        <pc:picChg chg="add mod">
          <ac:chgData name="Sharon, Guni" userId="fad1fcbc-a203-42a6-b6e2-a56343780ca6" providerId="ADAL" clId="{6B35E124-FED5-D34D-8ED5-229FCC856BCD}" dt="2021-08-20T20:01:20.872" v="77" actId="1076"/>
          <ac:picMkLst>
            <pc:docMk/>
            <pc:sldMk cId="406543753" sldId="2056"/>
            <ac:picMk id="6" creationId="{2A6F0B2A-7EA1-AC43-BBC1-14E13D98B2A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060139685" sldId="2056"/>
        </pc:sldMkLst>
      </pc:sldChg>
      <pc:sldChg chg="addSp modSp new mod">
        <pc:chgData name="Sharon, Guni" userId="fad1fcbc-a203-42a6-b6e2-a56343780ca6" providerId="ADAL" clId="{6B35E124-FED5-D34D-8ED5-229FCC856BCD}" dt="2021-08-23T20:25:59.412" v="1059" actId="20577"/>
        <pc:sldMkLst>
          <pc:docMk/>
          <pc:sldMk cId="36422123" sldId="2057"/>
        </pc:sldMkLst>
        <pc:spChg chg="mod">
          <ac:chgData name="Sharon, Guni" userId="fad1fcbc-a203-42a6-b6e2-a56343780ca6" providerId="ADAL" clId="{6B35E124-FED5-D34D-8ED5-229FCC856BCD}" dt="2021-08-20T19:59:12.331" v="57" actId="20577"/>
          <ac:spMkLst>
            <pc:docMk/>
            <pc:sldMk cId="36422123" sldId="2057"/>
            <ac:spMk id="2" creationId="{B0953B29-BF88-1347-8C73-624E069C06BD}"/>
          </ac:spMkLst>
        </pc:spChg>
        <pc:spChg chg="mod">
          <ac:chgData name="Sharon, Guni" userId="fad1fcbc-a203-42a6-b6e2-a56343780ca6" providerId="ADAL" clId="{6B35E124-FED5-D34D-8ED5-229FCC856BCD}" dt="2021-08-23T20:25:59.412" v="1059" actId="20577"/>
          <ac:spMkLst>
            <pc:docMk/>
            <pc:sldMk cId="36422123" sldId="2057"/>
            <ac:spMk id="3" creationId="{F9556320-E32D-4B46-AFC2-A4A18A2F4D12}"/>
          </ac:spMkLst>
        </pc:spChg>
        <pc:picChg chg="add mod">
          <ac:chgData name="Sharon, Guni" userId="fad1fcbc-a203-42a6-b6e2-a56343780ca6" providerId="ADAL" clId="{6B35E124-FED5-D34D-8ED5-229FCC856BCD}" dt="2021-08-20T20:15:58.971" v="239" actId="1076"/>
          <ac:picMkLst>
            <pc:docMk/>
            <pc:sldMk cId="36422123" sldId="2057"/>
            <ac:picMk id="5" creationId="{20BE0887-6349-BE44-8ED3-083724A2AC1E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041207948" sldId="2057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942344264" sldId="2058"/>
        </pc:sldMkLst>
      </pc:sldChg>
      <pc:sldChg chg="addSp modSp new mod">
        <pc:chgData name="Sharon, Guni" userId="fad1fcbc-a203-42a6-b6e2-a56343780ca6" providerId="ADAL" clId="{6B35E124-FED5-D34D-8ED5-229FCC856BCD}" dt="2021-08-23T20:26:19.652" v="1091" actId="20577"/>
        <pc:sldMkLst>
          <pc:docMk/>
          <pc:sldMk cId="2472566015" sldId="2058"/>
        </pc:sldMkLst>
        <pc:spChg chg="mod">
          <ac:chgData name="Sharon, Guni" userId="fad1fcbc-a203-42a6-b6e2-a56343780ca6" providerId="ADAL" clId="{6B35E124-FED5-D34D-8ED5-229FCC856BCD}" dt="2021-08-23T20:26:19.652" v="1091" actId="20577"/>
          <ac:spMkLst>
            <pc:docMk/>
            <pc:sldMk cId="2472566015" sldId="2058"/>
            <ac:spMk id="2" creationId="{2EA7BC28-70F9-CB4D-9FA9-C8C40FF103BD}"/>
          </ac:spMkLst>
        </pc:spChg>
        <pc:spChg chg="mod">
          <ac:chgData name="Sharon, Guni" userId="fad1fcbc-a203-42a6-b6e2-a56343780ca6" providerId="ADAL" clId="{6B35E124-FED5-D34D-8ED5-229FCC856BCD}" dt="2021-08-23T20:19:13.230" v="935" actId="20577"/>
          <ac:spMkLst>
            <pc:docMk/>
            <pc:sldMk cId="2472566015" sldId="2058"/>
            <ac:spMk id="3" creationId="{E23381A5-450B-8C41-B2F9-4B9ED37391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9" creationId="{41B32339-5121-E941-94AE-7A3B73305C22}"/>
          </ac:spMkLst>
        </pc:spChg>
        <pc:spChg chg="add mod">
          <ac:chgData name="Sharon, Guni" userId="fad1fcbc-a203-42a6-b6e2-a56343780ca6" providerId="ADAL" clId="{6B35E124-FED5-D34D-8ED5-229FCC856BCD}" dt="2021-08-23T20:18:51.711" v="923" actId="20577"/>
          <ac:spMkLst>
            <pc:docMk/>
            <pc:sldMk cId="2472566015" sldId="2058"/>
            <ac:spMk id="10" creationId="{45EC5F1B-7298-2446-B223-DE00C47E32B3}"/>
          </ac:spMkLst>
        </pc:spChg>
        <pc:spChg chg="add mod">
          <ac:chgData name="Sharon, Guni" userId="fad1fcbc-a203-42a6-b6e2-a56343780ca6" providerId="ADAL" clId="{6B35E124-FED5-D34D-8ED5-229FCC856BCD}" dt="2021-08-20T20:25:53.485" v="484" actId="1038"/>
          <ac:spMkLst>
            <pc:docMk/>
            <pc:sldMk cId="2472566015" sldId="2058"/>
            <ac:spMk id="11" creationId="{E18B5EE5-698F-984B-AE8B-0309DEEF768F}"/>
          </ac:spMkLst>
        </pc:spChg>
        <pc:spChg chg="add mod">
          <ac:chgData name="Sharon, Guni" userId="fad1fcbc-a203-42a6-b6e2-a56343780ca6" providerId="ADAL" clId="{6B35E124-FED5-D34D-8ED5-229FCC856BCD}" dt="2021-08-20T20:26:27.355" v="525" actId="1037"/>
          <ac:spMkLst>
            <pc:docMk/>
            <pc:sldMk cId="2472566015" sldId="2058"/>
            <ac:spMk id="18" creationId="{9AA106EE-CFAA-E94E-B3E5-DF674A313C10}"/>
          </ac:spMkLst>
        </pc:spChg>
        <pc:spChg chg="add mod">
          <ac:chgData name="Sharon, Guni" userId="fad1fcbc-a203-42a6-b6e2-a56343780ca6" providerId="ADAL" clId="{6B35E124-FED5-D34D-8ED5-229FCC856BCD}" dt="2021-08-20T20:26:38.222" v="530" actId="20577"/>
          <ac:spMkLst>
            <pc:docMk/>
            <pc:sldMk cId="2472566015" sldId="2058"/>
            <ac:spMk id="19" creationId="{ED9C7CE8-185C-1E4D-BBA1-A49D18EF5690}"/>
          </ac:spMkLst>
        </pc:spChg>
        <pc:spChg chg="add mod">
          <ac:chgData name="Sharon, Guni" userId="fad1fcbc-a203-42a6-b6e2-a56343780ca6" providerId="ADAL" clId="{6B35E124-FED5-D34D-8ED5-229FCC856BCD}" dt="2021-08-20T20:27:59.652" v="577" actId="20577"/>
          <ac:spMkLst>
            <pc:docMk/>
            <pc:sldMk cId="2472566015" sldId="2058"/>
            <ac:spMk id="20" creationId="{A673265A-6FB2-7F4B-8E3A-82D2281BD94E}"/>
          </ac:spMkLst>
        </pc:sp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6" creationId="{788DE44B-ADA3-8B41-BF7C-03CA368F4737}"/>
          </ac:cxnSpMkLst>
        </pc:cxnChg>
        <pc:cxnChg chg="add mod">
          <ac:chgData name="Sharon, Guni" userId="fad1fcbc-a203-42a6-b6e2-a56343780ca6" providerId="ADAL" clId="{6B35E124-FED5-D34D-8ED5-229FCC856BCD}" dt="2021-08-20T20:25:53.485" v="484" actId="1038"/>
          <ac:cxnSpMkLst>
            <pc:docMk/>
            <pc:sldMk cId="2472566015" sldId="2058"/>
            <ac:cxnSpMk id="8" creationId="{9399FA1E-42C7-494A-BBDE-C91CC73035D1}"/>
          </ac:cxnSpMkLst>
        </pc:cxnChg>
        <pc:cxnChg chg="add mod">
          <ac:chgData name="Sharon, Guni" userId="fad1fcbc-a203-42a6-b6e2-a56343780ca6" providerId="ADAL" clId="{6B35E124-FED5-D34D-8ED5-229FCC856BCD}" dt="2021-08-20T20:29:32.633" v="589"/>
          <ac:cxnSpMkLst>
            <pc:docMk/>
            <pc:sldMk cId="2472566015" sldId="2058"/>
            <ac:cxnSpMk id="13" creationId="{57B65CFF-832B-494D-AA7E-E9773630DA76}"/>
          </ac:cxnSpMkLst>
        </pc:cxnChg>
      </pc:sldChg>
      <pc:sldChg chg="modSp new mod">
        <pc:chgData name="Sharon, Guni" userId="fad1fcbc-a203-42a6-b6e2-a56343780ca6" providerId="ADAL" clId="{6B35E124-FED5-D34D-8ED5-229FCC856BCD}" dt="2021-08-23T20:37:53.417" v="1293" actId="20577"/>
        <pc:sldMkLst>
          <pc:docMk/>
          <pc:sldMk cId="1795785894" sldId="2059"/>
        </pc:sldMkLst>
        <pc:spChg chg="mod">
          <ac:chgData name="Sharon, Guni" userId="fad1fcbc-a203-42a6-b6e2-a56343780ca6" providerId="ADAL" clId="{6B35E124-FED5-D34D-8ED5-229FCC856BCD}" dt="2021-08-23T20:26:32.912" v="1092"/>
          <ac:spMkLst>
            <pc:docMk/>
            <pc:sldMk cId="1795785894" sldId="2059"/>
            <ac:spMk id="2" creationId="{726F6F6F-71CC-054C-A74B-CFCDA2E4D03A}"/>
          </ac:spMkLst>
        </pc:spChg>
        <pc:spChg chg="mod">
          <ac:chgData name="Sharon, Guni" userId="fad1fcbc-a203-42a6-b6e2-a56343780ca6" providerId="ADAL" clId="{6B35E124-FED5-D34D-8ED5-229FCC856BCD}" dt="2021-08-23T20:37:53.417" v="1293" actId="20577"/>
          <ac:spMkLst>
            <pc:docMk/>
            <pc:sldMk cId="1795785894" sldId="2059"/>
            <ac:spMk id="3" creationId="{400647EE-426E-C340-BF65-8CE922F72F12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4177314565" sldId="2059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699438738" sldId="2060"/>
        </pc:sldMkLst>
      </pc:sldChg>
      <pc:sldChg chg="addSp modSp new mod">
        <pc:chgData name="Sharon, Guni" userId="fad1fcbc-a203-42a6-b6e2-a56343780ca6" providerId="ADAL" clId="{6B35E124-FED5-D34D-8ED5-229FCC856BCD}" dt="2021-08-23T20:50:24.504" v="1586" actId="20577"/>
        <pc:sldMkLst>
          <pc:docMk/>
          <pc:sldMk cId="1149668223" sldId="2060"/>
        </pc:sldMkLst>
        <pc:spChg chg="mod">
          <ac:chgData name="Sharon, Guni" userId="fad1fcbc-a203-42a6-b6e2-a56343780ca6" providerId="ADAL" clId="{6B35E124-FED5-D34D-8ED5-229FCC856BCD}" dt="2021-08-23T20:26:43.768" v="1093" actId="20577"/>
          <ac:spMkLst>
            <pc:docMk/>
            <pc:sldMk cId="1149668223" sldId="2060"/>
            <ac:spMk id="2" creationId="{8644EAD5-9A7D-6B4D-97FC-6FBFFA0F3CD6}"/>
          </ac:spMkLst>
        </pc:spChg>
        <pc:spChg chg="mod">
          <ac:chgData name="Sharon, Guni" userId="fad1fcbc-a203-42a6-b6e2-a56343780ca6" providerId="ADAL" clId="{6B35E124-FED5-D34D-8ED5-229FCC856BCD}" dt="2021-08-23T20:50:24.504" v="1586" actId="20577"/>
          <ac:spMkLst>
            <pc:docMk/>
            <pc:sldMk cId="1149668223" sldId="2060"/>
            <ac:spMk id="3" creationId="{9394107A-60CB-8C43-BFED-8212876C4007}"/>
          </ac:spMkLst>
        </pc:spChg>
        <pc:picChg chg="add mod">
          <ac:chgData name="Sharon, Guni" userId="fad1fcbc-a203-42a6-b6e2-a56343780ca6" providerId="ADAL" clId="{6B35E124-FED5-D34D-8ED5-229FCC856BCD}" dt="2021-08-23T20:31:03.868" v="1181" actId="14100"/>
          <ac:picMkLst>
            <pc:docMk/>
            <pc:sldMk cId="1149668223" sldId="2060"/>
            <ac:picMk id="6" creationId="{F52B96E0-D2C9-8748-886C-147AF516E81E}"/>
          </ac:picMkLst>
        </pc:picChg>
      </pc:sldChg>
      <pc:sldChg chg="modSp new mod">
        <pc:chgData name="Sharon, Guni" userId="fad1fcbc-a203-42a6-b6e2-a56343780ca6" providerId="ADAL" clId="{6B35E124-FED5-D34D-8ED5-229FCC856BCD}" dt="2021-08-23T21:00:30.715" v="1774" actId="20577"/>
        <pc:sldMkLst>
          <pc:docMk/>
          <pc:sldMk cId="590405966" sldId="2061"/>
        </pc:sldMkLst>
        <pc:spChg chg="mod">
          <ac:chgData name="Sharon, Guni" userId="fad1fcbc-a203-42a6-b6e2-a56343780ca6" providerId="ADAL" clId="{6B35E124-FED5-D34D-8ED5-229FCC856BCD}" dt="2021-08-23T20:38:43.917" v="1297" actId="20577"/>
          <ac:spMkLst>
            <pc:docMk/>
            <pc:sldMk cId="590405966" sldId="2061"/>
            <ac:spMk id="2" creationId="{477AAD35-A6C3-9F4D-92BA-8AE887FF9D9C}"/>
          </ac:spMkLst>
        </pc:spChg>
        <pc:spChg chg="mod">
          <ac:chgData name="Sharon, Guni" userId="fad1fcbc-a203-42a6-b6e2-a56343780ca6" providerId="ADAL" clId="{6B35E124-FED5-D34D-8ED5-229FCC856BCD}" dt="2021-08-23T21:00:30.715" v="1774" actId="20577"/>
          <ac:spMkLst>
            <pc:docMk/>
            <pc:sldMk cId="590405966" sldId="2061"/>
            <ac:spMk id="3" creationId="{B759D5B1-9C9A-C343-9564-0084A2EE178C}"/>
          </ac:spMkLst>
        </pc:sp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2421843226" sldId="2061"/>
        </pc:sldMkLst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473188645" sldId="2062"/>
        </pc:sldMkLst>
      </pc:sldChg>
      <pc:sldChg chg="addSp modSp new mod">
        <pc:chgData name="Sharon, Guni" userId="fad1fcbc-a203-42a6-b6e2-a56343780ca6" providerId="ADAL" clId="{6B35E124-FED5-D34D-8ED5-229FCC856BCD}" dt="2021-08-23T21:55:58.648" v="2026" actId="1076"/>
        <pc:sldMkLst>
          <pc:docMk/>
          <pc:sldMk cId="2801340800" sldId="2062"/>
        </pc:sldMkLst>
        <pc:spChg chg="mod">
          <ac:chgData name="Sharon, Guni" userId="fad1fcbc-a203-42a6-b6e2-a56343780ca6" providerId="ADAL" clId="{6B35E124-FED5-D34D-8ED5-229FCC856BCD}" dt="2021-08-23T21:02:05.696" v="1798"/>
          <ac:spMkLst>
            <pc:docMk/>
            <pc:sldMk cId="2801340800" sldId="2062"/>
            <ac:spMk id="2" creationId="{67B8EF38-E2DC-024B-9975-AA4E668DC8D9}"/>
          </ac:spMkLst>
        </pc:spChg>
        <pc:spChg chg="mod">
          <ac:chgData name="Sharon, Guni" userId="fad1fcbc-a203-42a6-b6e2-a56343780ca6" providerId="ADAL" clId="{6B35E124-FED5-D34D-8ED5-229FCC856BCD}" dt="2021-08-23T21:55:49.320" v="2022" actId="1076"/>
          <ac:spMkLst>
            <pc:docMk/>
            <pc:sldMk cId="2801340800" sldId="2062"/>
            <ac:spMk id="3" creationId="{1782DD57-74AB-DA43-A43C-98E0791AA910}"/>
          </ac:spMkLst>
        </pc:spChg>
        <pc:picChg chg="add mod">
          <ac:chgData name="Sharon, Guni" userId="fad1fcbc-a203-42a6-b6e2-a56343780ca6" providerId="ADAL" clId="{6B35E124-FED5-D34D-8ED5-229FCC856BCD}" dt="2021-08-23T21:55:58.648" v="2026" actId="1076"/>
          <ac:picMkLst>
            <pc:docMk/>
            <pc:sldMk cId="2801340800" sldId="2062"/>
            <ac:picMk id="1026" creationId="{458BCA37-4255-EA4E-A3CB-2ABF6817EA00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3104384899" sldId="2063"/>
        </pc:sldMkLst>
      </pc:sldChg>
      <pc:sldChg chg="addSp delSp modSp new mod">
        <pc:chgData name="Sharon, Guni" userId="fad1fcbc-a203-42a6-b6e2-a56343780ca6" providerId="ADAL" clId="{6B35E124-FED5-D34D-8ED5-229FCC856BCD}" dt="2021-08-25T14:46:44.376" v="2250" actId="14100"/>
        <pc:sldMkLst>
          <pc:docMk/>
          <pc:sldMk cId="4280463529" sldId="2063"/>
        </pc:sldMkLst>
        <pc:spChg chg="mod">
          <ac:chgData name="Sharon, Guni" userId="fad1fcbc-a203-42a6-b6e2-a56343780ca6" providerId="ADAL" clId="{6B35E124-FED5-D34D-8ED5-229FCC856BCD}" dt="2021-08-23T21:49:31.542" v="1995"/>
          <ac:spMkLst>
            <pc:docMk/>
            <pc:sldMk cId="4280463529" sldId="2063"/>
            <ac:spMk id="2" creationId="{58F9D76F-A145-554F-9D1D-D0B4E30B3C1B}"/>
          </ac:spMkLst>
        </pc:spChg>
        <pc:spChg chg="mod">
          <ac:chgData name="Sharon, Guni" userId="fad1fcbc-a203-42a6-b6e2-a56343780ca6" providerId="ADAL" clId="{6B35E124-FED5-D34D-8ED5-229FCC856BCD}" dt="2021-08-25T14:46:44.376" v="2250" actId="14100"/>
          <ac:spMkLst>
            <pc:docMk/>
            <pc:sldMk cId="4280463529" sldId="2063"/>
            <ac:spMk id="3" creationId="{0294BFE6-D080-BA47-8B8B-C4AA230A6CE4}"/>
          </ac:spMkLst>
        </pc:spChg>
        <pc:picChg chg="add del mod">
          <ac:chgData name="Sharon, Guni" userId="fad1fcbc-a203-42a6-b6e2-a56343780ca6" providerId="ADAL" clId="{6B35E124-FED5-D34D-8ED5-229FCC856BCD}" dt="2021-08-25T14:46:41.640" v="2249" actId="21"/>
          <ac:picMkLst>
            <pc:docMk/>
            <pc:sldMk cId="4280463529" sldId="2063"/>
            <ac:picMk id="1026" creationId="{12E81A96-EDCC-B346-89DF-8DDB8CAC107A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46:59.598" v="2255" actId="1076"/>
        <pc:sldMkLst>
          <pc:docMk/>
          <pc:sldMk cId="685938010" sldId="2064"/>
        </pc:sldMkLst>
        <pc:spChg chg="mod">
          <ac:chgData name="Sharon, Guni" userId="fad1fcbc-a203-42a6-b6e2-a56343780ca6" providerId="ADAL" clId="{6B35E124-FED5-D34D-8ED5-229FCC856BCD}" dt="2021-08-25T14:39:04.886" v="2140" actId="20577"/>
          <ac:spMkLst>
            <pc:docMk/>
            <pc:sldMk cId="685938010" sldId="2064"/>
            <ac:spMk id="2" creationId="{88F96091-1C2D-774E-8715-124DDA2D6F7F}"/>
          </ac:spMkLst>
        </pc:spChg>
        <pc:spChg chg="mod">
          <ac:chgData name="Sharon, Guni" userId="fad1fcbc-a203-42a6-b6e2-a56343780ca6" providerId="ADAL" clId="{6B35E124-FED5-D34D-8ED5-229FCC856BCD}" dt="2021-08-25T14:46:50.248" v="2251" actId="14100"/>
          <ac:spMkLst>
            <pc:docMk/>
            <pc:sldMk cId="685938010" sldId="2064"/>
            <ac:spMk id="3" creationId="{8B80A4AE-C254-8247-9BE4-6E0FF4D6DFCD}"/>
          </ac:spMkLst>
        </pc:spChg>
        <pc:picChg chg="add mod">
          <ac:chgData name="Sharon, Guni" userId="fad1fcbc-a203-42a6-b6e2-a56343780ca6" providerId="ADAL" clId="{6B35E124-FED5-D34D-8ED5-229FCC856BCD}" dt="2021-08-25T14:46:59.598" v="2255" actId="1076"/>
          <ac:picMkLst>
            <pc:docMk/>
            <pc:sldMk cId="685938010" sldId="2064"/>
            <ac:picMk id="5" creationId="{131FABD9-6307-4A4E-BC41-44B804135F22}"/>
          </ac:picMkLst>
        </pc:picChg>
      </pc:sldChg>
      <pc:sldChg chg="del">
        <pc:chgData name="Sharon, Guni" userId="fad1fcbc-a203-42a6-b6e2-a56343780ca6" providerId="ADAL" clId="{6B35E124-FED5-D34D-8ED5-229FCC856BCD}" dt="2021-08-20T19:53:36.191" v="23" actId="2696"/>
        <pc:sldMkLst>
          <pc:docMk/>
          <pc:sldMk cId="1522507001" sldId="2064"/>
        </pc:sldMkLst>
      </pc:sldChg>
      <pc:sldChg chg="addSp modSp new mod">
        <pc:chgData name="Sharon, Guni" userId="fad1fcbc-a203-42a6-b6e2-a56343780ca6" providerId="ADAL" clId="{6B35E124-FED5-D34D-8ED5-229FCC856BCD}" dt="2021-08-25T15:21:39.553" v="2888" actId="20577"/>
        <pc:sldMkLst>
          <pc:docMk/>
          <pc:sldMk cId="2378657651" sldId="2065"/>
        </pc:sldMkLst>
        <pc:spChg chg="mod">
          <ac:chgData name="Sharon, Guni" userId="fad1fcbc-a203-42a6-b6e2-a56343780ca6" providerId="ADAL" clId="{6B35E124-FED5-D34D-8ED5-229FCC856BCD}" dt="2021-08-25T14:56:39.718" v="2335" actId="20577"/>
          <ac:spMkLst>
            <pc:docMk/>
            <pc:sldMk cId="2378657651" sldId="2065"/>
            <ac:spMk id="2" creationId="{A458808E-E9B0-E04A-A45F-214443832421}"/>
          </ac:spMkLst>
        </pc:spChg>
        <pc:spChg chg="mod">
          <ac:chgData name="Sharon, Guni" userId="fad1fcbc-a203-42a6-b6e2-a56343780ca6" providerId="ADAL" clId="{6B35E124-FED5-D34D-8ED5-229FCC856BCD}" dt="2021-08-25T15:21:39.553" v="2888" actId="20577"/>
          <ac:spMkLst>
            <pc:docMk/>
            <pc:sldMk cId="2378657651" sldId="2065"/>
            <ac:spMk id="3" creationId="{412B4C92-2E99-1D44-91B1-726AF1EE3B1D}"/>
          </ac:spMkLst>
        </pc:spChg>
        <pc:picChg chg="add mod">
          <ac:chgData name="Sharon, Guni" userId="fad1fcbc-a203-42a6-b6e2-a56343780ca6" providerId="ADAL" clId="{6B35E124-FED5-D34D-8ED5-229FCC856BCD}" dt="2021-08-25T15:08:19.758" v="2688" actId="1076"/>
          <ac:picMkLst>
            <pc:docMk/>
            <pc:sldMk cId="2378657651" sldId="2065"/>
            <ac:picMk id="4098" creationId="{73425582-BD88-1248-8C08-CA48621B8743}"/>
          </ac:picMkLst>
        </pc:picChg>
      </pc:sldChg>
      <pc:sldChg chg="addSp modSp new mod">
        <pc:chgData name="Sharon, Guni" userId="fad1fcbc-a203-42a6-b6e2-a56343780ca6" providerId="ADAL" clId="{6B35E124-FED5-D34D-8ED5-229FCC856BCD}" dt="2021-08-25T14:50:01.266" v="2304" actId="20577"/>
        <pc:sldMkLst>
          <pc:docMk/>
          <pc:sldMk cId="1055182253" sldId="2066"/>
        </pc:sldMkLst>
        <pc:spChg chg="mod">
          <ac:chgData name="Sharon, Guni" userId="fad1fcbc-a203-42a6-b6e2-a56343780ca6" providerId="ADAL" clId="{6B35E124-FED5-D34D-8ED5-229FCC856BCD}" dt="2021-08-25T14:50:01.266" v="2304" actId="20577"/>
          <ac:spMkLst>
            <pc:docMk/>
            <pc:sldMk cId="1055182253" sldId="2066"/>
            <ac:spMk id="2" creationId="{6CE9AA80-B254-5845-BBCC-4906749BFA58}"/>
          </ac:spMkLst>
        </pc:spChg>
        <pc:picChg chg="add mod">
          <ac:chgData name="Sharon, Guni" userId="fad1fcbc-a203-42a6-b6e2-a56343780ca6" providerId="ADAL" clId="{6B35E124-FED5-D34D-8ED5-229FCC856BCD}" dt="2021-08-25T14:48:53.127" v="2263" actId="1076"/>
          <ac:picMkLst>
            <pc:docMk/>
            <pc:sldMk cId="1055182253" sldId="2066"/>
            <ac:picMk id="3074" creationId="{F5430C97-7A8F-E849-803F-A7E6B79CF42E}"/>
          </ac:picMkLst>
        </pc:picChg>
        <pc:picChg chg="add mod">
          <ac:chgData name="Sharon, Guni" userId="fad1fcbc-a203-42a6-b6e2-a56343780ca6" providerId="ADAL" clId="{6B35E124-FED5-D34D-8ED5-229FCC856BCD}" dt="2021-08-25T14:48:49.319" v="2261" actId="1076"/>
          <ac:picMkLst>
            <pc:docMk/>
            <pc:sldMk cId="1055182253" sldId="2066"/>
            <ac:picMk id="3076" creationId="{EB3523BA-150F-3747-9C8E-6E503F72B2F2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5:37:21.538" v="3045"/>
        <pc:sldMkLst>
          <pc:docMk/>
          <pc:sldMk cId="883583224" sldId="2067"/>
        </pc:sldMkLst>
        <pc:spChg chg="mod">
          <ac:chgData name="Sharon, Guni" userId="fad1fcbc-a203-42a6-b6e2-a56343780ca6" providerId="ADAL" clId="{6B35E124-FED5-D34D-8ED5-229FCC856BCD}" dt="2021-08-25T15:04:47.008" v="2557" actId="20577"/>
          <ac:spMkLst>
            <pc:docMk/>
            <pc:sldMk cId="883583224" sldId="2067"/>
            <ac:spMk id="2" creationId="{8FD53827-EBCD-1241-9077-9CFF5A331673}"/>
          </ac:spMkLst>
        </pc:spChg>
        <pc:spChg chg="mod">
          <ac:chgData name="Sharon, Guni" userId="fad1fcbc-a203-42a6-b6e2-a56343780ca6" providerId="ADAL" clId="{6B35E124-FED5-D34D-8ED5-229FCC856BCD}" dt="2021-08-25T15:37:21.538" v="3045"/>
          <ac:spMkLst>
            <pc:docMk/>
            <pc:sldMk cId="883583224" sldId="2067"/>
            <ac:spMk id="3" creationId="{A2318438-A19F-2341-8F27-ADB874ED2A9A}"/>
          </ac:spMkLst>
        </pc:spChg>
        <pc:spChg chg="add mod">
          <ac:chgData name="Sharon, Guni" userId="fad1fcbc-a203-42a6-b6e2-a56343780ca6" providerId="ADAL" clId="{6B35E124-FED5-D34D-8ED5-229FCC856BCD}" dt="2021-08-25T15:09:56.412" v="2709" actId="207"/>
          <ac:spMkLst>
            <pc:docMk/>
            <pc:sldMk cId="883583224" sldId="2067"/>
            <ac:spMk id="11" creationId="{E60992EE-48EE-8542-B926-93248DFB3F54}"/>
          </ac:spMkLst>
        </pc:spChg>
        <pc:picChg chg="add del mod">
          <ac:chgData name="Sharon, Guni" userId="fad1fcbc-a203-42a6-b6e2-a56343780ca6" providerId="ADAL" clId="{6B35E124-FED5-D34D-8ED5-229FCC856BCD}" dt="2021-08-25T15:08:16.625" v="2687"/>
          <ac:picMkLst>
            <pc:docMk/>
            <pc:sldMk cId="883583224" sldId="2067"/>
            <ac:picMk id="5" creationId="{2F28839B-2BF8-0146-A0C3-A3D204540983}"/>
          </ac:picMkLst>
        </pc:picChg>
        <pc:picChg chg="add mod">
          <ac:chgData name="Sharon, Guni" userId="fad1fcbc-a203-42a6-b6e2-a56343780ca6" providerId="ADAL" clId="{6B35E124-FED5-D34D-8ED5-229FCC856BCD}" dt="2021-08-25T15:08:25.868" v="2689"/>
          <ac:picMkLst>
            <pc:docMk/>
            <pc:sldMk cId="883583224" sldId="2067"/>
            <ac:picMk id="6" creationId="{E8E9B85A-2E8E-7C4D-8746-7EB5518F0F85}"/>
          </ac:picMkLst>
        </pc:picChg>
        <pc:cxnChg chg="add mod">
          <ac:chgData name="Sharon, Guni" userId="fad1fcbc-a203-42a6-b6e2-a56343780ca6" providerId="ADAL" clId="{6B35E124-FED5-D34D-8ED5-229FCC856BCD}" dt="2021-08-25T15:08:55.206" v="2700" actId="208"/>
          <ac:cxnSpMkLst>
            <pc:docMk/>
            <pc:sldMk cId="883583224" sldId="2067"/>
            <ac:cxnSpMk id="8" creationId="{717D9722-0711-E34B-B485-54B797A62732}"/>
          </ac:cxnSpMkLst>
        </pc:cxnChg>
        <pc:cxnChg chg="add mod">
          <ac:chgData name="Sharon, Guni" userId="fad1fcbc-a203-42a6-b6e2-a56343780ca6" providerId="ADAL" clId="{6B35E124-FED5-D34D-8ED5-229FCC856BCD}" dt="2021-08-25T15:09:26.876" v="2705" actId="208"/>
          <ac:cxnSpMkLst>
            <pc:docMk/>
            <pc:sldMk cId="883583224" sldId="2067"/>
            <ac:cxnSpMk id="10" creationId="{F903FFE5-9269-5C42-98D4-FB4CB82B1B29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37:11.372" v="3043"/>
        <pc:sldMkLst>
          <pc:docMk/>
          <pc:sldMk cId="3311585729" sldId="2068"/>
        </pc:sldMkLst>
        <pc:spChg chg="mod">
          <ac:chgData name="Sharon, Guni" userId="fad1fcbc-a203-42a6-b6e2-a56343780ca6" providerId="ADAL" clId="{6B35E124-FED5-D34D-8ED5-229FCC856BCD}" dt="2021-08-25T15:26:53.308" v="2940" actId="20577"/>
          <ac:spMkLst>
            <pc:docMk/>
            <pc:sldMk cId="3311585729" sldId="2068"/>
            <ac:spMk id="2" creationId="{8FC6EB1A-04C2-A149-8C64-F8BD78FB7942}"/>
          </ac:spMkLst>
        </pc:spChg>
        <pc:spChg chg="mod">
          <ac:chgData name="Sharon, Guni" userId="fad1fcbc-a203-42a6-b6e2-a56343780ca6" providerId="ADAL" clId="{6B35E124-FED5-D34D-8ED5-229FCC856BCD}" dt="2021-08-25T15:37:11.372" v="3043"/>
          <ac:spMkLst>
            <pc:docMk/>
            <pc:sldMk cId="3311585729" sldId="2068"/>
            <ac:spMk id="3" creationId="{C6875A42-2E12-2A4B-B6CD-154968FE39CF}"/>
          </ac:spMkLst>
        </pc:spChg>
        <pc:spChg chg="add mod">
          <ac:chgData name="Sharon, Guni" userId="fad1fcbc-a203-42a6-b6e2-a56343780ca6" providerId="ADAL" clId="{6B35E124-FED5-D34D-8ED5-229FCC856BCD}" dt="2021-08-25T15:33:10.372" v="3019" actId="208"/>
          <ac:spMkLst>
            <pc:docMk/>
            <pc:sldMk cId="3311585729" sldId="2068"/>
            <ac:spMk id="5" creationId="{BD960945-9D4F-BB43-830B-BA91F3F5911E}"/>
          </ac:spMkLst>
        </pc:spChg>
        <pc:spChg chg="add mod">
          <ac:chgData name="Sharon, Guni" userId="fad1fcbc-a203-42a6-b6e2-a56343780ca6" providerId="ADAL" clId="{6B35E124-FED5-D34D-8ED5-229FCC856BCD}" dt="2021-08-25T15:34:25.362" v="3023" actId="207"/>
          <ac:spMkLst>
            <pc:docMk/>
            <pc:sldMk cId="3311585729" sldId="2068"/>
            <ac:spMk id="8" creationId="{BE567744-35A3-5245-9ECB-4B6ACB987AAC}"/>
          </ac:spMkLst>
        </pc:spChg>
        <pc:spChg chg="add mod">
          <ac:chgData name="Sharon, Guni" userId="fad1fcbc-a203-42a6-b6e2-a56343780ca6" providerId="ADAL" clId="{6B35E124-FED5-D34D-8ED5-229FCC856BCD}" dt="2021-08-25T15:34:50.218" v="3029" actId="1038"/>
          <ac:spMkLst>
            <pc:docMk/>
            <pc:sldMk cId="3311585729" sldId="2068"/>
            <ac:spMk id="9" creationId="{A3EA9998-A0C5-9F4B-B311-EE18F8F0A599}"/>
          </ac:spMkLst>
        </pc:spChg>
        <pc:cxnChg chg="add mod">
          <ac:chgData name="Sharon, Guni" userId="fad1fcbc-a203-42a6-b6e2-a56343780ca6" providerId="ADAL" clId="{6B35E124-FED5-D34D-8ED5-229FCC856BCD}" dt="2021-08-25T15:33:22.662" v="3021" actId="208"/>
          <ac:cxnSpMkLst>
            <pc:docMk/>
            <pc:sldMk cId="3311585729" sldId="2068"/>
            <ac:cxnSpMk id="7" creationId="{28FB9300-CF20-AD47-8E2F-5C69CA094771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6:48:16.229" v="3891" actId="20577"/>
        <pc:sldMkLst>
          <pc:docMk/>
          <pc:sldMk cId="1595865938" sldId="2069"/>
        </pc:sldMkLst>
        <pc:spChg chg="mod">
          <ac:chgData name="Sharon, Guni" userId="fad1fcbc-a203-42a6-b6e2-a56343780ca6" providerId="ADAL" clId="{6B35E124-FED5-D34D-8ED5-229FCC856BCD}" dt="2021-08-25T15:36:21.929" v="3036" actId="207"/>
          <ac:spMkLst>
            <pc:docMk/>
            <pc:sldMk cId="1595865938" sldId="2069"/>
            <ac:spMk id="2" creationId="{1495BF07-44C6-A54F-BF42-3E8F43EF8B0C}"/>
          </ac:spMkLst>
        </pc:spChg>
        <pc:spChg chg="mod">
          <ac:chgData name="Sharon, Guni" userId="fad1fcbc-a203-42a6-b6e2-a56343780ca6" providerId="ADAL" clId="{6B35E124-FED5-D34D-8ED5-229FCC856BCD}" dt="2021-08-25T16:48:16.229" v="3891" actId="20577"/>
          <ac:spMkLst>
            <pc:docMk/>
            <pc:sldMk cId="1595865938" sldId="2069"/>
            <ac:spMk id="3" creationId="{A7A4D809-9024-5B45-AD2F-5E6A2ADE85D4}"/>
          </ac:spMkLst>
        </pc:spChg>
        <pc:cxnChg chg="add mod">
          <ac:chgData name="Sharon, Guni" userId="fad1fcbc-a203-42a6-b6e2-a56343780ca6" providerId="ADAL" clId="{6B35E124-FED5-D34D-8ED5-229FCC856BCD}" dt="2021-08-25T15:36:35.522" v="3039" actId="1582"/>
          <ac:cxnSpMkLst>
            <pc:docMk/>
            <pc:sldMk cId="1595865938" sldId="2069"/>
            <ac:cxnSpMk id="6" creationId="{5D66EA62-88D5-C749-B19A-60F2FD990965}"/>
          </ac:cxnSpMkLst>
        </pc:cxnChg>
      </pc:sldChg>
      <pc:sldChg chg="addSp modSp new mod">
        <pc:chgData name="Sharon, Guni" userId="fad1fcbc-a203-42a6-b6e2-a56343780ca6" providerId="ADAL" clId="{6B35E124-FED5-D34D-8ED5-229FCC856BCD}" dt="2021-08-25T15:55:37.858" v="3240" actId="1076"/>
        <pc:sldMkLst>
          <pc:docMk/>
          <pc:sldMk cId="3366724256" sldId="2070"/>
        </pc:sldMkLst>
        <pc:spChg chg="mod">
          <ac:chgData name="Sharon, Guni" userId="fad1fcbc-a203-42a6-b6e2-a56343780ca6" providerId="ADAL" clId="{6B35E124-FED5-D34D-8ED5-229FCC856BCD}" dt="2021-08-25T15:51:15.493" v="3186" actId="207"/>
          <ac:spMkLst>
            <pc:docMk/>
            <pc:sldMk cId="3366724256" sldId="2070"/>
            <ac:spMk id="2" creationId="{16BAD675-3B04-3843-B52F-43B17DA3EB5D}"/>
          </ac:spMkLst>
        </pc:spChg>
        <pc:spChg chg="mod">
          <ac:chgData name="Sharon, Guni" userId="fad1fcbc-a203-42a6-b6e2-a56343780ca6" providerId="ADAL" clId="{6B35E124-FED5-D34D-8ED5-229FCC856BCD}" dt="2021-08-25T15:54:30.808" v="3231" actId="20577"/>
          <ac:spMkLst>
            <pc:docMk/>
            <pc:sldMk cId="3366724256" sldId="2070"/>
            <ac:spMk id="3" creationId="{B8469628-96BB-324E-9867-D5B8DF41A78F}"/>
          </ac:spMkLst>
        </pc:spChg>
        <pc:picChg chg="add mod">
          <ac:chgData name="Sharon, Guni" userId="fad1fcbc-a203-42a6-b6e2-a56343780ca6" providerId="ADAL" clId="{6B35E124-FED5-D34D-8ED5-229FCC856BCD}" dt="2021-08-25T15:55:06.417" v="3237" actId="1076"/>
          <ac:picMkLst>
            <pc:docMk/>
            <pc:sldMk cId="3366724256" sldId="2070"/>
            <ac:picMk id="6" creationId="{2C374D00-4232-EF49-9E3B-926808C74343}"/>
          </ac:picMkLst>
        </pc:picChg>
        <pc:picChg chg="add mod">
          <ac:chgData name="Sharon, Guni" userId="fad1fcbc-a203-42a6-b6e2-a56343780ca6" providerId="ADAL" clId="{6B35E124-FED5-D34D-8ED5-229FCC856BCD}" dt="2021-08-25T15:55:37.858" v="3240" actId="1076"/>
          <ac:picMkLst>
            <pc:docMk/>
            <pc:sldMk cId="3366724256" sldId="2070"/>
            <ac:picMk id="8" creationId="{01C18304-868F-1A44-B18A-59E9E4DEDC0C}"/>
          </ac:picMkLst>
        </pc:picChg>
      </pc:sldChg>
      <pc:sldChg chg="addSp delSp modSp new mod">
        <pc:chgData name="Sharon, Guni" userId="fad1fcbc-a203-42a6-b6e2-a56343780ca6" providerId="ADAL" clId="{6B35E124-FED5-D34D-8ED5-229FCC856BCD}" dt="2021-08-25T16:04:04.444" v="3457" actId="20577"/>
        <pc:sldMkLst>
          <pc:docMk/>
          <pc:sldMk cId="2247218329" sldId="2071"/>
        </pc:sldMkLst>
        <pc:spChg chg="mod">
          <ac:chgData name="Sharon, Guni" userId="fad1fcbc-a203-42a6-b6e2-a56343780ca6" providerId="ADAL" clId="{6B35E124-FED5-D34D-8ED5-229FCC856BCD}" dt="2021-08-25T16:00:55.830" v="3295" actId="20577"/>
          <ac:spMkLst>
            <pc:docMk/>
            <pc:sldMk cId="2247218329" sldId="2071"/>
            <ac:spMk id="2" creationId="{ADF5F648-56B3-A644-BBA8-15DA7AB2EBC5}"/>
          </ac:spMkLst>
        </pc:spChg>
        <pc:spChg chg="mod">
          <ac:chgData name="Sharon, Guni" userId="fad1fcbc-a203-42a6-b6e2-a56343780ca6" providerId="ADAL" clId="{6B35E124-FED5-D34D-8ED5-229FCC856BCD}" dt="2021-08-25T16:04:04.444" v="3457" actId="20577"/>
          <ac:spMkLst>
            <pc:docMk/>
            <pc:sldMk cId="2247218329" sldId="2071"/>
            <ac:spMk id="3" creationId="{AB73B0E9-35A1-D24A-A219-4CC4BBE3D464}"/>
          </ac:spMkLst>
        </pc:spChg>
        <pc:spChg chg="add mod">
          <ac:chgData name="Sharon, Guni" userId="fad1fcbc-a203-42a6-b6e2-a56343780ca6" providerId="ADAL" clId="{6B35E124-FED5-D34D-8ED5-229FCC856BCD}" dt="2021-08-25T15:59:53.300" v="3258" actId="1076"/>
          <ac:spMkLst>
            <pc:docMk/>
            <pc:sldMk cId="2247218329" sldId="2071"/>
            <ac:spMk id="5" creationId="{EED36992-7F43-214C-B7DD-FD0D7B5CEFA2}"/>
          </ac:spMkLst>
        </pc:spChg>
        <pc:picChg chg="add mod">
          <ac:chgData name="Sharon, Guni" userId="fad1fcbc-a203-42a6-b6e2-a56343780ca6" providerId="ADAL" clId="{6B35E124-FED5-D34D-8ED5-229FCC856BCD}" dt="2021-08-25T16:01:56.910" v="3303" actId="1076"/>
          <ac:picMkLst>
            <pc:docMk/>
            <pc:sldMk cId="2247218329" sldId="2071"/>
            <ac:picMk id="7" creationId="{109B1F35-A074-3245-A651-52356D0F64A0}"/>
          </ac:picMkLst>
        </pc:picChg>
        <pc:picChg chg="add del">
          <ac:chgData name="Sharon, Guni" userId="fad1fcbc-a203-42a6-b6e2-a56343780ca6" providerId="ADAL" clId="{6B35E124-FED5-D34D-8ED5-229FCC856BCD}" dt="2021-08-25T16:01:31.454" v="3298" actId="478"/>
          <ac:picMkLst>
            <pc:docMk/>
            <pc:sldMk cId="2247218329" sldId="2071"/>
            <ac:picMk id="6146" creationId="{B2A0BBFC-2E5A-294C-9D0C-D474DD258E7B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09:16.433" v="3575" actId="20577"/>
        <pc:sldMkLst>
          <pc:docMk/>
          <pc:sldMk cId="325609937" sldId="2072"/>
        </pc:sldMkLst>
        <pc:spChg chg="mod">
          <ac:chgData name="Sharon, Guni" userId="fad1fcbc-a203-42a6-b6e2-a56343780ca6" providerId="ADAL" clId="{6B35E124-FED5-D34D-8ED5-229FCC856BCD}" dt="2021-08-25T16:09:16.433" v="3575" actId="20577"/>
          <ac:spMkLst>
            <pc:docMk/>
            <pc:sldMk cId="325609937" sldId="2072"/>
            <ac:spMk id="3" creationId="{AB73B0E9-35A1-D24A-A219-4CC4BBE3D464}"/>
          </ac:spMkLst>
        </pc:spChg>
        <pc:picChg chg="del mod">
          <ac:chgData name="Sharon, Guni" userId="fad1fcbc-a203-42a6-b6e2-a56343780ca6" providerId="ADAL" clId="{6B35E124-FED5-D34D-8ED5-229FCC856BCD}" dt="2021-08-25T16:06:29.373" v="3476" actId="478"/>
          <ac:picMkLst>
            <pc:docMk/>
            <pc:sldMk cId="325609937" sldId="2072"/>
            <ac:picMk id="7" creationId="{109B1F35-A074-3245-A651-52356D0F64A0}"/>
          </ac:picMkLst>
        </pc:picChg>
        <pc:picChg chg="add del mod">
          <ac:chgData name="Sharon, Guni" userId="fad1fcbc-a203-42a6-b6e2-a56343780ca6" providerId="ADAL" clId="{6B35E124-FED5-D34D-8ED5-229FCC856BCD}" dt="2021-08-25T16:07:07.292" v="3486" actId="1038"/>
          <ac:picMkLst>
            <pc:docMk/>
            <pc:sldMk cId="325609937" sldId="2072"/>
            <ac:picMk id="8" creationId="{ECCA5233-96E7-E04B-A38C-BE3A6886306E}"/>
          </ac:picMkLst>
        </pc:picChg>
      </pc:sldChg>
      <pc:sldChg chg="addSp delSp modSp add mod">
        <pc:chgData name="Sharon, Guni" userId="fad1fcbc-a203-42a6-b6e2-a56343780ca6" providerId="ADAL" clId="{6B35E124-FED5-D34D-8ED5-229FCC856BCD}" dt="2021-08-25T16:10:40.526" v="3594" actId="1076"/>
        <pc:sldMkLst>
          <pc:docMk/>
          <pc:sldMk cId="1546997477" sldId="2073"/>
        </pc:sldMkLst>
        <pc:spChg chg="del mod">
          <ac:chgData name="Sharon, Guni" userId="fad1fcbc-a203-42a6-b6e2-a56343780ca6" providerId="ADAL" clId="{6B35E124-FED5-D34D-8ED5-229FCC856BCD}" dt="2021-08-25T16:10:19.343" v="3585"/>
          <ac:spMkLst>
            <pc:docMk/>
            <pc:sldMk cId="1546997477" sldId="2073"/>
            <ac:spMk id="3" creationId="{AB73B0E9-35A1-D24A-A219-4CC4BBE3D464}"/>
          </ac:spMkLst>
        </pc:spChg>
        <pc:picChg chg="add del mod">
          <ac:chgData name="Sharon, Guni" userId="fad1fcbc-a203-42a6-b6e2-a56343780ca6" providerId="ADAL" clId="{6B35E124-FED5-D34D-8ED5-229FCC856BCD}" dt="2021-08-25T16:10:08.686" v="3583" actId="478"/>
          <ac:picMkLst>
            <pc:docMk/>
            <pc:sldMk cId="1546997477" sldId="2073"/>
            <ac:picMk id="7" creationId="{6D2AF60D-4B00-3F42-8F18-2CCB63E5186C}"/>
          </ac:picMkLst>
        </pc:picChg>
        <pc:picChg chg="del">
          <ac:chgData name="Sharon, Guni" userId="fad1fcbc-a203-42a6-b6e2-a56343780ca6" providerId="ADAL" clId="{6B35E124-FED5-D34D-8ED5-229FCC856BCD}" dt="2021-08-25T16:09:42.304" v="3579" actId="478"/>
          <ac:picMkLst>
            <pc:docMk/>
            <pc:sldMk cId="1546997477" sldId="2073"/>
            <ac:picMk id="8" creationId="{ECCA5233-96E7-E04B-A38C-BE3A6886306E}"/>
          </ac:picMkLst>
        </pc:picChg>
        <pc:picChg chg="add mod ord">
          <ac:chgData name="Sharon, Guni" userId="fad1fcbc-a203-42a6-b6e2-a56343780ca6" providerId="ADAL" clId="{6B35E124-FED5-D34D-8ED5-229FCC856BCD}" dt="2021-08-25T16:10:38.854" v="3593" actId="1076"/>
          <ac:picMkLst>
            <pc:docMk/>
            <pc:sldMk cId="1546997477" sldId="2073"/>
            <ac:picMk id="10" creationId="{43F66606-8B00-5B45-A33D-C4764D3C23C7}"/>
          </ac:picMkLst>
        </pc:picChg>
        <pc:picChg chg="add mod">
          <ac:chgData name="Sharon, Guni" userId="fad1fcbc-a203-42a6-b6e2-a56343780ca6" providerId="ADAL" clId="{6B35E124-FED5-D34D-8ED5-229FCC856BCD}" dt="2021-08-25T16:10:40.526" v="3594" actId="1076"/>
          <ac:picMkLst>
            <pc:docMk/>
            <pc:sldMk cId="1546997477" sldId="2073"/>
            <ac:picMk id="12" creationId="{7A46099E-0A34-7341-A097-70D654088443}"/>
          </ac:picMkLst>
        </pc:picChg>
      </pc:sldChg>
      <pc:sldChg chg="modSp new mod">
        <pc:chgData name="Sharon, Guni" userId="fad1fcbc-a203-42a6-b6e2-a56343780ca6" providerId="ADAL" clId="{6B35E124-FED5-D34D-8ED5-229FCC856BCD}" dt="2021-08-25T16:50:33.743" v="3917" actId="14"/>
        <pc:sldMkLst>
          <pc:docMk/>
          <pc:sldMk cId="3893853517" sldId="2074"/>
        </pc:sldMkLst>
        <pc:spChg chg="mod">
          <ac:chgData name="Sharon, Guni" userId="fad1fcbc-a203-42a6-b6e2-a56343780ca6" providerId="ADAL" clId="{6B35E124-FED5-D34D-8ED5-229FCC856BCD}" dt="2021-08-25T16:33:19.164" v="3679" actId="20577"/>
          <ac:spMkLst>
            <pc:docMk/>
            <pc:sldMk cId="3893853517" sldId="2074"/>
            <ac:spMk id="2" creationId="{B6953EDC-9EE2-504F-AB13-42D57738F4EF}"/>
          </ac:spMkLst>
        </pc:spChg>
        <pc:spChg chg="mod">
          <ac:chgData name="Sharon, Guni" userId="fad1fcbc-a203-42a6-b6e2-a56343780ca6" providerId="ADAL" clId="{6B35E124-FED5-D34D-8ED5-229FCC856BCD}" dt="2021-08-25T16:50:33.743" v="3917" actId="14"/>
          <ac:spMkLst>
            <pc:docMk/>
            <pc:sldMk cId="3893853517" sldId="2074"/>
            <ac:spMk id="3" creationId="{2D11534B-B34A-C942-8354-7CAF1CC9D40C}"/>
          </ac:spMkLst>
        </pc:spChg>
      </pc:sldChg>
      <pc:sldChg chg="modSp new mod">
        <pc:chgData name="Sharon, Guni" userId="fad1fcbc-a203-42a6-b6e2-a56343780ca6" providerId="ADAL" clId="{6B35E124-FED5-D34D-8ED5-229FCC856BCD}" dt="2021-08-25T17:18:44.503" v="4209" actId="313"/>
        <pc:sldMkLst>
          <pc:docMk/>
          <pc:sldMk cId="3211030119" sldId="2075"/>
        </pc:sldMkLst>
        <pc:spChg chg="mod">
          <ac:chgData name="Sharon, Guni" userId="fad1fcbc-a203-42a6-b6e2-a56343780ca6" providerId="ADAL" clId="{6B35E124-FED5-D34D-8ED5-229FCC856BCD}" dt="2021-08-25T16:51:01.780" v="3956" actId="20577"/>
          <ac:spMkLst>
            <pc:docMk/>
            <pc:sldMk cId="3211030119" sldId="2075"/>
            <ac:spMk id="2" creationId="{21A655CD-F7E6-D343-9A44-175336F90ED6}"/>
          </ac:spMkLst>
        </pc:spChg>
        <pc:spChg chg="mod">
          <ac:chgData name="Sharon, Guni" userId="fad1fcbc-a203-42a6-b6e2-a56343780ca6" providerId="ADAL" clId="{6B35E124-FED5-D34D-8ED5-229FCC856BCD}" dt="2021-08-25T17:18:44.503" v="4209" actId="313"/>
          <ac:spMkLst>
            <pc:docMk/>
            <pc:sldMk cId="3211030119" sldId="2075"/>
            <ac:spMk id="3" creationId="{80D43F7A-8F54-F84D-B7A5-B979E4F55348}"/>
          </ac:spMkLst>
        </pc:spChg>
      </pc:sldChg>
      <pc:sldChg chg="addSp delSp modSp new mod">
        <pc:chgData name="Sharon, Guni" userId="fad1fcbc-a203-42a6-b6e2-a56343780ca6" providerId="ADAL" clId="{6B35E124-FED5-D34D-8ED5-229FCC856BCD}" dt="2021-08-25T17:32:16.325" v="4359"/>
        <pc:sldMkLst>
          <pc:docMk/>
          <pc:sldMk cId="444936569" sldId="2076"/>
        </pc:sldMkLst>
        <pc:spChg chg="mod">
          <ac:chgData name="Sharon, Guni" userId="fad1fcbc-a203-42a6-b6e2-a56343780ca6" providerId="ADAL" clId="{6B35E124-FED5-D34D-8ED5-229FCC856BCD}" dt="2021-08-25T17:01:44.440" v="4109"/>
          <ac:spMkLst>
            <pc:docMk/>
            <pc:sldMk cId="444936569" sldId="2076"/>
            <ac:spMk id="2" creationId="{A32DEC24-8B19-CB4E-AD40-DD581D84294A}"/>
          </ac:spMkLst>
        </pc:spChg>
        <pc:spChg chg="mod">
          <ac:chgData name="Sharon, Guni" userId="fad1fcbc-a203-42a6-b6e2-a56343780ca6" providerId="ADAL" clId="{6B35E124-FED5-D34D-8ED5-229FCC856BCD}" dt="2021-08-25T17:26:57.666" v="4356" actId="14100"/>
          <ac:spMkLst>
            <pc:docMk/>
            <pc:sldMk cId="444936569" sldId="2076"/>
            <ac:spMk id="3" creationId="{3C820566-31EB-DE48-9B77-CF962F0ABE45}"/>
          </ac:spMkLst>
        </pc:spChg>
        <pc:spChg chg="add mod">
          <ac:chgData name="Sharon, Guni" userId="fad1fcbc-a203-42a6-b6e2-a56343780ca6" providerId="ADAL" clId="{6B35E124-FED5-D34D-8ED5-229FCC856BCD}" dt="2021-08-25T17:27:02.858" v="4358" actId="1076"/>
          <ac:spMkLst>
            <pc:docMk/>
            <pc:sldMk cId="444936569" sldId="2076"/>
            <ac:spMk id="6" creationId="{E46DAB07-BF9D-964D-92E2-DA787353C089}"/>
          </ac:spMkLst>
        </pc:spChg>
        <pc:spChg chg="add mod">
          <ac:chgData name="Sharon, Guni" userId="fad1fcbc-a203-42a6-b6e2-a56343780ca6" providerId="ADAL" clId="{6B35E124-FED5-D34D-8ED5-229FCC856BCD}" dt="2021-08-25T17:32:16.325" v="4359"/>
          <ac:spMkLst>
            <pc:docMk/>
            <pc:sldMk cId="444936569" sldId="2076"/>
            <ac:spMk id="8" creationId="{EE9FC74F-D47C-674D-8145-2C222A20195B}"/>
          </ac:spMkLst>
        </pc:spChg>
        <pc:picChg chg="add del mod">
          <ac:chgData name="Sharon, Guni" userId="fad1fcbc-a203-42a6-b6e2-a56343780ca6" providerId="ADAL" clId="{6B35E124-FED5-D34D-8ED5-229FCC856BCD}" dt="2021-08-25T17:18:47.720" v="4210" actId="478"/>
          <ac:picMkLst>
            <pc:docMk/>
            <pc:sldMk cId="444936569" sldId="2076"/>
            <ac:picMk id="5" creationId="{48AB98D3-487A-E246-A579-CD1AD8CC86A9}"/>
          </ac:picMkLst>
        </pc:picChg>
        <pc:picChg chg="add mod">
          <ac:chgData name="Sharon, Guni" userId="fad1fcbc-a203-42a6-b6e2-a56343780ca6" providerId="ADAL" clId="{6B35E124-FED5-D34D-8ED5-229FCC856BCD}" dt="2021-08-25T17:26:58.745" v="4357" actId="1076"/>
          <ac:picMkLst>
            <pc:docMk/>
            <pc:sldMk cId="444936569" sldId="2076"/>
            <ac:picMk id="9218" creationId="{B3AD481E-2699-1644-B1D5-EF51BA2B8A4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3/7/22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www.cdc.gov</a:t>
            </a:r>
            <a:r>
              <a:rPr lang="en-US" dirty="0"/>
              <a:t>/coronavirus/2019-ncov/your-health/covid-by-</a:t>
            </a:r>
            <a:r>
              <a:rPr lang="en-US" dirty="0" err="1"/>
              <a:t>county.html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84573-E5EE-6E4F-B099-4471428472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6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1B55-D6EB-6B4D-83DD-D91F679FEB4F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25DC-FBD2-E04D-9A90-360DD54172B0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7897F-33D1-CF4A-AEB8-4F7D31D22D1E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DEF2-5A69-2E4B-9479-B82A04018A47}" type="datetime1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9E1E-36A9-1B4D-A7DC-C54F4DDA0DF5}" type="datetime1">
              <a:rPr lang="en-US" smtClean="0"/>
              <a:t>3/7/22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298EE-B2CC-3D48-BDAC-694ADA83648C}" type="datetime1">
              <a:rPr lang="en-US" smtClean="0"/>
              <a:t>3/7/22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BD9-4295-5345-9CD5-C6241B0B6B4F}" type="datetime1">
              <a:rPr lang="en-US" smtClean="0"/>
              <a:t>3/7/22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A93B-A05B-5C4E-8423-2D76D7C11E7F}" type="datetime1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900C-EF3F-7F47-96AF-1B6BFF41515A}" type="datetime1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C2E7-7203-A541-95A6-904F16D9BF5A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68C56-9CDF-4F4D-A648-90D7AE2FCF74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4FB04-61BD-D042-843A-07EA9AD86138}" type="datetime1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ampuswire.com/p/G9F92EF2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7p_I0qxYZP94vhesuLAWNA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7p_I0qxYZP94vhesuLAWNA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hyperlink" Target="https://www.youtube.com/channel/UC7p_I0qxYZP94vhesuLAWNA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CSCE-633 Machine Learning </a:t>
            </a:r>
            <a:br>
              <a:rPr lang="en-US" dirty="0"/>
            </a:br>
            <a:r>
              <a:rPr lang="en-US" sz="4900" dirty="0"/>
              <a:t>9. Support Vector Machine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 dirty="0"/>
          </a:p>
        </p:txBody>
      </p:sp>
      <p:pic>
        <p:nvPicPr>
          <p:cNvPr id="1026" name="Picture 2" descr="Support Vector Machines (SVM) | LearnOpenCV #">
            <a:extLst>
              <a:ext uri="{FF2B5EF4-FFF2-40B4-BE49-F238E27FC236}">
                <a16:creationId xmlns:a16="http://schemas.microsoft.com/office/drawing/2014/main" id="{35801A54-E224-0F4D-9F68-BA3B10664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169" y="2335838"/>
            <a:ext cx="4023661" cy="357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1EE9B-EFDE-FF45-A48B-B86A5BE9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CDC: What Prevention Steps Should You Take Based on Your COVID-19 Community Level?</a:t>
            </a:r>
            <a:endParaRPr lang="en-US" dirty="0"/>
          </a:p>
        </p:txBody>
      </p:sp>
      <p:pic>
        <p:nvPicPr>
          <p:cNvPr id="6" name="Content Placeholder 5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5D65572C-6ADE-2041-BF3F-0F1F7FC88C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573" y="1648350"/>
            <a:ext cx="11669470" cy="522460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C3AE7-73CD-8948-9A19-661CC2834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60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Announcements</a:t>
            </a:r>
          </a:p>
          <a:p>
            <a:pPr lvl="1"/>
            <a:r>
              <a:rPr lang="en-US" dirty="0"/>
              <a:t>Read the discussion board on </a:t>
            </a:r>
            <a:r>
              <a:rPr lang="en-US" dirty="0">
                <a:hlinkClick r:id="rId2"/>
              </a:rPr>
              <a:t>Campuswire</a:t>
            </a:r>
            <a:r>
              <a:rPr lang="en-US" dirty="0"/>
              <a:t> (class code: 8512) </a:t>
            </a:r>
          </a:p>
          <a:p>
            <a:pPr lvl="1"/>
            <a:r>
              <a:rPr lang="en-US" dirty="0"/>
              <a:t>Midterm on Tuesday, April 12 during class 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Programming assignment 2: Linear and Logistic Regression, due by March-15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9D970-2CB3-6642-9763-32BF77255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 (SVM)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BA9E0-9876-8A4E-9923-0560D9670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linear classifier that improves on the Perceptron algorithm</a:t>
            </a:r>
          </a:p>
          <a:p>
            <a:r>
              <a:rPr lang="en-US" dirty="0"/>
              <a:t>The Perceptron guarantees that you find </a:t>
            </a:r>
            <a:r>
              <a:rPr lang="en-US" b="1" dirty="0"/>
              <a:t>a</a:t>
            </a:r>
            <a:r>
              <a:rPr lang="en-US" dirty="0"/>
              <a:t> hyperplane if it exists</a:t>
            </a:r>
          </a:p>
          <a:p>
            <a:r>
              <a:rPr lang="en-US" dirty="0"/>
              <a:t>The SVM finds the </a:t>
            </a:r>
            <a:r>
              <a:rPr lang="en-US" b="1" dirty="0"/>
              <a:t>maximum margin</a:t>
            </a:r>
            <a:r>
              <a:rPr lang="en-US" dirty="0"/>
              <a:t> separating hyperplane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5706D-41C4-8D46-883C-97BAF505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2A6F0B2A-7EA1-AC43-BBC1-14E13D98B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414" y="3429000"/>
            <a:ext cx="6123171" cy="2694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6F835F9-351A-7D46-B270-828B5A4D1065}"/>
                  </a:ext>
                </a:extLst>
              </p:cNvPr>
              <p:cNvSpPr/>
              <p:nvPr/>
            </p:nvSpPr>
            <p:spPr>
              <a:xfrm>
                <a:off x="838199" y="6303147"/>
                <a:ext cx="105156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The margin,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l-GR" sz="2000" dirty="0"/>
                  <a:t>, </a:t>
                </a:r>
                <a:r>
                  <a:rPr lang="en-US" sz="2000" dirty="0"/>
                  <a:t>is the distance from the hyperplane (solid line) to the closest points in either class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6F835F9-351A-7D46-B270-828B5A4D10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6303147"/>
                <a:ext cx="10515600" cy="400110"/>
              </a:xfrm>
              <a:prstGeom prst="rect">
                <a:avLst/>
              </a:prstGeom>
              <a:blipFill>
                <a:blip r:embed="rId3"/>
                <a:stretch>
                  <a:fillRect l="-603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4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C20DB-9D76-7A4F-BF9D-147447B50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Warning!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5246F-BB73-A440-9691-BD10E1BFC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SVM is patented</a:t>
            </a:r>
          </a:p>
          <a:p>
            <a:r>
              <a:rPr lang="en-US" dirty="0"/>
              <a:t>Patent US 7.478,074 B2</a:t>
            </a:r>
          </a:p>
          <a:p>
            <a:r>
              <a:rPr lang="en-US" dirty="0"/>
              <a:t>Do not use (or state that you are using) without permission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576F6-D1A0-0B44-B95E-248237013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A9CA37B5-9E82-9D40-9979-88B0AB51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382" y="3825302"/>
            <a:ext cx="8915400" cy="14283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A3748AB-55E5-F649-891D-8009D5F46B72}"/>
              </a:ext>
            </a:extLst>
          </p:cNvPr>
          <p:cNvSpPr txBox="1"/>
          <p:nvPr/>
        </p:nvSpPr>
        <p:spPr>
          <a:xfrm>
            <a:off x="2802948" y="5615582"/>
            <a:ext cx="60942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www.businesswire.com</a:t>
            </a:r>
            <a:r>
              <a:rPr lang="en-US" dirty="0"/>
              <a:t>/news/home/20200723005903/</a:t>
            </a:r>
            <a:r>
              <a:rPr lang="en-US" dirty="0" err="1"/>
              <a:t>en</a:t>
            </a:r>
            <a:r>
              <a:rPr lang="en-US" dirty="0"/>
              <a:t>/Health-Discovery-Corporation-Files-Infringement-Suit-Against-Intel-Corporation</a:t>
            </a:r>
          </a:p>
        </p:txBody>
      </p:sp>
    </p:spTree>
    <p:extLst>
      <p:ext uri="{BB962C8B-B14F-4D97-AF65-F5344CB8AC3E}">
        <p14:creationId xmlns:p14="http://schemas.microsoft.com/office/powerpoint/2010/main" val="3031723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3B29-BF88-1347-8C73-624E069C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556320-E32D-4B46-AFC2-A4A18A2F4D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Linear classifier: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err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Binary classification setting with labels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{+1,−1}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Goal</a:t>
                </a:r>
                <a:r>
                  <a:rPr lang="en-US" dirty="0"/>
                  <a:t>: find the </a:t>
                </a:r>
                <a:r>
                  <a:rPr lang="en-US" i="1" dirty="0"/>
                  <a:t>maximum margin </a:t>
                </a:r>
                <a:r>
                  <a:rPr lang="en-US" dirty="0"/>
                  <a:t>hyperplane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Approach</a:t>
                </a:r>
                <a:r>
                  <a:rPr lang="en-US" dirty="0"/>
                  <a:t>: define an objective function, solve with constraint optimization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556320-E32D-4B46-AFC2-A4A18A2F4D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D4135-87B7-9242-8E18-81A458A78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20BE0887-6349-BE44-8ED3-083724A2A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252" y="4334005"/>
            <a:ext cx="4905495" cy="21588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D367DC-A64E-C74A-959F-A4787366E74B}"/>
                  </a:ext>
                </a:extLst>
              </p:cNvPr>
              <p:cNvSpPr txBox="1"/>
              <p:nvPr/>
            </p:nvSpPr>
            <p:spPr>
              <a:xfrm>
                <a:off x="8327075" y="603865"/>
                <a:ext cx="2240480" cy="9233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Important</a:t>
                </a:r>
                <a:r>
                  <a:rPr lang="en-US" dirty="0"/>
                  <a:t>: 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should not be defined as part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D367DC-A64E-C74A-959F-A4787366E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075" y="603865"/>
                <a:ext cx="2240480" cy="923330"/>
              </a:xfrm>
              <a:prstGeom prst="rect">
                <a:avLst/>
              </a:prstGeom>
              <a:blipFill>
                <a:blip r:embed="rId4"/>
                <a:stretch>
                  <a:fillRect l="-2247" t="-2703" b="-945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48127C-4500-7C41-8828-867CAFD242DF}"/>
              </a:ext>
            </a:extLst>
          </p:cNvPr>
          <p:cNvCxnSpPr>
            <a:cxnSpLocks/>
            <a:stCxn id="6" idx="1"/>
            <a:endCxn id="3" idx="0"/>
          </p:cNvCxnSpPr>
          <p:nvPr/>
        </p:nvCxnSpPr>
        <p:spPr>
          <a:xfrm flipH="1">
            <a:off x="6096000" y="1065530"/>
            <a:ext cx="2231075" cy="760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2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7BC28-70F9-CB4D-9FA9-C8C40FF10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to the hyperplane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3381A5-450B-8C41-B2F9-4B9ED37391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3777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 hyperplane is defined by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err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as a set of points such that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: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Define the distance of 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the hyperplane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ℋ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</m:oMath>
                </a14:m>
                <a:r>
                  <a:rPr lang="en-US" dirty="0"/>
                  <a:t> projection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onto the plane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By definition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(1+2).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is parallel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i.e., a scaled copy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 startAt="3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(1+2+3).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3381A5-450B-8C41-B2F9-4B9ED37391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37779"/>
              </a:xfrm>
              <a:blipFill>
                <a:blip r:embed="rId2"/>
                <a:stretch>
                  <a:fillRect l="-1206" t="-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500DF-D426-3742-8F86-C33118656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88DE44B-ADA3-8B41-BF7C-03CA368F4737}"/>
              </a:ext>
            </a:extLst>
          </p:cNvPr>
          <p:cNvCxnSpPr/>
          <p:nvPr/>
        </p:nvCxnSpPr>
        <p:spPr>
          <a:xfrm>
            <a:off x="8177651" y="4000500"/>
            <a:ext cx="1652154" cy="24834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399FA1E-42C7-494A-BBDE-C91CC73035D1}"/>
              </a:ext>
            </a:extLst>
          </p:cNvPr>
          <p:cNvCxnSpPr/>
          <p:nvPr/>
        </p:nvCxnSpPr>
        <p:spPr>
          <a:xfrm flipV="1">
            <a:off x="9265652" y="5193126"/>
            <a:ext cx="748145" cy="477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1B32339-5121-E941-94AE-7A3B73305C22}"/>
                  </a:ext>
                </a:extLst>
              </p:cNvPr>
              <p:cNvSpPr txBox="1"/>
              <p:nvPr/>
            </p:nvSpPr>
            <p:spPr>
              <a:xfrm>
                <a:off x="9486926" y="5062784"/>
                <a:ext cx="30559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1B32339-5121-E941-94AE-7A3B73305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6926" y="5062784"/>
                <a:ext cx="305596" cy="369332"/>
              </a:xfrm>
              <a:prstGeom prst="rect">
                <a:avLst/>
              </a:prstGeom>
              <a:blipFill>
                <a:blip r:embed="rId3"/>
                <a:stretch>
                  <a:fillRect l="-8000" r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5EC5F1B-7298-2446-B223-DE00C47E32B3}"/>
                  </a:ext>
                </a:extLst>
              </p:cNvPr>
              <p:cNvSpPr/>
              <p:nvPr/>
            </p:nvSpPr>
            <p:spPr>
              <a:xfrm>
                <a:off x="9448384" y="3921023"/>
                <a:ext cx="4333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5EC5F1B-7298-2446-B223-DE00C47E32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384" y="3921023"/>
                <a:ext cx="43338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E18B5EE5-698F-984B-AE8B-0309DEEF768F}"/>
              </a:ext>
            </a:extLst>
          </p:cNvPr>
          <p:cNvSpPr/>
          <p:nvPr/>
        </p:nvSpPr>
        <p:spPr>
          <a:xfrm>
            <a:off x="9437993" y="4089063"/>
            <a:ext cx="91440" cy="91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7B65CFF-832B-494D-AA7E-E9773630DA76}"/>
              </a:ext>
            </a:extLst>
          </p:cNvPr>
          <p:cNvCxnSpPr>
            <a:cxnSpLocks/>
          </p:cNvCxnSpPr>
          <p:nvPr/>
        </p:nvCxnSpPr>
        <p:spPr>
          <a:xfrm flipV="1">
            <a:off x="8717978" y="4207520"/>
            <a:ext cx="642955" cy="417459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9AA106EE-CFAA-E94E-B3E5-DF674A313C10}"/>
              </a:ext>
            </a:extLst>
          </p:cNvPr>
          <p:cNvSpPr/>
          <p:nvPr/>
        </p:nvSpPr>
        <p:spPr>
          <a:xfrm>
            <a:off x="8582473" y="4636320"/>
            <a:ext cx="91440" cy="91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D9C7CE8-185C-1E4D-BBA1-A49D18EF5690}"/>
                  </a:ext>
                </a:extLst>
              </p:cNvPr>
              <p:cNvSpPr/>
              <p:nvPr/>
            </p:nvSpPr>
            <p:spPr>
              <a:xfrm>
                <a:off x="8323246" y="4658396"/>
                <a:ext cx="476156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D9C7CE8-185C-1E4D-BBA1-A49D18EF56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3246" y="4658396"/>
                <a:ext cx="476156" cy="390748"/>
              </a:xfrm>
              <a:prstGeom prst="rect">
                <a:avLst/>
              </a:prstGeom>
              <a:blipFill>
                <a:blip r:embed="rId5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673265A-6FB2-7F4B-8E3A-82D2281BD94E}"/>
                  </a:ext>
                </a:extLst>
              </p:cNvPr>
              <p:cNvSpPr/>
              <p:nvPr/>
            </p:nvSpPr>
            <p:spPr>
              <a:xfrm>
                <a:off x="8929676" y="4385989"/>
                <a:ext cx="3779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673265A-6FB2-7F4B-8E3A-82D2281BD9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676" y="4385989"/>
                <a:ext cx="37792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56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F6F6F-71CC-054C-A74B-CFCDA2E4D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to the hyperplane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0647EE-426E-C340-BF65-8CE922F72F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As a result,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is the length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(vector) ?</a:t>
                </a:r>
              </a:p>
              <a:p>
                <a:r>
                  <a:rPr lang="en-US" dirty="0"/>
                  <a:t>Euclidian distance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ra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ra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ra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den>
                        </m:f>
                      </m:e>
                    </m:d>
                    <m:rad>
                      <m:radPr>
                        <m:deg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ra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0647EE-426E-C340-BF65-8CE922F72F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D4665-740C-ED4A-96B4-E3A22F281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8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EAD5-9A7D-6B4D-97FC-6FBFFA0F3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margin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94107A-60CB-8C43-BFED-8212876C40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ℋ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Let’s maximize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…∞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2</a:t>
                </a:r>
                <a:r>
                  <a:rPr lang="en-US" baseline="30000" dirty="0"/>
                  <a:t>nd</a:t>
                </a:r>
                <a:r>
                  <a:rPr lang="en-US" dirty="0"/>
                  <a:t> attempt, let’s maximize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subject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is correctly classified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−1,+1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94107A-60CB-8C43-BFED-8212876C40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DC0ED-A942-834C-8EFD-F9D57D3F4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 descr="A close-up of a musical instrument&#10;&#10;Description automatically generated with low confidence">
            <a:extLst>
              <a:ext uri="{FF2B5EF4-FFF2-40B4-BE49-F238E27FC236}">
                <a16:creationId xmlns:a16="http://schemas.microsoft.com/office/drawing/2014/main" id="{F52B96E0-D2C9-8748-886C-147AF516E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874" y="925732"/>
            <a:ext cx="2563090" cy="25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6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AAD35-A6C3-9F4D-92BA-8AE887FF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Margin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59D5B1-9C9A-C343-9564-0084A2EE17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min</m:t>
                                    </m:r>
                                  </m:e>
                                  <m:li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lim>
                                </m:limLow>
                              </m:fNam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⊤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d>
                                          <m:dPr>
                                            <m:begChr m:val="‖"/>
                                            <m:endChr m:val="‖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</m:d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func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min</m:t>
                                    </m:r>
                                  </m:e>
                                  <m:li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lim>
                                </m:limLow>
                              </m:fNam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b="1" dirty="0"/>
                  <a:t>Realization</a:t>
                </a:r>
                <a:r>
                  <a:rPr lang="en-US" dirty="0"/>
                  <a:t>: our hyperplane is defined by the direction of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but it is invariant to positive scaling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would provide the same classification as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So lets restrict the hyperplane magnitude to: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set of possible hypothesis (classifiers) is not reduced in size</a:t>
                </a:r>
              </a:p>
              <a:p>
                <a:r>
                  <a:rPr lang="en-US" dirty="0"/>
                  <a:t>If we add such a restriction, then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min</m:t>
                                    </m:r>
                                  </m:e>
                                  <m:li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lim>
                                </m:limLow>
                              </m:fNam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arg</m:t>
                            </m:r>
                          </m:fName>
                          <m:e/>
                        </m:func>
                      </m:e>
                    </m:d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59D5B1-9C9A-C343-9564-0084A2EE17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094F7-40BA-524C-BDE3-D4E07898A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0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8EF38-E2DC-024B-9975-AA4E668DC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Margin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82DD57-74AB-DA43-A43C-98E0791AA9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810009" cy="466725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S.T. 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/>
                  <a:t>   </a:t>
                </a:r>
                <a:r>
                  <a:rPr lang="en-US" dirty="0">
                    <a:solidFill>
                      <a:srgbClr val="00B050"/>
                    </a:solidFill>
                  </a:rPr>
                  <a:t>#all data points are on the right side of the hyperplane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 </a:t>
                </a:r>
                <a:r>
                  <a:rPr lang="en-US" dirty="0">
                    <a:solidFill>
                      <a:srgbClr val="00B050"/>
                    </a:solidFill>
                  </a:rPr>
                  <a:t>#all data points are at least a distance of 1 from the plane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Can we merge the two constraints?</a:t>
                </a:r>
              </a:p>
              <a:p>
                <a:r>
                  <a:rPr lang="en-US" dirty="0"/>
                  <a:t>Yes! </a:t>
                </a:r>
              </a:p>
              <a:p>
                <a:pPr marL="914400" lvl="1" indent="-457200">
                  <a:buFont typeface="+mj-lt"/>
                  <a:buAutoNum type="arabicPeriod" startAt="3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 startAt="3"/>
                </a:pPr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82DD57-74AB-DA43-A43C-98E0791AA9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810009" cy="4667251"/>
              </a:xfrm>
              <a:blipFill>
                <a:blip r:embed="rId2"/>
                <a:stretch>
                  <a:fillRect l="-938" r="-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D2B5BE-0F37-B846-8BF6-B860BA2A8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  <p:pic>
        <p:nvPicPr>
          <p:cNvPr id="1026" name="Picture 2" descr="Support-vector machine - Wikipedia">
            <a:extLst>
              <a:ext uri="{FF2B5EF4-FFF2-40B4-BE49-F238E27FC236}">
                <a16:creationId xmlns:a16="http://schemas.microsoft.com/office/drawing/2014/main" id="{458BCA37-4255-EA4E-A3CB-2ABF6817E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009" y="4176395"/>
            <a:ext cx="2614808" cy="254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B3AB6A-C2CA-DD46-8644-5DDBAC8A8E64}"/>
              </a:ext>
            </a:extLst>
          </p:cNvPr>
          <p:cNvSpPr txBox="1"/>
          <p:nvPr/>
        </p:nvSpPr>
        <p:spPr>
          <a:xfrm>
            <a:off x="3392279" y="3836083"/>
            <a:ext cx="261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previous simplifying condition</a:t>
            </a:r>
          </a:p>
        </p:txBody>
      </p:sp>
    </p:spTree>
    <p:extLst>
      <p:ext uri="{BB962C8B-B14F-4D97-AF65-F5344CB8AC3E}">
        <p14:creationId xmlns:p14="http://schemas.microsoft.com/office/powerpoint/2010/main" val="280134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D76F-A145-554F-9D1D-D0B4E30B3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Quadratic programming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4BFE6-D080-BA47-8B8B-C4AA230A6C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argmin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S.T.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Multivariate quadratic function subject to linear constraints</a:t>
                </a:r>
              </a:p>
              <a:p>
                <a:r>
                  <a:rPr lang="en-US" dirty="0"/>
                  <a:t>The ellipsoid method can solve this in (weakly) polynomial time</a:t>
                </a:r>
              </a:p>
              <a:p>
                <a:r>
                  <a:rPr lang="en-US" dirty="0"/>
                  <a:t>In practice, provides fast solutions for the Max Margin Classifier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4BFE6-D080-BA47-8B8B-C4AA230A6C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86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B0E0E-7913-E846-A7C5-E8A247D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63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9AA80-B254-5845-BBCC-4906749BF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Margin Classifier = equal minimal distance from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31A04-8367-DB49-9E66-C1170DE09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69B01-4323-B14E-B227-33D1CAC33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p:pic>
        <p:nvPicPr>
          <p:cNvPr id="3074" name="Picture 2" descr="Maximal margin classifier — STATS 202">
            <a:extLst>
              <a:ext uri="{FF2B5EF4-FFF2-40B4-BE49-F238E27FC236}">
                <a16:creationId xmlns:a16="http://schemas.microsoft.com/office/drawing/2014/main" id="{F5430C97-7A8F-E849-803F-A7E6B79CF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09979"/>
            <a:ext cx="4768532" cy="468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aximum margin classifier. Separating hyperplane where the emphasized... |  Download Scientific Diagram">
            <a:extLst>
              <a:ext uri="{FF2B5EF4-FFF2-40B4-BE49-F238E27FC236}">
                <a16:creationId xmlns:a16="http://schemas.microsoft.com/office/drawing/2014/main" id="{EB3523BA-150F-3747-9C8E-6E503F72B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334" y="2176909"/>
            <a:ext cx="4768532" cy="408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182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96091-1C2D-774E-8715-124DDA2D6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80A4AE-C254-8247-9BE4-6E0FF4D6DF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630391" cy="4351338"/>
              </a:xfrm>
            </p:spPr>
            <p:txBody>
              <a:bodyPr/>
              <a:lstStyle/>
              <a:p>
                <a:r>
                  <a:rPr lang="en-US" dirty="0"/>
                  <a:t>For the optimal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pair, some training points will have tight constraints,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err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)=1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This must be the case, because if for all training points we had a strict &gt; inequality, then the separating hyperplane is not max-margin</a:t>
                </a:r>
              </a:p>
              <a:p>
                <a:r>
                  <a:rPr lang="en-US" dirty="0"/>
                  <a:t>We refer to these training points (=) as </a:t>
                </a:r>
                <a:r>
                  <a:rPr lang="en-US" b="1" dirty="0"/>
                  <a:t>support vectors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They define the maximum margin of the hyperplane to the data set and therefore determine the shape of the hyperplane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80A4AE-C254-8247-9BE4-6E0FF4D6DF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630391" cy="4351338"/>
              </a:xfrm>
              <a:blipFill>
                <a:blip r:embed="rId2"/>
                <a:stretch>
                  <a:fillRect l="-1498" t="-2326" b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FDCC9-A5CB-4647-8FC4-83BBB70FA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2" descr="Support Vector Machines (SVM) | LearnOpenCV #">
            <a:extLst>
              <a:ext uri="{FF2B5EF4-FFF2-40B4-BE49-F238E27FC236}">
                <a16:creationId xmlns:a16="http://schemas.microsoft.com/office/drawing/2014/main" id="{131FABD9-6307-4A4E-BC41-44B804135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591" y="2571118"/>
            <a:ext cx="3723409" cy="330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938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58808E-E9B0-E04A-A45F-21444383242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b="0" dirty="0"/>
                  <a:t>What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is not linearly separable?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58808E-E9B0-E04A-A45F-2144438324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2B4C92-2E99-1D44-91B1-726AF1EE3B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772400" cy="466725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S.T.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No feasible solution!</a:t>
                </a:r>
              </a:p>
              <a:p>
                <a:r>
                  <a:rPr lang="en-US" dirty="0"/>
                  <a:t>We need to relax the constraint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≥1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Any outlier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can still satisfy the constraint if we set the slack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large enough</a:t>
                </a:r>
              </a:p>
              <a:p>
                <a:r>
                  <a:rPr lang="en-US" dirty="0"/>
                  <a:t>Are we done?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2B4C92-2E99-1D44-91B1-726AF1EE3B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772400" cy="4667250"/>
              </a:xfrm>
              <a:blipFill>
                <a:blip r:embed="rId3"/>
                <a:stretch>
                  <a:fillRect l="-1631" t="-1355" b="-1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19BA1-EEF9-8E4A-98D6-AC458CA7C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 dirty="0"/>
          </a:p>
        </p:txBody>
      </p:sp>
      <p:pic>
        <p:nvPicPr>
          <p:cNvPr id="4098" name="Picture 2" descr="10.3 - When Data is NOT Linearly Separable | STAT 508">
            <a:extLst>
              <a:ext uri="{FF2B5EF4-FFF2-40B4-BE49-F238E27FC236}">
                <a16:creationId xmlns:a16="http://schemas.microsoft.com/office/drawing/2014/main" id="{73425582-BD88-1248-8C08-CA48621B8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223" y="3120376"/>
            <a:ext cx="3136900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65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53827-EBCD-1241-9077-9CFF5A331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SVM with soft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318438-A19F-2341-8F27-ADB874ED2A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942118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While allowing outliers, we want to minimize their distance from the affiliated support vector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nary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S.T.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≥1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Expecting many outliers -&gt; lower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will provide the more general trend</a:t>
                </a:r>
              </a:p>
              <a:p>
                <a:r>
                  <a:rPr lang="en-US" dirty="0"/>
                  <a:t>Expecting few outliers -&gt; higher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will provide a better fit to the data (might over fit)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318438-A19F-2341-8F27-ADB874ED2A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942118" cy="4351338"/>
              </a:xfrm>
              <a:blipFill>
                <a:blip r:embed="rId2"/>
                <a:stretch>
                  <a:fillRect l="-1438" t="-3198" r="-160" b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DDA2C-6CB2-8C4D-A50C-D3C4D447C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2" descr="10.3 - When Data is NOT Linearly Separable | STAT 508">
            <a:extLst>
              <a:ext uri="{FF2B5EF4-FFF2-40B4-BE49-F238E27FC236}">
                <a16:creationId xmlns:a16="http://schemas.microsoft.com/office/drawing/2014/main" id="{E8E9B85A-2E8E-7C4D-8746-7EB5518F0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223" y="3120376"/>
            <a:ext cx="3136900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7D9722-0711-E34B-B485-54B797A62732}"/>
              </a:ext>
            </a:extLst>
          </p:cNvPr>
          <p:cNvCxnSpPr/>
          <p:nvPr/>
        </p:nvCxnSpPr>
        <p:spPr>
          <a:xfrm>
            <a:off x="9912928" y="3252355"/>
            <a:ext cx="1849582" cy="23587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03FFE5-9269-5C42-98D4-FB4CB82B1B29}"/>
              </a:ext>
            </a:extLst>
          </p:cNvPr>
          <p:cNvCxnSpPr/>
          <p:nvPr/>
        </p:nvCxnSpPr>
        <p:spPr>
          <a:xfrm flipV="1">
            <a:off x="9777845" y="4229100"/>
            <a:ext cx="841664" cy="602673"/>
          </a:xfrm>
          <a:prstGeom prst="straightConnector1">
            <a:avLst/>
          </a:prstGeom>
          <a:ln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60992EE-48EE-8542-B926-93248DFB3F54}"/>
                  </a:ext>
                </a:extLst>
              </p:cNvPr>
              <p:cNvSpPr/>
              <p:nvPr/>
            </p:nvSpPr>
            <p:spPr>
              <a:xfrm>
                <a:off x="9912928" y="4224244"/>
                <a:ext cx="4151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60992EE-48EE-8542-B926-93248DFB3F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928" y="4224244"/>
                <a:ext cx="415114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358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EB1A-04C2-A149-8C64-F8BD78FB7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SVM with soft constraints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875A42-2E12-2A4B-B6CD-154968FE39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nary>
                          </m:e>
                        </m:d>
                      </m:e>
                    </m:func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S.T.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≥1−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What is the minimal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 that satisfies the constraint?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0,    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≥1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  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𝑒𝑙𝑠𝑒</m:t>
                            </m:r>
                          </m:e>
                        </m:eqAr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,0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875A42-2E12-2A4B-B6CD-154968FE39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133" t="-16279" b="-6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41824-F54C-A848-826F-59CD9059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960945-9D4F-BB43-830B-BA91F3F5911E}"/>
                  </a:ext>
                </a:extLst>
              </p:cNvPr>
              <p:cNvSpPr txBox="1"/>
              <p:nvPr/>
            </p:nvSpPr>
            <p:spPr>
              <a:xfrm>
                <a:off x="5870863" y="5552461"/>
                <a:ext cx="2389910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Else meaning that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960945-9D4F-BB43-830B-BA91F3F59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0863" y="5552461"/>
                <a:ext cx="2389910" cy="646331"/>
              </a:xfrm>
              <a:prstGeom prst="rect">
                <a:avLst/>
              </a:prstGeom>
              <a:blipFill>
                <a:blip r:embed="rId3"/>
                <a:stretch>
                  <a:fillRect t="-3774" b="-377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FB9300-CF20-AD47-8E2F-5C69CA094771}"/>
              </a:ext>
            </a:extLst>
          </p:cNvPr>
          <p:cNvCxnSpPr>
            <a:cxnSpLocks/>
          </p:cNvCxnSpPr>
          <p:nvPr/>
        </p:nvCxnSpPr>
        <p:spPr>
          <a:xfrm flipH="1" flipV="1">
            <a:off x="5652655" y="5088082"/>
            <a:ext cx="323849" cy="4643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E567744-35A3-5245-9ECB-4B6ACB987AAC}"/>
              </a:ext>
            </a:extLst>
          </p:cNvPr>
          <p:cNvSpPr/>
          <p:nvPr/>
        </p:nvSpPr>
        <p:spPr>
          <a:xfrm>
            <a:off x="1527464" y="2919845"/>
            <a:ext cx="3480954" cy="5403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448E216-8F14-754B-95A1-534740B081BA}"/>
              </a:ext>
            </a:extLst>
          </p:cNvPr>
          <p:cNvCxnSpPr/>
          <p:nvPr/>
        </p:nvCxnSpPr>
        <p:spPr>
          <a:xfrm flipV="1">
            <a:off x="3432132" y="2379945"/>
            <a:ext cx="338202" cy="1621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21CD3C6-B463-2040-A526-6E0D3CF65920}"/>
              </a:ext>
            </a:extLst>
          </p:cNvPr>
          <p:cNvCxnSpPr>
            <a:cxnSpLocks/>
          </p:cNvCxnSpPr>
          <p:nvPr/>
        </p:nvCxnSpPr>
        <p:spPr>
          <a:xfrm flipH="1" flipV="1">
            <a:off x="5008418" y="3294345"/>
            <a:ext cx="3158552" cy="706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58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5BF07-44C6-A54F-BF42-3E8F43EF8B0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Solving SVM with soft constraints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A4D809-9024-5B45-AD2F-5E6A2ADE85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max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⊤</m:t>
                                                </m:r>
                                              </m:sup>
                                            </m:sSup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</m:d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,0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S.T.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≥1−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This is a loss function: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𝑚𝑎𝑥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i="1" dirty="0"/>
              </a:p>
              <a:p>
                <a:r>
                  <a:rPr lang="en-US" dirty="0"/>
                  <a:t>With L2 regularization: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Regularization term does not include the training data</a:t>
                </a:r>
              </a:p>
              <a:p>
                <a:r>
                  <a:rPr lang="en-US" dirty="0"/>
                  <a:t>Can we use GD?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is not differentiable!!!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A4D809-9024-5B45-AD2F-5E6A2ADE85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B91AB-D448-3444-B523-178D2836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66EA62-88D5-C749-B19A-60F2FD990965}"/>
              </a:ext>
            </a:extLst>
          </p:cNvPr>
          <p:cNvCxnSpPr/>
          <p:nvPr/>
        </p:nvCxnSpPr>
        <p:spPr>
          <a:xfrm flipH="1">
            <a:off x="1558636" y="3179618"/>
            <a:ext cx="340821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86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D675-3B04-3843-B52F-43B17DA3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Differentiable 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469628-96BB-324E-9867-D5B8DF41A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39775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𝑚𝑎𝑥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⊤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Not differentiable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We need to transform the function to be differentiable yet keep the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Simply square the max term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𝑚𝑎𝑥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⊤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,0</m:t>
                                    </m:r>
                                  </m:e>
                                </m:d>
                              </m:e>
                            </m:func>
                          </m:e>
                        </m:nary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(retune the C hyperparameter)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469628-96BB-324E-9867-D5B8DF41A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397750" cy="4351338"/>
              </a:xfrm>
              <a:blipFill>
                <a:blip r:embed="rId2"/>
                <a:stretch>
                  <a:fillRect l="-1544" t="-16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3777C-9801-A34D-A411-E0F2FFDAA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2C374D00-4232-EF49-9E3B-926808C74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5950" y="1762193"/>
            <a:ext cx="3751118" cy="2511909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01C18304-868F-1A44-B18A-59E9E4DED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5950" y="4345607"/>
            <a:ext cx="3638261" cy="247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72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DF5F648-56B3-A644-BBA8-15DA7AB2EBC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Impact of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value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DF5F648-56B3-A644-BBA8-15DA7AB2EB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3B0E9-35A1-D24A-A219-4CC4BBE3D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88727" cy="4351338"/>
          </a:xfrm>
        </p:spPr>
        <p:txBody>
          <a:bodyPr/>
          <a:lstStyle/>
          <a:p>
            <a:r>
              <a:rPr lang="en-US" dirty="0"/>
              <a:t>High value (100)</a:t>
            </a:r>
          </a:p>
          <a:p>
            <a:r>
              <a:rPr lang="en-US" dirty="0"/>
              <a:t>More weight towards fitting the data </a:t>
            </a:r>
          </a:p>
          <a:p>
            <a:r>
              <a:rPr lang="en-US" dirty="0"/>
              <a:t>Less weight towards maximizing the support vectors margin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08DD0-1663-C148-B6A5-FD20699B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D36992-7F43-214C-B7DD-FD0D7B5CEFA2}"/>
              </a:ext>
            </a:extLst>
          </p:cNvPr>
          <p:cNvSpPr txBox="1"/>
          <p:nvPr/>
        </p:nvSpPr>
        <p:spPr>
          <a:xfrm>
            <a:off x="318654" y="6356350"/>
            <a:ext cx="311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 by </a:t>
            </a:r>
            <a:r>
              <a:rPr lang="en-US" dirty="0">
                <a:hlinkClick r:id="rId3"/>
              </a:rPr>
              <a:t>Kilian Weinberger</a:t>
            </a:r>
            <a:r>
              <a:rPr lang="en-US" dirty="0"/>
              <a:t> 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109B1F35-A074-3245-A651-52356D0F6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7950" y="1825625"/>
            <a:ext cx="42799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18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DF5F648-56B3-A644-BBA8-15DA7AB2EBC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Impact of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value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DF5F648-56B3-A644-BBA8-15DA7AB2EB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3B0E9-35A1-D24A-A219-4CC4BBE3D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88727" cy="4351338"/>
          </a:xfrm>
        </p:spPr>
        <p:txBody>
          <a:bodyPr/>
          <a:lstStyle/>
          <a:p>
            <a:r>
              <a:rPr lang="en-US" dirty="0"/>
              <a:t>Reduced value (1)</a:t>
            </a:r>
          </a:p>
          <a:p>
            <a:r>
              <a:rPr lang="en-US" dirty="0"/>
              <a:t>Reduced fitting (4 points are not supported) </a:t>
            </a:r>
          </a:p>
          <a:p>
            <a:r>
              <a:rPr lang="en-US" dirty="0"/>
              <a:t>Increased generality (support vectors margin)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08DD0-1663-C148-B6A5-FD20699B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D36992-7F43-214C-B7DD-FD0D7B5CEFA2}"/>
              </a:ext>
            </a:extLst>
          </p:cNvPr>
          <p:cNvSpPr txBox="1"/>
          <p:nvPr/>
        </p:nvSpPr>
        <p:spPr>
          <a:xfrm>
            <a:off x="318654" y="6356350"/>
            <a:ext cx="311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 by </a:t>
            </a:r>
            <a:r>
              <a:rPr lang="en-US" dirty="0">
                <a:hlinkClick r:id="rId3"/>
              </a:rPr>
              <a:t>Kilian Weinberger</a:t>
            </a:r>
            <a:r>
              <a:rPr lang="en-US" dirty="0"/>
              <a:t> </a:t>
            </a:r>
          </a:p>
        </p:txBody>
      </p:sp>
      <p:pic>
        <p:nvPicPr>
          <p:cNvPr id="8" name="Picture 7" descr="Chart, scatter chart&#10;&#10;Description automatically generated">
            <a:extLst>
              <a:ext uri="{FF2B5EF4-FFF2-40B4-BE49-F238E27FC236}">
                <a16:creationId xmlns:a16="http://schemas.microsoft.com/office/drawing/2014/main" id="{ECCA5233-96E7-E04B-A38C-BE3A68863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846407"/>
            <a:ext cx="42164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9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DF5F648-56B3-A644-BBA8-15DA7AB2EBC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Impact of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value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DF5F648-56B3-A644-BBA8-15DA7AB2EB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 descr="Chart, scatter chart&#10;&#10;Description automatically generated">
            <a:extLst>
              <a:ext uri="{FF2B5EF4-FFF2-40B4-BE49-F238E27FC236}">
                <a16:creationId xmlns:a16="http://schemas.microsoft.com/office/drawing/2014/main" id="{43F66606-8B00-5B45-A33D-C4764D3C23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01593" y="1753827"/>
            <a:ext cx="4191000" cy="4191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08DD0-1663-C148-B6A5-FD20699B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D36992-7F43-214C-B7DD-FD0D7B5CEFA2}"/>
              </a:ext>
            </a:extLst>
          </p:cNvPr>
          <p:cNvSpPr txBox="1"/>
          <p:nvPr/>
        </p:nvSpPr>
        <p:spPr>
          <a:xfrm>
            <a:off x="318654" y="6356350"/>
            <a:ext cx="311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 by </a:t>
            </a:r>
            <a:r>
              <a:rPr lang="en-US" dirty="0">
                <a:hlinkClick r:id="rId4"/>
              </a:rPr>
              <a:t>Kilian Weinberger</a:t>
            </a:r>
            <a:r>
              <a:rPr lang="en-US" dirty="0"/>
              <a:t> </a:t>
            </a:r>
          </a:p>
        </p:txBody>
      </p:sp>
      <p:pic>
        <p:nvPicPr>
          <p:cNvPr id="12" name="Picture 11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7A46099E-0A34-7341-A097-70D654088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09" y="1753827"/>
            <a:ext cx="40132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97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53EDC-9EE2-504F-AB13-42D57738F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Hinge loss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11534B-B34A-C942-8354-7CAF1CC9D4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General Hinge loss: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mean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,0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p>
                            </m:sSup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In SVM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Hinge loss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and L2 regularization -&gt; SVM with soft constraints</a:t>
                </a:r>
              </a:p>
              <a:p>
                <a:pPr lvl="1"/>
                <a:r>
                  <a:rPr lang="en-US" dirty="0"/>
                  <a:t>Hinge loss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/>
                  <a:t> and L2 regularization -&gt; differentiable loss SVM with soft constraints</a:t>
                </a:r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11534B-B34A-C942-8354-7CAF1CC9D4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9DAAC-E9AD-E640-8366-7D8A8890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53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655CD-F7E6-D343-9A44-175336F90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loss functions 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D43F7A-8F54-F84D-B7A5-B979E4F553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Different algorithms compute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by minimizing different functions</a:t>
                </a:r>
              </a:p>
              <a:p>
                <a:r>
                  <a:rPr lang="en-US" dirty="0"/>
                  <a:t>Hinge loss: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mean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,0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p>
                            </m:sSup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SVM</a:t>
                </a:r>
              </a:p>
              <a:p>
                <a:r>
                  <a:rPr lang="en-US" dirty="0"/>
                  <a:t>Log loss: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mean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Logistic regression</a:t>
                </a:r>
              </a:p>
              <a:p>
                <a:r>
                  <a:rPr lang="en-US" dirty="0"/>
                  <a:t>Exponential loss: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mean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Adaboost</a:t>
                </a:r>
                <a:r>
                  <a:rPr lang="en-US" dirty="0"/>
                  <a:t> (later)</a:t>
                </a:r>
              </a:p>
              <a:p>
                <a:r>
                  <a:rPr lang="en-US" dirty="0"/>
                  <a:t>0/1 loss: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mean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𝑠𝑖𝑔𝑛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True loss but impractical to optimize (not differentiable) 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D43F7A-8F54-F84D-B7A5-B979E4F553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41AA5-A50D-534B-AAC3-5951CEA52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30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SVM are linear classifiers that learn a maximal margin separating plane</a:t>
            </a:r>
          </a:p>
          <a:p>
            <a:pPr lvl="1"/>
            <a:r>
              <a:rPr lang="en-US" dirty="0"/>
              <a:t>Solved with quadratic programing (wasn’t covered)</a:t>
            </a:r>
          </a:p>
          <a:p>
            <a:r>
              <a:rPr lang="en-US" dirty="0"/>
              <a:t>SVM are also applicable when the training data is not linearly separable</a:t>
            </a:r>
          </a:p>
          <a:p>
            <a:pPr lvl="1"/>
            <a:r>
              <a:rPr lang="en-US" dirty="0"/>
              <a:t>Tradeoff between classification accuracy and margin size </a:t>
            </a:r>
          </a:p>
          <a:p>
            <a:pPr lvl="1"/>
            <a:r>
              <a:rPr lang="en-US" dirty="0"/>
              <a:t>Requires tuning the hyperparameter C</a:t>
            </a:r>
          </a:p>
          <a:p>
            <a:pPr lvl="1"/>
            <a:r>
              <a:rPr lang="en-US" dirty="0"/>
              <a:t>Solved with GD on the Hinge loss function</a:t>
            </a:r>
          </a:p>
        </p:txBody>
      </p:sp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Empirical Risk Minimization</a:t>
            </a:r>
          </a:p>
          <a:p>
            <a:r>
              <a:rPr lang="en-US" b="1" dirty="0"/>
              <a:t>Assignments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Programming assignment 2: Linear and Logistic Regression, due by March-15</a:t>
            </a:r>
          </a:p>
          <a:p>
            <a:r>
              <a:rPr lang="en-US" dirty="0"/>
              <a:t> </a:t>
            </a:r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Quiz 3: Naïve Bayes and SVM, finish </a:t>
            </a:r>
            <a:r>
              <a:rPr lang="en-US"/>
              <a:t>by March-13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5429</TotalTime>
  <Words>1261</Words>
  <Application>Microsoft Macintosh PowerPoint</Application>
  <PresentationFormat>Widescreen</PresentationFormat>
  <Paragraphs>203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Office Theme</vt:lpstr>
      <vt:lpstr>CSCE-633 Machine Learning  9. Support Vector Machine</vt:lpstr>
      <vt:lpstr>CDC: What Prevention Steps Should You Take Based on Your COVID-19 Community Level?</vt:lpstr>
      <vt:lpstr>Announcements </vt:lpstr>
      <vt:lpstr>Support Vector Machine (SVM)</vt:lpstr>
      <vt:lpstr>Warning! </vt:lpstr>
      <vt:lpstr>Setting</vt:lpstr>
      <vt:lpstr>Distance to the hyperplane </vt:lpstr>
      <vt:lpstr>Distance to the hyperplane </vt:lpstr>
      <vt:lpstr>Maximum margin</vt:lpstr>
      <vt:lpstr>Max Margin Classifier</vt:lpstr>
      <vt:lpstr>Max Margin Classifier</vt:lpstr>
      <vt:lpstr>Quadratic programming</vt:lpstr>
      <vt:lpstr>Max Margin Classifier = equal minimal distance from classes</vt:lpstr>
      <vt:lpstr>Support Vectors</vt:lpstr>
      <vt:lpstr>What if D is not linearly separable?</vt:lpstr>
      <vt:lpstr>SVM with soft constraints</vt:lpstr>
      <vt:lpstr>Solving SVM with soft constraints </vt:lpstr>
      <vt:lpstr>Solving SVM with soft constraints </vt:lpstr>
      <vt:lpstr>Differentiable loss</vt:lpstr>
      <vt:lpstr>Impact of the C value</vt:lpstr>
      <vt:lpstr>Impact of the C value</vt:lpstr>
      <vt:lpstr>Impact of the C value</vt:lpstr>
      <vt:lpstr>The Hinge loss function</vt:lpstr>
      <vt:lpstr>Classification loss functions so far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215</cp:revision>
  <dcterms:created xsi:type="dcterms:W3CDTF">2019-10-14T16:33:14Z</dcterms:created>
  <dcterms:modified xsi:type="dcterms:W3CDTF">2022-03-07T15:26:45Z</dcterms:modified>
</cp:coreProperties>
</file>