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9" r:id="rId2"/>
    <p:sldId id="2065" r:id="rId3"/>
    <p:sldId id="2071" r:id="rId4"/>
    <p:sldId id="2074" r:id="rId5"/>
    <p:sldId id="474" r:id="rId6"/>
    <p:sldId id="2075" r:id="rId7"/>
    <p:sldId id="476" r:id="rId8"/>
    <p:sldId id="477" r:id="rId9"/>
    <p:sldId id="478" r:id="rId10"/>
    <p:sldId id="2056" r:id="rId11"/>
    <p:sldId id="2072" r:id="rId12"/>
    <p:sldId id="2073" r:id="rId13"/>
    <p:sldId id="479" r:id="rId14"/>
    <p:sldId id="480" r:id="rId15"/>
    <p:sldId id="2017" r:id="rId16"/>
    <p:sldId id="2004" r:id="rId17"/>
    <p:sldId id="2014" r:id="rId18"/>
    <p:sldId id="439" r:id="rId19"/>
    <p:sldId id="440" r:id="rId20"/>
    <p:sldId id="481" r:id="rId21"/>
    <p:sldId id="483" r:id="rId22"/>
    <p:sldId id="484" r:id="rId23"/>
    <p:sldId id="2018" r:id="rId24"/>
    <p:sldId id="2015" r:id="rId25"/>
    <p:sldId id="2022" r:id="rId26"/>
    <p:sldId id="2016" r:id="rId27"/>
    <p:sldId id="470" r:id="rId28"/>
    <p:sldId id="471" r:id="rId29"/>
    <p:sldId id="2076" r:id="rId30"/>
    <p:sldId id="2067" r:id="rId31"/>
    <p:sldId id="2019" r:id="rId32"/>
    <p:sldId id="2020" r:id="rId33"/>
    <p:sldId id="2057" r:id="rId34"/>
    <p:sldId id="2058" r:id="rId35"/>
    <p:sldId id="2059" r:id="rId36"/>
    <p:sldId id="489" r:id="rId37"/>
    <p:sldId id="207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093A1-E755-0A45-9ADE-B65E64348FE5}" v="1" dt="2021-11-18T15:23:27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5687"/>
  </p:normalViewPr>
  <p:slideViewPr>
    <p:cSldViewPr snapToGrid="0" snapToObjects="1">
      <p:cViewPr varScale="1">
        <p:scale>
          <a:sx n="103" d="100"/>
          <a:sy n="103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1E757E4B-93D0-EB49-BD77-53B157C60780}"/>
    <pc:docChg chg="undo custSel addSld delSld modSld">
      <pc:chgData name="Sharon, Guni" userId="fad1fcbc-a203-42a6-b6e2-a56343780ca6" providerId="ADAL" clId="{1E757E4B-93D0-EB49-BD77-53B157C60780}" dt="2021-10-08T19:33:00.902" v="1353" actId="20577"/>
      <pc:docMkLst>
        <pc:docMk/>
      </pc:docMkLst>
      <pc:sldChg chg="addSp modSp mod">
        <pc:chgData name="Sharon, Guni" userId="fad1fcbc-a203-42a6-b6e2-a56343780ca6" providerId="ADAL" clId="{1E757E4B-93D0-EB49-BD77-53B157C60780}" dt="2021-10-05T20:40:08.114" v="1334" actId="1076"/>
        <pc:sldMkLst>
          <pc:docMk/>
          <pc:sldMk cId="2623520377" sldId="259"/>
        </pc:sldMkLst>
        <pc:spChg chg="mod">
          <ac:chgData name="Sharon, Guni" userId="fad1fcbc-a203-42a6-b6e2-a56343780ca6" providerId="ADAL" clId="{1E757E4B-93D0-EB49-BD77-53B157C60780}" dt="2021-10-05T15:23:48.202" v="14" actId="20577"/>
          <ac:spMkLst>
            <pc:docMk/>
            <pc:sldMk cId="2623520377" sldId="259"/>
            <ac:spMk id="2" creationId="{00000000-0000-0000-0000-000000000000}"/>
          </ac:spMkLst>
        </pc:spChg>
        <pc:picChg chg="add mod">
          <ac:chgData name="Sharon, Guni" userId="fad1fcbc-a203-42a6-b6e2-a56343780ca6" providerId="ADAL" clId="{1E757E4B-93D0-EB49-BD77-53B157C60780}" dt="2021-10-05T20:40:08.114" v="1334" actId="1076"/>
          <ac:picMkLst>
            <pc:docMk/>
            <pc:sldMk cId="2623520377" sldId="259"/>
            <ac:picMk id="1026" creationId="{EAF6D05F-E415-214E-8B22-B2FDDDD2252D}"/>
          </ac:picMkLst>
        </pc:picChg>
      </pc:sldChg>
      <pc:sldChg chg="modSp mod modAnim">
        <pc:chgData name="Sharon, Guni" userId="fad1fcbc-a203-42a6-b6e2-a56343780ca6" providerId="ADAL" clId="{1E757E4B-93D0-EB49-BD77-53B157C60780}" dt="2021-10-05T15:41:42.307" v="351" actId="20577"/>
        <pc:sldMkLst>
          <pc:docMk/>
          <pc:sldMk cId="215095405" sldId="407"/>
        </pc:sldMkLst>
        <pc:spChg chg="mod">
          <ac:chgData name="Sharon, Guni" userId="fad1fcbc-a203-42a6-b6e2-a56343780ca6" providerId="ADAL" clId="{1E757E4B-93D0-EB49-BD77-53B157C60780}" dt="2021-10-05T15:38:17.083" v="213" actId="20577"/>
          <ac:spMkLst>
            <pc:docMk/>
            <pc:sldMk cId="215095405" sldId="407"/>
            <ac:spMk id="13314" creationId="{00000000-0000-0000-0000-000000000000}"/>
          </ac:spMkLst>
        </pc:spChg>
        <pc:spChg chg="mod">
          <ac:chgData name="Sharon, Guni" userId="fad1fcbc-a203-42a6-b6e2-a56343780ca6" providerId="ADAL" clId="{1E757E4B-93D0-EB49-BD77-53B157C60780}" dt="2021-10-05T15:41:42.307" v="351" actId="20577"/>
          <ac:spMkLst>
            <pc:docMk/>
            <pc:sldMk cId="215095405" sldId="407"/>
            <ac:spMk id="1277955" creationId="{00000000-0000-0000-0000-000000000000}"/>
          </ac:spMkLst>
        </pc:spChg>
        <pc:spChg chg="mod">
          <ac:chgData name="Sharon, Guni" userId="fad1fcbc-a203-42a6-b6e2-a56343780ca6" providerId="ADAL" clId="{1E757E4B-93D0-EB49-BD77-53B157C60780}" dt="2021-10-05T15:41:18.536" v="338" actId="1035"/>
          <ac:spMkLst>
            <pc:docMk/>
            <pc:sldMk cId="215095405" sldId="407"/>
            <ac:spMk id="1277966" creationId="{00000000-0000-0000-0000-000000000000}"/>
          </ac:spMkLst>
        </pc:spChg>
        <pc:spChg chg="mod">
          <ac:chgData name="Sharon, Guni" userId="fad1fcbc-a203-42a6-b6e2-a56343780ca6" providerId="ADAL" clId="{1E757E4B-93D0-EB49-BD77-53B157C60780}" dt="2021-10-05T15:41:18.536" v="338" actId="1035"/>
          <ac:spMkLst>
            <pc:docMk/>
            <pc:sldMk cId="215095405" sldId="407"/>
            <ac:spMk id="1277967" creationId="{00000000-0000-0000-0000-000000000000}"/>
          </ac:spMkLst>
        </pc:spChg>
        <pc:spChg chg="mod">
          <ac:chgData name="Sharon, Guni" userId="fad1fcbc-a203-42a6-b6e2-a56343780ca6" providerId="ADAL" clId="{1E757E4B-93D0-EB49-BD77-53B157C60780}" dt="2021-10-05T15:41:18.536" v="338" actId="1035"/>
          <ac:spMkLst>
            <pc:docMk/>
            <pc:sldMk cId="215095405" sldId="407"/>
            <ac:spMk id="1277968" creationId="{00000000-0000-0000-0000-000000000000}"/>
          </ac:spMkLst>
        </pc:spChg>
        <pc:picChg chg="mod">
          <ac:chgData name="Sharon, Guni" userId="fad1fcbc-a203-42a6-b6e2-a56343780ca6" providerId="ADAL" clId="{1E757E4B-93D0-EB49-BD77-53B157C60780}" dt="2021-10-05T15:41:18.536" v="338" actId="1035"/>
          <ac:picMkLst>
            <pc:docMk/>
            <pc:sldMk cId="215095405" sldId="407"/>
            <ac:picMk id="13324" creationId="{00000000-0000-0000-0000-000000000000}"/>
          </ac:picMkLst>
        </pc:picChg>
        <pc:picChg chg="mod">
          <ac:chgData name="Sharon, Guni" userId="fad1fcbc-a203-42a6-b6e2-a56343780ca6" providerId="ADAL" clId="{1E757E4B-93D0-EB49-BD77-53B157C60780}" dt="2021-10-05T15:41:18.536" v="338" actId="1035"/>
          <ac:picMkLst>
            <pc:docMk/>
            <pc:sldMk cId="215095405" sldId="407"/>
            <ac:picMk id="13325" creationId="{00000000-0000-0000-0000-000000000000}"/>
          </ac:picMkLst>
        </pc:picChg>
      </pc:sldChg>
      <pc:sldChg chg="modSp mod modAnim">
        <pc:chgData name="Sharon, Guni" userId="fad1fcbc-a203-42a6-b6e2-a56343780ca6" providerId="ADAL" clId="{1E757E4B-93D0-EB49-BD77-53B157C60780}" dt="2021-10-05T16:39:06.856" v="762" actId="20577"/>
        <pc:sldMkLst>
          <pc:docMk/>
          <pc:sldMk cId="3109592528" sldId="439"/>
        </pc:sldMkLst>
        <pc:spChg chg="mod">
          <ac:chgData name="Sharon, Guni" userId="fad1fcbc-a203-42a6-b6e2-a56343780ca6" providerId="ADAL" clId="{1E757E4B-93D0-EB49-BD77-53B157C60780}" dt="2021-10-05T16:39:06.856" v="762" actId="20577"/>
          <ac:spMkLst>
            <pc:docMk/>
            <pc:sldMk cId="3109592528" sldId="439"/>
            <ac:spMk id="3" creationId="{9A7EC2B5-454F-A648-921D-EC38C71F211F}"/>
          </ac:spMkLst>
        </pc:spChg>
      </pc:sldChg>
      <pc:sldChg chg="modSp">
        <pc:chgData name="Sharon, Guni" userId="fad1fcbc-a203-42a6-b6e2-a56343780ca6" providerId="ADAL" clId="{1E757E4B-93D0-EB49-BD77-53B157C60780}" dt="2021-10-05T16:39:43.278" v="768" actId="20577"/>
        <pc:sldMkLst>
          <pc:docMk/>
          <pc:sldMk cId="2267175298" sldId="440"/>
        </pc:sldMkLst>
        <pc:spChg chg="mod">
          <ac:chgData name="Sharon, Guni" userId="fad1fcbc-a203-42a6-b6e2-a56343780ca6" providerId="ADAL" clId="{1E757E4B-93D0-EB49-BD77-53B157C60780}" dt="2021-10-05T16:39:43.278" v="768" actId="20577"/>
          <ac:spMkLst>
            <pc:docMk/>
            <pc:sldMk cId="2267175298" sldId="440"/>
            <ac:spMk id="8" creationId="{DEA023A5-B1A0-8A4C-8B53-69BFD94E855B}"/>
          </ac:spMkLst>
        </pc:spChg>
      </pc:sldChg>
      <pc:sldChg chg="modSp">
        <pc:chgData name="Sharon, Guni" userId="fad1fcbc-a203-42a6-b6e2-a56343780ca6" providerId="ADAL" clId="{1E757E4B-93D0-EB49-BD77-53B157C60780}" dt="2021-10-05T17:00:24.450" v="934" actId="20577"/>
        <pc:sldMkLst>
          <pc:docMk/>
          <pc:sldMk cId="4206737573" sldId="471"/>
        </pc:sldMkLst>
        <pc:spChg chg="mod">
          <ac:chgData name="Sharon, Guni" userId="fad1fcbc-a203-42a6-b6e2-a56343780ca6" providerId="ADAL" clId="{1E757E4B-93D0-EB49-BD77-53B157C60780}" dt="2021-10-05T17:00:24.450" v="934" actId="20577"/>
          <ac:spMkLst>
            <pc:docMk/>
            <pc:sldMk cId="4206737573" sldId="471"/>
            <ac:spMk id="3" creationId="{4A5998FC-8400-4747-9118-D7F7280DE38C}"/>
          </ac:spMkLst>
        </pc:spChg>
      </pc:sldChg>
      <pc:sldChg chg="modSp mod modAnim">
        <pc:chgData name="Sharon, Guni" userId="fad1fcbc-a203-42a6-b6e2-a56343780ca6" providerId="ADAL" clId="{1E757E4B-93D0-EB49-BD77-53B157C60780}" dt="2021-10-05T15:46:33.758" v="491"/>
        <pc:sldMkLst>
          <pc:docMk/>
          <pc:sldMk cId="3656918422" sldId="474"/>
        </pc:sldMkLst>
        <pc:spChg chg="mod">
          <ac:chgData name="Sharon, Guni" userId="fad1fcbc-a203-42a6-b6e2-a56343780ca6" providerId="ADAL" clId="{1E757E4B-93D0-EB49-BD77-53B157C60780}" dt="2021-10-05T15:45:56.100" v="488" actId="20577"/>
          <ac:spMkLst>
            <pc:docMk/>
            <pc:sldMk cId="3656918422" sldId="474"/>
            <ac:spMk id="3" creationId="{C2ACF163-3BDF-B643-BD79-744353778EE8}"/>
          </ac:spMkLst>
        </pc:spChg>
      </pc:sldChg>
      <pc:sldChg chg="addSp delSp modSp mod modAnim">
        <pc:chgData name="Sharon, Guni" userId="fad1fcbc-a203-42a6-b6e2-a56343780ca6" providerId="ADAL" clId="{1E757E4B-93D0-EB49-BD77-53B157C60780}" dt="2021-10-05T16:10:45.321" v="572"/>
        <pc:sldMkLst>
          <pc:docMk/>
          <pc:sldMk cId="1825869733" sldId="475"/>
        </pc:sldMkLst>
        <pc:spChg chg="mod">
          <ac:chgData name="Sharon, Guni" userId="fad1fcbc-a203-42a6-b6e2-a56343780ca6" providerId="ADAL" clId="{1E757E4B-93D0-EB49-BD77-53B157C60780}" dt="2021-10-05T16:06:32.650" v="554" actId="20577"/>
          <ac:spMkLst>
            <pc:docMk/>
            <pc:sldMk cId="1825869733" sldId="475"/>
            <ac:spMk id="3" creationId="{AAD16683-E60B-994A-B8A6-9DC11C770636}"/>
          </ac:spMkLst>
        </pc:spChg>
        <pc:spChg chg="mod">
          <ac:chgData name="Sharon, Guni" userId="fad1fcbc-a203-42a6-b6e2-a56343780ca6" providerId="ADAL" clId="{1E757E4B-93D0-EB49-BD77-53B157C60780}" dt="2021-10-05T15:56:21.150" v="517" actId="1076"/>
          <ac:spMkLst>
            <pc:docMk/>
            <pc:sldMk cId="1825869733" sldId="475"/>
            <ac:spMk id="4" creationId="{90129049-A060-CA4F-94DC-62B3A2EED558}"/>
          </ac:spMkLst>
        </pc:spChg>
        <pc:spChg chg="add del">
          <ac:chgData name="Sharon, Guni" userId="fad1fcbc-a203-42a6-b6e2-a56343780ca6" providerId="ADAL" clId="{1E757E4B-93D0-EB49-BD77-53B157C60780}" dt="2021-10-05T15:59:12.054" v="521" actId="22"/>
          <ac:spMkLst>
            <pc:docMk/>
            <pc:sldMk cId="1825869733" sldId="475"/>
            <ac:spMk id="7" creationId="{792F8268-AC46-2044-96E1-18AFDE4D9778}"/>
          </ac:spMkLst>
        </pc:spChg>
        <pc:spChg chg="add mod">
          <ac:chgData name="Sharon, Guni" userId="fad1fcbc-a203-42a6-b6e2-a56343780ca6" providerId="ADAL" clId="{1E757E4B-93D0-EB49-BD77-53B157C60780}" dt="2021-10-05T15:59:49.622" v="532" actId="403"/>
          <ac:spMkLst>
            <pc:docMk/>
            <pc:sldMk cId="1825869733" sldId="475"/>
            <ac:spMk id="9" creationId="{3402DCA8-2ED5-5049-B3FF-69A1079F0FD7}"/>
          </ac:spMkLst>
        </pc:spChg>
      </pc:sldChg>
      <pc:sldChg chg="delSp modSp mod">
        <pc:chgData name="Sharon, Guni" userId="fad1fcbc-a203-42a6-b6e2-a56343780ca6" providerId="ADAL" clId="{1E757E4B-93D0-EB49-BD77-53B157C60780}" dt="2021-10-05T16:12:29.522" v="586"/>
        <pc:sldMkLst>
          <pc:docMk/>
          <pc:sldMk cId="816970548" sldId="476"/>
        </pc:sldMkLst>
        <pc:spChg chg="mod">
          <ac:chgData name="Sharon, Guni" userId="fad1fcbc-a203-42a6-b6e2-a56343780ca6" providerId="ADAL" clId="{1E757E4B-93D0-EB49-BD77-53B157C60780}" dt="2021-10-05T16:12:29.522" v="586"/>
          <ac:spMkLst>
            <pc:docMk/>
            <pc:sldMk cId="816970548" sldId="476"/>
            <ac:spMk id="3" creationId="{51A96A17-15AC-2545-9349-692EC7372B90}"/>
          </ac:spMkLst>
        </pc:spChg>
        <pc:spChg chg="del">
          <ac:chgData name="Sharon, Guni" userId="fad1fcbc-a203-42a6-b6e2-a56343780ca6" providerId="ADAL" clId="{1E757E4B-93D0-EB49-BD77-53B157C60780}" dt="2021-10-05T16:12:16.257" v="585" actId="478"/>
          <ac:spMkLst>
            <pc:docMk/>
            <pc:sldMk cId="816970548" sldId="476"/>
            <ac:spMk id="4" creationId="{70234941-6E77-5A42-B973-A20C85D1D962}"/>
          </ac:spMkLst>
        </pc:spChg>
      </pc:sldChg>
      <pc:sldChg chg="modSp mod">
        <pc:chgData name="Sharon, Guni" userId="fad1fcbc-a203-42a6-b6e2-a56343780ca6" providerId="ADAL" clId="{1E757E4B-93D0-EB49-BD77-53B157C60780}" dt="2021-10-05T17:22:46.857" v="1248" actId="20577"/>
        <pc:sldMkLst>
          <pc:docMk/>
          <pc:sldMk cId="1271365842" sldId="477"/>
        </pc:sldMkLst>
        <pc:spChg chg="mod">
          <ac:chgData name="Sharon, Guni" userId="fad1fcbc-a203-42a6-b6e2-a56343780ca6" providerId="ADAL" clId="{1E757E4B-93D0-EB49-BD77-53B157C60780}" dt="2021-10-05T16:45:59.743" v="784" actId="21"/>
          <ac:spMkLst>
            <pc:docMk/>
            <pc:sldMk cId="1271365842" sldId="477"/>
            <ac:spMk id="2" creationId="{44FA3B45-00F8-5D4E-9398-F6E9E3B68400}"/>
          </ac:spMkLst>
        </pc:spChg>
        <pc:spChg chg="mod">
          <ac:chgData name="Sharon, Guni" userId="fad1fcbc-a203-42a6-b6e2-a56343780ca6" providerId="ADAL" clId="{1E757E4B-93D0-EB49-BD77-53B157C60780}" dt="2021-10-05T17:22:46.857" v="1248" actId="20577"/>
          <ac:spMkLst>
            <pc:docMk/>
            <pc:sldMk cId="1271365842" sldId="477"/>
            <ac:spMk id="3" creationId="{11826F86-C7B4-AD4D-A314-F231DC9355AA}"/>
          </ac:spMkLst>
        </pc:spChg>
      </pc:sldChg>
      <pc:sldChg chg="modSp mod">
        <pc:chgData name="Sharon, Guni" userId="fad1fcbc-a203-42a6-b6e2-a56343780ca6" providerId="ADAL" clId="{1E757E4B-93D0-EB49-BD77-53B157C60780}" dt="2021-10-08T19:33:00.902" v="1353" actId="20577"/>
        <pc:sldMkLst>
          <pc:docMk/>
          <pc:sldMk cId="1457947621" sldId="478"/>
        </pc:sldMkLst>
        <pc:spChg chg="mod">
          <ac:chgData name="Sharon, Guni" userId="fad1fcbc-a203-42a6-b6e2-a56343780ca6" providerId="ADAL" clId="{1E757E4B-93D0-EB49-BD77-53B157C60780}" dt="2021-10-05T16:46:07.044" v="785"/>
          <ac:spMkLst>
            <pc:docMk/>
            <pc:sldMk cId="1457947621" sldId="478"/>
            <ac:spMk id="2" creationId="{43AF3427-A8CB-CE43-8C33-0AF1659BD211}"/>
          </ac:spMkLst>
        </pc:spChg>
        <pc:spChg chg="mod">
          <ac:chgData name="Sharon, Guni" userId="fad1fcbc-a203-42a6-b6e2-a56343780ca6" providerId="ADAL" clId="{1E757E4B-93D0-EB49-BD77-53B157C60780}" dt="2021-10-08T19:33:00.902" v="1353" actId="20577"/>
          <ac:spMkLst>
            <pc:docMk/>
            <pc:sldMk cId="1457947621" sldId="478"/>
            <ac:spMk id="3" creationId="{09C2AAFE-5DDB-CF42-8769-18A29ECD9ED5}"/>
          </ac:spMkLst>
        </pc:spChg>
      </pc:sldChg>
      <pc:sldChg chg="modSp modAnim">
        <pc:chgData name="Sharon, Guni" userId="fad1fcbc-a203-42a6-b6e2-a56343780ca6" providerId="ADAL" clId="{1E757E4B-93D0-EB49-BD77-53B157C60780}" dt="2021-10-05T16:35:49.007" v="717"/>
        <pc:sldMkLst>
          <pc:docMk/>
          <pc:sldMk cId="1348371307" sldId="479"/>
        </pc:sldMkLst>
        <pc:spChg chg="mod">
          <ac:chgData name="Sharon, Guni" userId="fad1fcbc-a203-42a6-b6e2-a56343780ca6" providerId="ADAL" clId="{1E757E4B-93D0-EB49-BD77-53B157C60780}" dt="2021-10-05T16:35:17.918" v="716" actId="20577"/>
          <ac:spMkLst>
            <pc:docMk/>
            <pc:sldMk cId="1348371307" sldId="479"/>
            <ac:spMk id="3" creationId="{5A69009A-A489-0942-9866-A30CB691CC7E}"/>
          </ac:spMkLst>
        </pc:spChg>
      </pc:sldChg>
      <pc:sldChg chg="modSp">
        <pc:chgData name="Sharon, Guni" userId="fad1fcbc-a203-42a6-b6e2-a56343780ca6" providerId="ADAL" clId="{1E757E4B-93D0-EB49-BD77-53B157C60780}" dt="2021-10-05T16:37:01.367" v="719" actId="20577"/>
        <pc:sldMkLst>
          <pc:docMk/>
          <pc:sldMk cId="1923157642" sldId="480"/>
        </pc:sldMkLst>
        <pc:spChg chg="mod">
          <ac:chgData name="Sharon, Guni" userId="fad1fcbc-a203-42a6-b6e2-a56343780ca6" providerId="ADAL" clId="{1E757E4B-93D0-EB49-BD77-53B157C60780}" dt="2021-10-05T16:37:01.367" v="719" actId="20577"/>
          <ac:spMkLst>
            <pc:docMk/>
            <pc:sldMk cId="1923157642" sldId="480"/>
            <ac:spMk id="3" creationId="{F4607FA4-8B8F-8D46-A79E-E133C088057F}"/>
          </ac:spMkLst>
        </pc:spChg>
      </pc:sldChg>
      <pc:sldChg chg="modSp mod modAnim">
        <pc:chgData name="Sharon, Guni" userId="fad1fcbc-a203-42a6-b6e2-a56343780ca6" providerId="ADAL" clId="{1E757E4B-93D0-EB49-BD77-53B157C60780}" dt="2021-10-05T16:43:51.442" v="782" actId="1582"/>
        <pc:sldMkLst>
          <pc:docMk/>
          <pc:sldMk cId="3468018327" sldId="483"/>
        </pc:sldMkLst>
        <pc:spChg chg="mod">
          <ac:chgData name="Sharon, Guni" userId="fad1fcbc-a203-42a6-b6e2-a56343780ca6" providerId="ADAL" clId="{1E757E4B-93D0-EB49-BD77-53B157C60780}" dt="2021-10-05T16:43:02.896" v="772" actId="1076"/>
          <ac:spMkLst>
            <pc:docMk/>
            <pc:sldMk cId="3468018327" sldId="483"/>
            <ac:spMk id="3" creationId="{EBABDBF1-BFE9-564C-AA03-AADAA9BC9911}"/>
          </ac:spMkLst>
        </pc:spChg>
        <pc:spChg chg="mod">
          <ac:chgData name="Sharon, Guni" userId="fad1fcbc-a203-42a6-b6e2-a56343780ca6" providerId="ADAL" clId="{1E757E4B-93D0-EB49-BD77-53B157C60780}" dt="2021-10-05T16:42:09.183" v="769" actId="20577"/>
          <ac:spMkLst>
            <pc:docMk/>
            <pc:sldMk cId="3468018327" sldId="483"/>
            <ac:spMk id="16" creationId="{0F9DD35B-6058-5B45-AD2E-FA3E5A2B95CC}"/>
          </ac:spMkLst>
        </pc:spChg>
        <pc:spChg chg="mod">
          <ac:chgData name="Sharon, Guni" userId="fad1fcbc-a203-42a6-b6e2-a56343780ca6" providerId="ADAL" clId="{1E757E4B-93D0-EB49-BD77-53B157C60780}" dt="2021-10-05T16:42:10.849" v="770" actId="20577"/>
          <ac:spMkLst>
            <pc:docMk/>
            <pc:sldMk cId="3468018327" sldId="483"/>
            <ac:spMk id="17" creationId="{886838D6-8A18-3A4C-87CD-227CC17500AC}"/>
          </ac:spMkLst>
        </pc:spChg>
        <pc:cxnChg chg="mod">
          <ac:chgData name="Sharon, Guni" userId="fad1fcbc-a203-42a6-b6e2-a56343780ca6" providerId="ADAL" clId="{1E757E4B-93D0-EB49-BD77-53B157C60780}" dt="2021-10-05T16:43:51.442" v="782" actId="1582"/>
          <ac:cxnSpMkLst>
            <pc:docMk/>
            <pc:sldMk cId="3468018327" sldId="483"/>
            <ac:cxnSpMk id="31" creationId="{60FEF14C-8ED0-AA49-A700-620754259E64}"/>
          </ac:cxnSpMkLst>
        </pc:cxnChg>
      </pc:sldChg>
      <pc:sldChg chg="modSp mod">
        <pc:chgData name="Sharon, Guni" userId="fad1fcbc-a203-42a6-b6e2-a56343780ca6" providerId="ADAL" clId="{1E757E4B-93D0-EB49-BD77-53B157C60780}" dt="2021-10-05T16:54:13.143" v="902" actId="5793"/>
        <pc:sldMkLst>
          <pc:docMk/>
          <pc:sldMk cId="2726892197" sldId="484"/>
        </pc:sldMkLst>
        <pc:spChg chg="mod">
          <ac:chgData name="Sharon, Guni" userId="fad1fcbc-a203-42a6-b6e2-a56343780ca6" providerId="ADAL" clId="{1E757E4B-93D0-EB49-BD77-53B157C60780}" dt="2021-10-05T16:54:13.143" v="902" actId="5793"/>
          <ac:spMkLst>
            <pc:docMk/>
            <pc:sldMk cId="2726892197" sldId="484"/>
            <ac:spMk id="3" creationId="{B6E037C6-9BA7-CD4D-B29B-F4DEF2C5CD1C}"/>
          </ac:spMkLst>
        </pc:spChg>
      </pc:sldChg>
      <pc:sldChg chg="addSp modSp mod">
        <pc:chgData name="Sharon, Guni" userId="fad1fcbc-a203-42a6-b6e2-a56343780ca6" providerId="ADAL" clId="{1E757E4B-93D0-EB49-BD77-53B157C60780}" dt="2021-10-05T17:24:44.821" v="1329" actId="1076"/>
        <pc:sldMkLst>
          <pc:docMk/>
          <pc:sldMk cId="3158064701" sldId="489"/>
        </pc:sldMkLst>
        <pc:spChg chg="mod">
          <ac:chgData name="Sharon, Guni" userId="fad1fcbc-a203-42a6-b6e2-a56343780ca6" providerId="ADAL" clId="{1E757E4B-93D0-EB49-BD77-53B157C60780}" dt="2021-10-05T17:24:39.692" v="1328" actId="20577"/>
          <ac:spMkLst>
            <pc:docMk/>
            <pc:sldMk cId="3158064701" sldId="489"/>
            <ac:spMk id="3" creationId="{FA8B5E69-5F5B-124D-AC7D-FAECEF73E34C}"/>
          </ac:spMkLst>
        </pc:spChg>
        <pc:picChg chg="add mod">
          <ac:chgData name="Sharon, Guni" userId="fad1fcbc-a203-42a6-b6e2-a56343780ca6" providerId="ADAL" clId="{1E757E4B-93D0-EB49-BD77-53B157C60780}" dt="2021-10-05T17:24:44.821" v="1329" actId="1076"/>
          <ac:picMkLst>
            <pc:docMk/>
            <pc:sldMk cId="3158064701" sldId="489"/>
            <ac:picMk id="2050" creationId="{8634FB81-B0D2-2643-9F7E-9A56AE5DA809}"/>
          </ac:picMkLst>
        </pc:picChg>
      </pc:sldChg>
      <pc:sldChg chg="modSp modAnim">
        <pc:chgData name="Sharon, Guni" userId="fad1fcbc-a203-42a6-b6e2-a56343780ca6" providerId="ADAL" clId="{1E757E4B-93D0-EB49-BD77-53B157C60780}" dt="2021-10-05T16:58:47.934" v="913"/>
        <pc:sldMkLst>
          <pc:docMk/>
          <pc:sldMk cId="1624855940" sldId="2016"/>
        </pc:sldMkLst>
        <pc:spChg chg="mod">
          <ac:chgData name="Sharon, Guni" userId="fad1fcbc-a203-42a6-b6e2-a56343780ca6" providerId="ADAL" clId="{1E757E4B-93D0-EB49-BD77-53B157C60780}" dt="2021-10-05T16:58:25.904" v="912"/>
          <ac:spMkLst>
            <pc:docMk/>
            <pc:sldMk cId="1624855940" sldId="2016"/>
            <ac:spMk id="3" creationId="{0392A285-4BA6-794B-BEF1-4B01CB0B2ED8}"/>
          </ac:spMkLst>
        </pc:spChg>
      </pc:sldChg>
      <pc:sldChg chg="del">
        <pc:chgData name="Sharon, Guni" userId="fad1fcbc-a203-42a6-b6e2-a56343780ca6" providerId="ADAL" clId="{1E757E4B-93D0-EB49-BD77-53B157C60780}" dt="2021-10-05T15:24:28.649" v="18" actId="2696"/>
        <pc:sldMkLst>
          <pc:docMk/>
          <pc:sldMk cId="2973428121" sldId="2055"/>
        </pc:sldMkLst>
      </pc:sldChg>
      <pc:sldChg chg="addSp delSp modSp mod">
        <pc:chgData name="Sharon, Guni" userId="fad1fcbc-a203-42a6-b6e2-a56343780ca6" providerId="ADAL" clId="{1E757E4B-93D0-EB49-BD77-53B157C60780}" dt="2021-10-05T16:30:28.519" v="703" actId="208"/>
        <pc:sldMkLst>
          <pc:docMk/>
          <pc:sldMk cId="2544084726" sldId="2056"/>
        </pc:sldMkLst>
        <pc:spChg chg="mod">
          <ac:chgData name="Sharon, Guni" userId="fad1fcbc-a203-42a6-b6e2-a56343780ca6" providerId="ADAL" clId="{1E757E4B-93D0-EB49-BD77-53B157C60780}" dt="2021-10-05T16:23:17.137" v="655" actId="207"/>
          <ac:spMkLst>
            <pc:docMk/>
            <pc:sldMk cId="2544084726" sldId="2056"/>
            <ac:spMk id="2" creationId="{C0C750ED-81C6-C948-9CAF-E55276F66ACC}"/>
          </ac:spMkLst>
        </pc:spChg>
        <pc:spChg chg="mod">
          <ac:chgData name="Sharon, Guni" userId="fad1fcbc-a203-42a6-b6e2-a56343780ca6" providerId="ADAL" clId="{1E757E4B-93D0-EB49-BD77-53B157C60780}" dt="2021-10-05T16:27:11.437" v="660" actId="20577"/>
          <ac:spMkLst>
            <pc:docMk/>
            <pc:sldMk cId="2544084726" sldId="2056"/>
            <ac:spMk id="3" creationId="{5A69009A-A489-0942-9866-A30CB691CC7E}"/>
          </ac:spMkLst>
        </pc:spChg>
        <pc:spChg chg="del mod">
          <ac:chgData name="Sharon, Guni" userId="fad1fcbc-a203-42a6-b6e2-a56343780ca6" providerId="ADAL" clId="{1E757E4B-93D0-EB49-BD77-53B157C60780}" dt="2021-10-05T16:29:47.979" v="663" actId="478"/>
          <ac:spMkLst>
            <pc:docMk/>
            <pc:sldMk cId="2544084726" sldId="2056"/>
            <ac:spMk id="4" creationId="{9B3AE1DE-1930-9246-ADA4-3EDCF8C97919}"/>
          </ac:spMkLst>
        </pc:spChg>
        <pc:spChg chg="add mod">
          <ac:chgData name="Sharon, Guni" userId="fad1fcbc-a203-42a6-b6e2-a56343780ca6" providerId="ADAL" clId="{1E757E4B-93D0-EB49-BD77-53B157C60780}" dt="2021-10-05T16:30:18.053" v="701" actId="208"/>
          <ac:spMkLst>
            <pc:docMk/>
            <pc:sldMk cId="2544084726" sldId="2056"/>
            <ac:spMk id="5" creationId="{1F8E1B89-F796-C943-A6DB-C119A724D5B2}"/>
          </ac:spMkLst>
        </pc:spChg>
        <pc:cxnChg chg="add mod">
          <ac:chgData name="Sharon, Guni" userId="fad1fcbc-a203-42a6-b6e2-a56343780ca6" providerId="ADAL" clId="{1E757E4B-93D0-EB49-BD77-53B157C60780}" dt="2021-10-05T16:30:28.519" v="703" actId="208"/>
          <ac:cxnSpMkLst>
            <pc:docMk/>
            <pc:sldMk cId="2544084726" sldId="2056"/>
            <ac:cxnSpMk id="7" creationId="{D1F8F414-0411-7442-9E0C-5F6B774873CA}"/>
          </ac:cxnSpMkLst>
        </pc:cxnChg>
      </pc:sldChg>
      <pc:sldChg chg="modSp mod">
        <pc:chgData name="Sharon, Guni" userId="fad1fcbc-a203-42a6-b6e2-a56343780ca6" providerId="ADAL" clId="{1E757E4B-93D0-EB49-BD77-53B157C60780}" dt="2021-10-05T17:02:17.206" v="943" actId="207"/>
        <pc:sldMkLst>
          <pc:docMk/>
          <pc:sldMk cId="2639918992" sldId="2057"/>
        </pc:sldMkLst>
        <pc:spChg chg="mod">
          <ac:chgData name="Sharon, Guni" userId="fad1fcbc-a203-42a6-b6e2-a56343780ca6" providerId="ADAL" clId="{1E757E4B-93D0-EB49-BD77-53B157C60780}" dt="2021-10-05T17:02:17.206" v="943" actId="207"/>
          <ac:spMkLst>
            <pc:docMk/>
            <pc:sldMk cId="2639918992" sldId="2057"/>
            <ac:spMk id="3" creationId="{B6693B5C-8720-6047-89C6-1D0A56FDE504}"/>
          </ac:spMkLst>
        </pc:spChg>
      </pc:sldChg>
      <pc:sldChg chg="modSp mod modAnim">
        <pc:chgData name="Sharon, Guni" userId="fad1fcbc-a203-42a6-b6e2-a56343780ca6" providerId="ADAL" clId="{1E757E4B-93D0-EB49-BD77-53B157C60780}" dt="2021-10-08T14:40:37.223" v="1336" actId="20577"/>
        <pc:sldMkLst>
          <pc:docMk/>
          <pc:sldMk cId="1864223641" sldId="2058"/>
        </pc:sldMkLst>
        <pc:spChg chg="mod">
          <ac:chgData name="Sharon, Guni" userId="fad1fcbc-a203-42a6-b6e2-a56343780ca6" providerId="ADAL" clId="{1E757E4B-93D0-EB49-BD77-53B157C60780}" dt="2021-10-05T17:02:34.879" v="946" actId="20577"/>
          <ac:spMkLst>
            <pc:docMk/>
            <pc:sldMk cId="1864223641" sldId="2058"/>
            <ac:spMk id="2" creationId="{5CCEC03E-0E3A-6243-AAE2-FB1402239AD4}"/>
          </ac:spMkLst>
        </pc:spChg>
        <pc:spChg chg="mod">
          <ac:chgData name="Sharon, Guni" userId="fad1fcbc-a203-42a6-b6e2-a56343780ca6" providerId="ADAL" clId="{1E757E4B-93D0-EB49-BD77-53B157C60780}" dt="2021-10-08T14:40:37.223" v="1336" actId="20577"/>
          <ac:spMkLst>
            <pc:docMk/>
            <pc:sldMk cId="1864223641" sldId="2058"/>
            <ac:spMk id="3" creationId="{E8AB0436-B042-0F4D-AC86-C65696605800}"/>
          </ac:spMkLst>
        </pc:spChg>
      </pc:sldChg>
      <pc:sldChg chg="modSp mod">
        <pc:chgData name="Sharon, Guni" userId="fad1fcbc-a203-42a6-b6e2-a56343780ca6" providerId="ADAL" clId="{1E757E4B-93D0-EB49-BD77-53B157C60780}" dt="2021-10-05T17:12:18.852" v="983" actId="1076"/>
        <pc:sldMkLst>
          <pc:docMk/>
          <pc:sldMk cId="952628574" sldId="2059"/>
        </pc:sldMkLst>
        <pc:spChg chg="mod">
          <ac:chgData name="Sharon, Guni" userId="fad1fcbc-a203-42a6-b6e2-a56343780ca6" providerId="ADAL" clId="{1E757E4B-93D0-EB49-BD77-53B157C60780}" dt="2021-10-05T17:11:13.966" v="980" actId="20577"/>
          <ac:spMkLst>
            <pc:docMk/>
            <pc:sldMk cId="952628574" sldId="2059"/>
            <ac:spMk id="3" creationId="{B1746D9B-429F-854C-9090-4472C4DA0FAF}"/>
          </ac:spMkLst>
        </pc:spChg>
        <pc:spChg chg="mod">
          <ac:chgData name="Sharon, Guni" userId="fad1fcbc-a203-42a6-b6e2-a56343780ca6" providerId="ADAL" clId="{1E757E4B-93D0-EB49-BD77-53B157C60780}" dt="2021-10-05T17:12:18.852" v="983" actId="1076"/>
          <ac:spMkLst>
            <pc:docMk/>
            <pc:sldMk cId="952628574" sldId="2059"/>
            <ac:spMk id="4" creationId="{D6C3DF05-420D-AF48-8822-25F73932D25E}"/>
          </ac:spMkLst>
        </pc:spChg>
      </pc:sldChg>
      <pc:sldChg chg="new del">
        <pc:chgData name="Sharon, Guni" userId="fad1fcbc-a203-42a6-b6e2-a56343780ca6" providerId="ADAL" clId="{1E757E4B-93D0-EB49-BD77-53B157C60780}" dt="2021-10-05T15:24:08.500" v="16" actId="2696"/>
        <pc:sldMkLst>
          <pc:docMk/>
          <pc:sldMk cId="901450458" sldId="2060"/>
        </pc:sldMkLst>
      </pc:sldChg>
      <pc:sldChg chg="modSp add mod">
        <pc:chgData name="Sharon, Guni" userId="fad1fcbc-a203-42a6-b6e2-a56343780ca6" providerId="ADAL" clId="{1E757E4B-93D0-EB49-BD77-53B157C60780}" dt="2021-10-05T15:27:49.893" v="97" actId="20577"/>
        <pc:sldMkLst>
          <pc:docMk/>
          <pc:sldMk cId="1185392346" sldId="2065"/>
        </pc:sldMkLst>
        <pc:spChg chg="mod">
          <ac:chgData name="Sharon, Guni" userId="fad1fcbc-a203-42a6-b6e2-a56343780ca6" providerId="ADAL" clId="{1E757E4B-93D0-EB49-BD77-53B157C60780}" dt="2021-10-05T15:27:49.893" v="97" actId="20577"/>
          <ac:spMkLst>
            <pc:docMk/>
            <pc:sldMk cId="1185392346" sldId="2065"/>
            <ac:spMk id="3" creationId="{DD652E4A-78E5-4044-82E4-8D3400510058}"/>
          </ac:spMkLst>
        </pc:spChg>
      </pc:sldChg>
      <pc:sldChg chg="modSp add mod">
        <pc:chgData name="Sharon, Guni" userId="fad1fcbc-a203-42a6-b6e2-a56343780ca6" providerId="ADAL" clId="{1E757E4B-93D0-EB49-BD77-53B157C60780}" dt="2021-10-05T15:24:43.261" v="24" actId="20577"/>
        <pc:sldMkLst>
          <pc:docMk/>
          <pc:sldMk cId="1281994224" sldId="2070"/>
        </pc:sldMkLst>
        <pc:spChg chg="mod">
          <ac:chgData name="Sharon, Guni" userId="fad1fcbc-a203-42a6-b6e2-a56343780ca6" providerId="ADAL" clId="{1E757E4B-93D0-EB49-BD77-53B157C60780}" dt="2021-10-05T15:24:43.261" v="24" actId="20577"/>
          <ac:spMkLst>
            <pc:docMk/>
            <pc:sldMk cId="1281994224" sldId="2070"/>
            <ac:spMk id="3" creationId="{04D32D77-2D21-BC4C-9641-6763E391925D}"/>
          </ac:spMkLst>
        </pc:spChg>
      </pc:sldChg>
      <pc:sldChg chg="addSp delSp modSp new mod modAnim">
        <pc:chgData name="Sharon, Guni" userId="fad1fcbc-a203-42a6-b6e2-a56343780ca6" providerId="ADAL" clId="{1E757E4B-93D0-EB49-BD77-53B157C60780}" dt="2021-10-05T16:09:44.665" v="562"/>
        <pc:sldMkLst>
          <pc:docMk/>
          <pc:sldMk cId="2588955509" sldId="2071"/>
        </pc:sldMkLst>
        <pc:spChg chg="mod">
          <ac:chgData name="Sharon, Guni" userId="fad1fcbc-a203-42a6-b6e2-a56343780ca6" providerId="ADAL" clId="{1E757E4B-93D0-EB49-BD77-53B157C60780}" dt="2021-10-05T15:32:29.346" v="104" actId="20577"/>
          <ac:spMkLst>
            <pc:docMk/>
            <pc:sldMk cId="2588955509" sldId="2071"/>
            <ac:spMk id="2" creationId="{C29AA7C1-B054-694A-AB77-8ABBEF6A7A52}"/>
          </ac:spMkLst>
        </pc:spChg>
        <pc:spChg chg="del">
          <ac:chgData name="Sharon, Guni" userId="fad1fcbc-a203-42a6-b6e2-a56343780ca6" providerId="ADAL" clId="{1E757E4B-93D0-EB49-BD77-53B157C60780}" dt="2021-10-05T15:33:43.283" v="132" actId="478"/>
          <ac:spMkLst>
            <pc:docMk/>
            <pc:sldMk cId="2588955509" sldId="2071"/>
            <ac:spMk id="3" creationId="{827699F7-667A-514E-AE1B-3125D8564C5D}"/>
          </ac:spMkLst>
        </pc:spChg>
        <pc:spChg chg="add mod">
          <ac:chgData name="Sharon, Guni" userId="fad1fcbc-a203-42a6-b6e2-a56343780ca6" providerId="ADAL" clId="{1E757E4B-93D0-EB49-BD77-53B157C60780}" dt="2021-10-05T15:35:28.382" v="146" actId="1076"/>
          <ac:spMkLst>
            <pc:docMk/>
            <pc:sldMk cId="2588955509" sldId="2071"/>
            <ac:spMk id="4" creationId="{FD301BF0-792D-8240-8974-443120AE5D9B}"/>
          </ac:spMkLst>
        </pc:spChg>
        <pc:spChg chg="add mod">
          <ac:chgData name="Sharon, Guni" userId="fad1fcbc-a203-42a6-b6e2-a56343780ca6" providerId="ADAL" clId="{1E757E4B-93D0-EB49-BD77-53B157C60780}" dt="2021-10-05T15:36:13.231" v="178" actId="208"/>
          <ac:spMkLst>
            <pc:docMk/>
            <pc:sldMk cId="2588955509" sldId="2071"/>
            <ac:spMk id="5" creationId="{DBE238B8-DEB3-FF4C-B13C-AFC212064675}"/>
          </ac:spMkLst>
        </pc:spChg>
        <pc:spChg chg="add mod">
          <ac:chgData name="Sharon, Guni" userId="fad1fcbc-a203-42a6-b6e2-a56343780ca6" providerId="ADAL" clId="{1E757E4B-93D0-EB49-BD77-53B157C60780}" dt="2021-10-05T15:35:40.572" v="166" actId="1076"/>
          <ac:spMkLst>
            <pc:docMk/>
            <pc:sldMk cId="2588955509" sldId="2071"/>
            <ac:spMk id="7" creationId="{CB4F98E5-B3A3-C743-80BC-D8B48FEB1B75}"/>
          </ac:spMkLst>
        </pc:spChg>
        <pc:spChg chg="add mod">
          <ac:chgData name="Sharon, Guni" userId="fad1fcbc-a203-42a6-b6e2-a56343780ca6" providerId="ADAL" clId="{1E757E4B-93D0-EB49-BD77-53B157C60780}" dt="2021-10-05T15:36:26.043" v="183" actId="208"/>
          <ac:spMkLst>
            <pc:docMk/>
            <pc:sldMk cId="2588955509" sldId="2071"/>
            <ac:spMk id="9" creationId="{99ADAAFD-3669-5241-880C-21BC434A3FE7}"/>
          </ac:spMkLst>
        </pc:spChg>
        <pc:picChg chg="add mod">
          <ac:chgData name="Sharon, Guni" userId="fad1fcbc-a203-42a6-b6e2-a56343780ca6" providerId="ADAL" clId="{1E757E4B-93D0-EB49-BD77-53B157C60780}" dt="2021-10-05T15:35:23.237" v="142" actId="14100"/>
          <ac:picMkLst>
            <pc:docMk/>
            <pc:sldMk cId="2588955509" sldId="2071"/>
            <ac:picMk id="1026" creationId="{4F4C1E59-08C1-A847-93E9-AA2ADC4E6D93}"/>
          </ac:picMkLst>
        </pc:picChg>
        <pc:picChg chg="add mod">
          <ac:chgData name="Sharon, Guni" userId="fad1fcbc-a203-42a6-b6e2-a56343780ca6" providerId="ADAL" clId="{1E757E4B-93D0-EB49-BD77-53B157C60780}" dt="2021-10-05T15:35:20.228" v="141" actId="1076"/>
          <ac:picMkLst>
            <pc:docMk/>
            <pc:sldMk cId="2588955509" sldId="2071"/>
            <ac:picMk id="1028" creationId="{CB493274-681D-314D-AEA4-187EC1220B71}"/>
          </ac:picMkLst>
        </pc:picChg>
      </pc:sldChg>
      <pc:sldChg chg="modSp new del mod">
        <pc:chgData name="Sharon, Guni" userId="fad1fcbc-a203-42a6-b6e2-a56343780ca6" providerId="ADAL" clId="{1E757E4B-93D0-EB49-BD77-53B157C60780}" dt="2021-10-05T15:37:53.894" v="200" actId="2696"/>
        <pc:sldMkLst>
          <pc:docMk/>
          <pc:sldMk cId="741920371" sldId="2072"/>
        </pc:sldMkLst>
        <pc:spChg chg="mod">
          <ac:chgData name="Sharon, Guni" userId="fad1fcbc-a203-42a6-b6e2-a56343780ca6" providerId="ADAL" clId="{1E757E4B-93D0-EB49-BD77-53B157C60780}" dt="2021-10-05T15:36:58.744" v="199" actId="20577"/>
          <ac:spMkLst>
            <pc:docMk/>
            <pc:sldMk cId="741920371" sldId="2072"/>
            <ac:spMk id="2" creationId="{52A49817-D324-EE49-A003-1D20EB1F2C5E}"/>
          </ac:spMkLst>
        </pc:spChg>
      </pc:sldChg>
    </pc:docChg>
  </pc:docChgLst>
  <pc:docChgLst>
    <pc:chgData name="Sharon, Guni" userId="fad1fcbc-a203-42a6-b6e2-a56343780ca6" providerId="ADAL" clId="{85EFC518-5C21-E14D-BD82-D93E449F5CB4}"/>
    <pc:docChg chg="custSel addSld modSld">
      <pc:chgData name="Sharon, Guni" userId="fad1fcbc-a203-42a6-b6e2-a56343780ca6" providerId="ADAL" clId="{85EFC518-5C21-E14D-BD82-D93E449F5CB4}" dt="2021-08-20T19:43:26.604" v="793" actId="1076"/>
      <pc:docMkLst>
        <pc:docMk/>
      </pc:docMkLst>
      <pc:sldChg chg="modSp new mod">
        <pc:chgData name="Sharon, Guni" userId="fad1fcbc-a203-42a6-b6e2-a56343780ca6" providerId="ADAL" clId="{85EFC518-5C21-E14D-BD82-D93E449F5CB4}" dt="2021-08-20T18:55:35.826" v="194" actId="20577"/>
        <pc:sldMkLst>
          <pc:docMk/>
          <pc:sldMk cId="2639918992" sldId="2057"/>
        </pc:sldMkLst>
        <pc:spChg chg="mod">
          <ac:chgData name="Sharon, Guni" userId="fad1fcbc-a203-42a6-b6e2-a56343780ca6" providerId="ADAL" clId="{85EFC518-5C21-E14D-BD82-D93E449F5CB4}" dt="2021-08-20T17:29:44.064" v="27" actId="20577"/>
          <ac:spMkLst>
            <pc:docMk/>
            <pc:sldMk cId="2639918992" sldId="2057"/>
            <ac:spMk id="2" creationId="{0CFDD7F9-F6CD-A647-949E-F7F10817DE13}"/>
          </ac:spMkLst>
        </pc:spChg>
        <pc:spChg chg="mod">
          <ac:chgData name="Sharon, Guni" userId="fad1fcbc-a203-42a6-b6e2-a56343780ca6" providerId="ADAL" clId="{85EFC518-5C21-E14D-BD82-D93E449F5CB4}" dt="2021-08-20T18:55:35.826" v="194" actId="20577"/>
          <ac:spMkLst>
            <pc:docMk/>
            <pc:sldMk cId="2639918992" sldId="2057"/>
            <ac:spMk id="3" creationId="{B6693B5C-8720-6047-89C6-1D0A56FDE504}"/>
          </ac:spMkLst>
        </pc:spChg>
      </pc:sldChg>
      <pc:sldChg chg="addSp delSp modSp new mod">
        <pc:chgData name="Sharon, Guni" userId="fad1fcbc-a203-42a6-b6e2-a56343780ca6" providerId="ADAL" clId="{85EFC518-5C21-E14D-BD82-D93E449F5CB4}" dt="2021-08-20T19:25:35.101" v="458" actId="14100"/>
        <pc:sldMkLst>
          <pc:docMk/>
          <pc:sldMk cId="1864223641" sldId="2058"/>
        </pc:sldMkLst>
        <pc:spChg chg="mod">
          <ac:chgData name="Sharon, Guni" userId="fad1fcbc-a203-42a6-b6e2-a56343780ca6" providerId="ADAL" clId="{85EFC518-5C21-E14D-BD82-D93E449F5CB4}" dt="2021-08-20T18:54:30.734" v="150" actId="20577"/>
          <ac:spMkLst>
            <pc:docMk/>
            <pc:sldMk cId="1864223641" sldId="2058"/>
            <ac:spMk id="2" creationId="{5CCEC03E-0E3A-6243-AAE2-FB1402239AD4}"/>
          </ac:spMkLst>
        </pc:spChg>
        <pc:spChg chg="mod">
          <ac:chgData name="Sharon, Guni" userId="fad1fcbc-a203-42a6-b6e2-a56343780ca6" providerId="ADAL" clId="{85EFC518-5C21-E14D-BD82-D93E449F5CB4}" dt="2021-08-20T19:24:25.850" v="450" actId="20577"/>
          <ac:spMkLst>
            <pc:docMk/>
            <pc:sldMk cId="1864223641" sldId="2058"/>
            <ac:spMk id="3" creationId="{E8AB0436-B042-0F4D-AC86-C65696605800}"/>
          </ac:spMkLst>
        </pc:spChg>
        <pc:spChg chg="add del mod">
          <ac:chgData name="Sharon, Guni" userId="fad1fcbc-a203-42a6-b6e2-a56343780ca6" providerId="ADAL" clId="{85EFC518-5C21-E14D-BD82-D93E449F5CB4}" dt="2021-08-20T19:02:48.702" v="255" actId="478"/>
          <ac:spMkLst>
            <pc:docMk/>
            <pc:sldMk cId="1864223641" sldId="2058"/>
            <ac:spMk id="4" creationId="{28D0B2B4-6024-8B45-8A2F-BDB9253F3BA0}"/>
          </ac:spMkLst>
        </pc:spChg>
        <pc:picChg chg="add mod">
          <ac:chgData name="Sharon, Guni" userId="fad1fcbc-a203-42a6-b6e2-a56343780ca6" providerId="ADAL" clId="{85EFC518-5C21-E14D-BD82-D93E449F5CB4}" dt="2021-08-20T19:24:46.595" v="451" actId="1076"/>
          <ac:picMkLst>
            <pc:docMk/>
            <pc:sldMk cId="1864223641" sldId="2058"/>
            <ac:picMk id="6" creationId="{C0855A0D-4E00-D147-8C63-2662F48A9616}"/>
          </ac:picMkLst>
        </pc:picChg>
        <pc:picChg chg="add mod">
          <ac:chgData name="Sharon, Guni" userId="fad1fcbc-a203-42a6-b6e2-a56343780ca6" providerId="ADAL" clId="{85EFC518-5C21-E14D-BD82-D93E449F5CB4}" dt="2021-08-20T19:25:35.101" v="458" actId="14100"/>
          <ac:picMkLst>
            <pc:docMk/>
            <pc:sldMk cId="1864223641" sldId="2058"/>
            <ac:picMk id="8" creationId="{0D230411-9695-E940-9B31-9E19898C7C9D}"/>
          </ac:picMkLst>
        </pc:picChg>
      </pc:sldChg>
      <pc:sldChg chg="addSp modSp new mod">
        <pc:chgData name="Sharon, Guni" userId="fad1fcbc-a203-42a6-b6e2-a56343780ca6" providerId="ADAL" clId="{85EFC518-5C21-E14D-BD82-D93E449F5CB4}" dt="2021-08-20T19:43:26.604" v="793" actId="1076"/>
        <pc:sldMkLst>
          <pc:docMk/>
          <pc:sldMk cId="952628574" sldId="2059"/>
        </pc:sldMkLst>
        <pc:spChg chg="mod">
          <ac:chgData name="Sharon, Guni" userId="fad1fcbc-a203-42a6-b6e2-a56343780ca6" providerId="ADAL" clId="{85EFC518-5C21-E14D-BD82-D93E449F5CB4}" dt="2021-08-20T19:26:03.519" v="478" actId="20577"/>
          <ac:spMkLst>
            <pc:docMk/>
            <pc:sldMk cId="952628574" sldId="2059"/>
            <ac:spMk id="2" creationId="{2DB5467A-797A-0D47-9763-B005071B1D12}"/>
          </ac:spMkLst>
        </pc:spChg>
        <pc:spChg chg="mod">
          <ac:chgData name="Sharon, Guni" userId="fad1fcbc-a203-42a6-b6e2-a56343780ca6" providerId="ADAL" clId="{85EFC518-5C21-E14D-BD82-D93E449F5CB4}" dt="2021-08-20T19:43:22.952" v="792" actId="20577"/>
          <ac:spMkLst>
            <pc:docMk/>
            <pc:sldMk cId="952628574" sldId="2059"/>
            <ac:spMk id="3" creationId="{B1746D9B-429F-854C-9090-4472C4DA0FAF}"/>
          </ac:spMkLst>
        </pc:spChg>
        <pc:spChg chg="add mod">
          <ac:chgData name="Sharon, Guni" userId="fad1fcbc-a203-42a6-b6e2-a56343780ca6" providerId="ADAL" clId="{85EFC518-5C21-E14D-BD82-D93E449F5CB4}" dt="2021-08-20T19:43:26.604" v="793" actId="1076"/>
          <ac:spMkLst>
            <pc:docMk/>
            <pc:sldMk cId="952628574" sldId="2059"/>
            <ac:spMk id="4" creationId="{D6C3DF05-420D-AF48-8822-25F73932D25E}"/>
          </ac:spMkLst>
        </pc:spChg>
      </pc:sldChg>
    </pc:docChg>
  </pc:docChgLst>
  <pc:docChgLst>
    <pc:chgData name="Sharon, Guni" userId="fad1fcbc-a203-42a6-b6e2-a56343780ca6" providerId="ADAL" clId="{883093A1-E755-0A45-9ADE-B65E64348FE5}"/>
    <pc:docChg chg="modSld">
      <pc:chgData name="Sharon, Guni" userId="fad1fcbc-a203-42a6-b6e2-a56343780ca6" providerId="ADAL" clId="{883093A1-E755-0A45-9ADE-B65E64348FE5}" dt="2021-11-18T15:23:27.204" v="0"/>
      <pc:docMkLst>
        <pc:docMk/>
      </pc:docMkLst>
      <pc:sldChg chg="modSp">
        <pc:chgData name="Sharon, Guni" userId="fad1fcbc-a203-42a6-b6e2-a56343780ca6" providerId="ADAL" clId="{883093A1-E755-0A45-9ADE-B65E64348FE5}" dt="2021-11-18T15:23:27.204" v="0"/>
        <pc:sldMkLst>
          <pc:docMk/>
          <pc:sldMk cId="4206737573" sldId="471"/>
        </pc:sldMkLst>
        <pc:spChg chg="mod">
          <ac:chgData name="Sharon, Guni" userId="fad1fcbc-a203-42a6-b6e2-a56343780ca6" providerId="ADAL" clId="{883093A1-E755-0A45-9ADE-B65E64348FE5}" dt="2021-11-18T15:23:27.204" v="0"/>
          <ac:spMkLst>
            <pc:docMk/>
            <pc:sldMk cId="4206737573" sldId="471"/>
            <ac:spMk id="3" creationId="{4A5998FC-8400-4747-9118-D7F7280DE38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7B53D-5441-1645-B4CA-D1624B15CF61}" type="datetimeFigureOut">
              <a:rPr lang="en-US" smtClean="0"/>
              <a:t>2/24/22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484E-E220-D842-830C-D1184DFF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16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EE81-6B9E-7244-9BD2-336527A6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7E6E-821C-6F43-93BB-9DC7C630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7F0DC-D6FC-E84A-9260-37C05251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F9B-291E-384C-A968-BCD8008DF620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444F-3E0D-E042-85B7-BB843BBA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E83CF-1F90-374A-9153-DB3CF7AA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2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A464-09A3-0948-A5F1-EB192F17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734C4-61A3-1F47-BCAC-29429647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1F51-50B5-F940-90F2-89A99F30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B88E-637B-6E4F-B1E0-C49A621FC87B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8FE0-24AD-5D48-8BD1-17136E4F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E029-5A3B-BD4B-9709-1421F7AD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7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E86-E4A2-B041-AE22-337331AE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2B7DB-0F27-5F48-AA66-5091204C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9D62-8CF3-6344-8D85-F3B1F2E6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BE85-9AD8-C44B-B1B7-347D0A7795B4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EE7E-0C98-C24E-BFEA-438D928A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7E05A-4F11-E141-AE79-F91AA8B1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3E62-EB4C-F542-945F-509E721A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3959-AF78-EB44-AE3F-90149ECA5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6E6EE-74A3-3A44-AA15-48E893CFE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ED773-5C39-7F4C-B42B-4D80DF62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0015-DCD2-B744-B2E8-F184684CBF10}" type="datetime1">
              <a:rPr lang="en-US" smtClean="0"/>
              <a:t>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84FE5-2D05-3C4A-9855-122394E7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A9EA6-D8A5-964C-8163-D7FDED153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094-B311-7541-8E5E-E87D895D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2F0C-2B49-374C-83F8-16C3F005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5B345-5786-7846-8842-175A6E5E6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7E53F-FFD5-4742-813C-C71BCFD4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552C-342E-CB48-B1F5-203B85B90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48F71-5673-814C-8237-D05B839B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6FF3A-D6C0-FE4B-9135-329D4A07A9CC}" type="datetime1">
              <a:rPr lang="en-US" smtClean="0"/>
              <a:t>2/24/22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2B523-0617-5849-98DB-9D9D94CC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3C183-2614-9C46-91D3-4053A867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23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470B-FEC5-E845-B494-DA49EB61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09E39-1922-8449-83D8-29B44BAF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A012-8F94-B74C-B9B5-FD6370998281}" type="datetime1">
              <a:rPr lang="en-US" smtClean="0"/>
              <a:t>2/24/22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A38CC-F5C4-6D43-AE2D-59203F70F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B8565-6539-9F47-9883-BA9D10E2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6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BED12-B4B0-E346-A525-3D68257B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F0574-A1A6-3F46-B98B-5DECF28D5950}" type="datetime1">
              <a:rPr lang="en-US" smtClean="0"/>
              <a:t>2/24/22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34A6E-92EA-6D41-8B89-D8B76C4B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08EE-7B76-3447-99B8-97A9A023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2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86CF-7930-474B-AD00-FC976D1D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BA76-B8BE-E74F-8457-78C4F228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0F731-7898-B143-8AB8-7CB8A1419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0EC8C-B415-0B4E-A739-3E95095A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FD30-F9BD-214B-8FF7-7E3B53D92485}" type="datetime1">
              <a:rPr lang="en-US" smtClean="0"/>
              <a:t>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02235-86BA-9C4C-B568-45A28CD3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9F1BB-F07F-8547-A654-D37909E2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1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E0B5-BD3D-F646-B7BF-72C370D1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F4166-AA69-D848-94EA-6FB498FC3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476-AD3D-A84A-8226-9ACB284AD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AF198-6A20-E448-B741-4E38E52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69EB-57AB-BF48-B2C4-8F3FC2BB1841}" type="datetime1">
              <a:rPr lang="en-US" smtClean="0"/>
              <a:t>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A2DFE-A91C-5049-9C89-65A8DB41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026F7-98C4-E047-B572-AA2BAD56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5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BC8A-8202-D041-BC5E-DC714604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ECFAE-2297-9C4B-8A62-3C7072DC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2D5E2-46DD-174D-AA72-04E63506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C502-E314-1247-B84A-E5B4F805B3F0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D84E-1317-FB48-B414-3162D6C3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A1055-79E4-7A4C-AED8-7C2CD86E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067E5-0A53-9F43-9429-430D32652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527BB-48C2-A246-9A08-DB9C7B4FF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5CA1-2A0D-4046-8693-965B197DA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391D4-F43F-D14A-BFF0-9D281FECC1EE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E245-34E3-FE4E-9978-02ADF5AE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4228-16EE-8046-AB30-E2444F48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3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367696-9D1B-7C48-9C1F-64B98ED4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78CBD-5FC6-274A-BB94-BF059CD9E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7B9D-4E7D-4840-9A20-7C434EB87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1D93B-F467-C24F-B358-9DFDB1C481EB}" type="datetime1">
              <a:rPr lang="en-US" smtClean="0"/>
              <a:t>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0214-0362-554C-8394-798921AB7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E5E4-897E-A244-9DE2-6E5DC3A9D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algo.inria.fr/seminars/sem01-02/villard.pdf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dirty="0"/>
              <a:t>CSCE-633 Machine Learning</a:t>
            </a:r>
            <a:br>
              <a:rPr lang="en-US" sz="6000" dirty="0"/>
            </a:br>
            <a:r>
              <a:rPr lang="en-US" sz="4800" dirty="0"/>
              <a:t>Logistic Regression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Guni Sharon</a:t>
            </a:r>
          </a:p>
          <a:p>
            <a:endParaRPr lang="en-US" dirty="0"/>
          </a:p>
        </p:txBody>
      </p:sp>
      <p:pic>
        <p:nvPicPr>
          <p:cNvPr id="1026" name="Picture 2" descr="Understanding Logistic Regression!!! | by Abhigyan | Analytics Vidhya |  Medium">
            <a:extLst>
              <a:ext uri="{FF2B5EF4-FFF2-40B4-BE49-F238E27FC236}">
                <a16:creationId xmlns:a16="http://schemas.microsoft.com/office/drawing/2014/main" id="{EAF6D05F-E415-214E-8B22-B2FDDDD22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2"/>
          <a:stretch/>
        </p:blipFill>
        <p:spPr bwMode="auto">
          <a:xfrm>
            <a:off x="3488634" y="2584174"/>
            <a:ext cx="5748959" cy="272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665B8-530B-3442-BE77-B8A7059C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2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Quiz 2 (by Wednesday, Feb-23)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15D77C-F2CA-4D4C-8F3F-34677D45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A7C1-B054-694A-AB77-8ABBEF6A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</a:t>
            </a:r>
          </a:p>
        </p:txBody>
      </p:sp>
      <p:pic>
        <p:nvPicPr>
          <p:cNvPr id="1026" name="Picture 2" descr="K Nearest Neighbor | KNN Algorithm | KNN in Python &amp;amp; R">
            <a:extLst>
              <a:ext uri="{FF2B5EF4-FFF2-40B4-BE49-F238E27FC236}">
                <a16:creationId xmlns:a16="http://schemas.microsoft.com/office/drawing/2014/main" id="{4F4C1E59-08C1-A847-93E9-AA2ADC4E6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73198"/>
            <a:ext cx="3952461" cy="356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301BF0-792D-8240-8974-443120AE5D9B}"/>
              </a:ext>
            </a:extLst>
          </p:cNvPr>
          <p:cNvSpPr txBox="1"/>
          <p:nvPr/>
        </p:nvSpPr>
        <p:spPr>
          <a:xfrm>
            <a:off x="1702070" y="1783539"/>
            <a:ext cx="2661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 nearest neighbors</a:t>
            </a:r>
          </a:p>
        </p:txBody>
      </p:sp>
      <p:pic>
        <p:nvPicPr>
          <p:cNvPr id="1028" name="Picture 4" descr="Linear classification | Machine Learning Algorithms">
            <a:extLst>
              <a:ext uri="{FF2B5EF4-FFF2-40B4-BE49-F238E27FC236}">
                <a16:creationId xmlns:a16="http://schemas.microsoft.com/office/drawing/2014/main" id="{CB493274-681D-314D-AEA4-187EC1220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52" y="2494101"/>
            <a:ext cx="5036770" cy="354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4F98E5-B3A3-C743-80BC-D8B48FEB1B75}"/>
              </a:ext>
            </a:extLst>
          </p:cNvPr>
          <p:cNvSpPr txBox="1"/>
          <p:nvPr/>
        </p:nvSpPr>
        <p:spPr>
          <a:xfrm>
            <a:off x="8493809" y="1861562"/>
            <a:ext cx="2109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Linear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E238B8-DEB3-FF4C-B13C-AFC212064675}"/>
                  </a:ext>
                </a:extLst>
              </p:cNvPr>
              <p:cNvSpPr txBox="1"/>
              <p:nvPr/>
            </p:nvSpPr>
            <p:spPr>
              <a:xfrm>
                <a:off x="8765572" y="3161940"/>
                <a:ext cx="1188659" cy="27699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𝑤𝑥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E238B8-DEB3-FF4C-B13C-AFC212064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572" y="3161940"/>
                <a:ext cx="1188659" cy="276999"/>
              </a:xfrm>
              <a:prstGeom prst="rect">
                <a:avLst/>
              </a:prstGeom>
              <a:blipFill>
                <a:blip r:embed="rId4"/>
                <a:stretch>
                  <a:fillRect l="-2083" r="-3125" b="-416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ADAAFD-3669-5241-880C-21BC434A3FE7}"/>
                  </a:ext>
                </a:extLst>
              </p:cNvPr>
              <p:cNvSpPr txBox="1"/>
              <p:nvPr/>
            </p:nvSpPr>
            <p:spPr>
              <a:xfrm>
                <a:off x="8659555" y="4874784"/>
                <a:ext cx="1188659" cy="27699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𝑤𝑥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ADAAFD-3669-5241-880C-21BC434A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555" y="4874784"/>
                <a:ext cx="1188659" cy="276999"/>
              </a:xfrm>
              <a:prstGeom prst="rect">
                <a:avLst/>
              </a:prstGeom>
              <a:blipFill>
                <a:blip r:embed="rId5"/>
                <a:stretch>
                  <a:fillRect l="-2083" r="-3125" b="-416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D5C13-3BCF-5B4C-A4B9-0A9F92F2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5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914591"/>
            <a:ext cx="9677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Bayes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Only need to learn the probability of each feature given the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 and |Y|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 (overgeneralization),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437" y="3479526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3637" y="3454126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6" name="Text Box 14"/>
          <p:cNvSpPr txBox="1">
            <a:spLocks noChangeArrowheads="1"/>
          </p:cNvSpPr>
          <p:nvPr/>
        </p:nvSpPr>
        <p:spPr bwMode="auto">
          <a:xfrm>
            <a:off x="1143000" y="275206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parameters</a:t>
            </a:r>
          </a:p>
        </p:txBody>
      </p:sp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3908601" y="4251116"/>
            <a:ext cx="30221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n x |F| x |Y| parameters (for each </a:t>
            </a:r>
            <a:r>
              <a:rPr lang="en-US" dirty="0" err="1">
                <a:latin typeface="Calibri"/>
                <a:cs typeface="Calibri"/>
              </a:rPr>
              <a:t>F_i</a:t>
            </a:r>
            <a:r>
              <a:rPr lang="en-US" dirty="0">
                <a:latin typeface="Calibri"/>
                <a:cs typeface="Calibri"/>
              </a:rPr>
              <a:t> a CPT of size |Y|)</a:t>
            </a: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730872" y="4184376"/>
            <a:ext cx="25758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possible </a:t>
            </a:r>
            <a:r>
              <a:rPr lang="en-US" dirty="0" err="1">
                <a:latin typeface="Calibri"/>
                <a:cs typeface="Calibri"/>
              </a:rPr>
              <a:t>observatios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68B3F5-B212-A24F-BDA3-8B8637747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7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F52DC-9976-E449-A14A-7B4AB039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 with continuous features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CF163-3BDF-B643-BD79-744353778E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𝑤𝑜𝑟𝑑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=“</m:t>
                        </m:r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free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𝑠𝑝𝑎𝑚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𝑤𝑜𝑟𝑑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=“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free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”,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𝑠𝑝𝑎𝑚</m:t>
                            </m:r>
                          </m:e>
                        </m:d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𝑠𝑝𝑎𝑚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Use MLE/MAP to estimate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𝑤𝑜𝑟𝑑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=“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free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”,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𝑠𝑝𝑎𝑚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𝑠𝑝𝑎𝑚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h𝑖𝑔h𝑒𝑡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=1.6825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𝑔𝑒𝑛𝑑𝑒𝑟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 never observed this specific value in our training data</a:t>
                </a:r>
              </a:p>
              <a:p>
                <a:pPr lvl="1"/>
                <a:r>
                  <a:rPr lang="en-US" dirty="0"/>
                  <a:t>For continues values we fit a continues distribution e.g., Normal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𝒩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MLE for the distribution parameters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CF163-3BDF-B643-BD79-744353778E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b="-17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41768CA-9BB7-7241-B1E4-65286F0A994F}"/>
                  </a:ext>
                </a:extLst>
              </p:cNvPr>
              <p:cNvSpPr/>
              <p:nvPr/>
            </p:nvSpPr>
            <p:spPr>
              <a:xfrm>
                <a:off x="7795890" y="4773191"/>
                <a:ext cx="3094052" cy="778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&amp;0,  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𝑒𝑙𝑠𝑒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41768CA-9BB7-7241-B1E4-65286F0A99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890" y="4773191"/>
                <a:ext cx="3094052" cy="778868"/>
              </a:xfrm>
              <a:prstGeom prst="rect">
                <a:avLst/>
              </a:prstGeom>
              <a:blipFill>
                <a:blip r:embed="rId3"/>
                <a:stretch>
                  <a:fillRect t="-190476" b="-27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6D9D8-CA2D-3A47-86DE-1A4A1C9A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1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D4C8-D72D-A042-8415-5A368FBB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Naïve Bayes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16683-E60B-994A-B8A6-9DC11C7706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4414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b="0" dirty="0">
                    <a:latin typeface="Cambria Math" panose="02040503050406030204" pitchFamily="18" charset="0"/>
                  </a:rPr>
                  <a:t>Assume Boolean classification: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∈{−1,+1}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=−1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=−1</m:t>
                                            </m:r>
                                          </m:e>
                                        </m:d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=−1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func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=−1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=−1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|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func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=−1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</m:fNam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 </m:t>
                                    </m: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𝜇</m:t>
                                                    </m:r>
                                                  </m:e>
                                                  <m:sub>
                                                    <m:d>
                                                      <m:d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−1</m:t>
                                                        </m:r>
                                                      </m:e>
                                                    </m:d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fun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</m:fNam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 </m:t>
                                    </m: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func>
                              </m:e>
                            </m:d>
                          </m:e>
                        </m:fun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 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e>
                                              <m:sub>
                                                <m:d>
                                                  <m:d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−1</m:t>
                                                    </m:r>
                                                  </m:e>
                                                </m:d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 dirty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sub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func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sub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16683-E60B-994A-B8A6-9DC11C7706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44140"/>
              </a:xfrm>
              <a:blipFill>
                <a:blip r:embed="rId2"/>
                <a:stretch>
                  <a:fillRect l="-603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0129049-A060-CA4F-94DC-62B3A2EED558}"/>
                  </a:ext>
                </a:extLst>
              </p:cNvPr>
              <p:cNvSpPr/>
              <p:nvPr/>
            </p:nvSpPr>
            <p:spPr>
              <a:xfrm>
                <a:off x="8893754" y="2225786"/>
                <a:ext cx="32399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Divide by: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0129049-A060-CA4F-94DC-62B3A2EED5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754" y="2225786"/>
                <a:ext cx="3239926" cy="369332"/>
              </a:xfrm>
              <a:prstGeom prst="rect">
                <a:avLst/>
              </a:prstGeom>
              <a:blipFill>
                <a:blip r:embed="rId3"/>
                <a:stretch>
                  <a:fillRect l="-1563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5D465D6-C79C-6E46-ABA0-E9A7DA8354B0}"/>
                  </a:ext>
                </a:extLst>
              </p:cNvPr>
              <p:cNvSpPr/>
              <p:nvPr/>
            </p:nvSpPr>
            <p:spPr>
              <a:xfrm>
                <a:off x="7787761" y="1027906"/>
                <a:ext cx="3737433" cy="745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5D465D6-C79C-6E46-ABA0-E9A7DA835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761" y="1027906"/>
                <a:ext cx="3737433" cy="745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02DCA8-2ED5-5049-B3FF-69A1079F0FD7}"/>
                  </a:ext>
                </a:extLst>
              </p:cNvPr>
              <p:cNvSpPr txBox="1"/>
              <p:nvPr/>
            </p:nvSpPr>
            <p:spPr>
              <a:xfrm>
                <a:off x="9240565" y="2875187"/>
                <a:ext cx="2546304" cy="677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02DCA8-2ED5-5049-B3FF-69A1079F0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0565" y="2875187"/>
                <a:ext cx="2546304" cy="677173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CE2AD-7A5A-5A43-8786-6C46D504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2C0258-A69D-1D43-8CB3-A7D185EE5B7A}"/>
                  </a:ext>
                </a:extLst>
              </p:cNvPr>
              <p:cNvSpPr txBox="1"/>
              <p:nvPr/>
            </p:nvSpPr>
            <p:spPr>
              <a:xfrm>
                <a:off x="6854006" y="5472222"/>
                <a:ext cx="4614813" cy="1249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2C0258-A69D-1D43-8CB3-A7D185EE5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006" y="5472222"/>
                <a:ext cx="4614813" cy="12492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28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85606-B35A-2C44-A0EA-5D6B6589F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A96A17-15AC-2545-9349-692EC7372B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𝑤𝑥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(−1)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A96A17-15AC-2545-9349-692EC7372B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Step by Step explanation of Linear Regression - From The GENESIS">
            <a:extLst>
              <a:ext uri="{FF2B5EF4-FFF2-40B4-BE49-F238E27FC236}">
                <a16:creationId xmlns:a16="http://schemas.microsoft.com/office/drawing/2014/main" id="{0BA8B37E-3276-2743-9E33-56C395DDA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904" y="3574888"/>
            <a:ext cx="5434771" cy="362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2F4F9-52C0-724B-A783-12F819D4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70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w to Make a Bell Curve in Excel: Example + Template">
            <a:extLst>
              <a:ext uri="{FF2B5EF4-FFF2-40B4-BE49-F238E27FC236}">
                <a16:creationId xmlns:a16="http://schemas.microsoft.com/office/drawing/2014/main" id="{E389E6FB-E42F-CC4E-B9FB-B56D76564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815339" y="4253948"/>
            <a:ext cx="1538459" cy="7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26F86-C7B4-AD4D-A314-F231DC9355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1825625"/>
                <a:ext cx="5988102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Gaussian Naïve Bayes: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each class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approximate: 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  <m:sup/>
                    </m:sSub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</a:rPr>
                  <a:t>Then compute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(−1)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Use MLE: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arg</m:t>
                    </m:r>
                    <m:limLow>
                      <m:limLow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𝜎</m:t>
                        </m:r>
                      </m:lim>
                    </m:limLow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or </a:t>
                </a:r>
              </a:p>
              <a:p>
                <a:r>
                  <a:rPr lang="en-US" dirty="0"/>
                  <a:t>Or MAP: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arg</m:t>
                    </m:r>
                    <m:limLow>
                      <m:limLow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𝜎</m:t>
                        </m:r>
                      </m:lim>
                    </m:limLow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26F86-C7B4-AD4D-A314-F231DC9355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825625"/>
                <a:ext cx="5988102" cy="4351338"/>
              </a:xfrm>
              <a:blipFill>
                <a:blip r:embed="rId3"/>
                <a:stretch>
                  <a:fillRect l="-1907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44FA3B45-00F8-5D4E-9398-F6E9E3B6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approach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B0DE60-B378-174C-8C9D-36789A1E9E2C}"/>
              </a:ext>
            </a:extLst>
          </p:cNvPr>
          <p:cNvCxnSpPr/>
          <p:nvPr/>
        </p:nvCxnSpPr>
        <p:spPr>
          <a:xfrm>
            <a:off x="7921487" y="2246243"/>
            <a:ext cx="0" cy="2226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2A2AE2-4E4E-5641-9180-004569A15036}"/>
              </a:ext>
            </a:extLst>
          </p:cNvPr>
          <p:cNvCxnSpPr>
            <a:cxnSpLocks/>
          </p:cNvCxnSpPr>
          <p:nvPr/>
        </p:nvCxnSpPr>
        <p:spPr>
          <a:xfrm>
            <a:off x="7583557" y="4253948"/>
            <a:ext cx="35979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45F8985-25A2-4C41-A78D-8CBD1A127393}"/>
              </a:ext>
            </a:extLst>
          </p:cNvPr>
          <p:cNvSpPr>
            <a:spLocks noChangeAspect="1"/>
          </p:cNvSpPr>
          <p:nvPr/>
        </p:nvSpPr>
        <p:spPr>
          <a:xfrm>
            <a:off x="10565296" y="1997766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223DEF-7471-D64A-8B03-A2F0610A4FCB}"/>
              </a:ext>
            </a:extLst>
          </p:cNvPr>
          <p:cNvSpPr>
            <a:spLocks noChangeAspect="1"/>
          </p:cNvSpPr>
          <p:nvPr/>
        </p:nvSpPr>
        <p:spPr>
          <a:xfrm>
            <a:off x="10682578" y="2357963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9510A4-F36E-9747-9FF8-937E9752D8D7}"/>
              </a:ext>
            </a:extLst>
          </p:cNvPr>
          <p:cNvSpPr>
            <a:spLocks noChangeAspect="1"/>
          </p:cNvSpPr>
          <p:nvPr/>
        </p:nvSpPr>
        <p:spPr>
          <a:xfrm>
            <a:off x="10108760" y="2180646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2B8FE89-18AC-0843-8C1E-012CD06A5FCD}"/>
              </a:ext>
            </a:extLst>
          </p:cNvPr>
          <p:cNvSpPr>
            <a:spLocks noChangeAspect="1"/>
          </p:cNvSpPr>
          <p:nvPr/>
        </p:nvSpPr>
        <p:spPr>
          <a:xfrm>
            <a:off x="10395669" y="2305644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50A1D7-110D-EB48-815C-27D709C8DC04}"/>
              </a:ext>
            </a:extLst>
          </p:cNvPr>
          <p:cNvSpPr>
            <a:spLocks noChangeAspect="1"/>
          </p:cNvSpPr>
          <p:nvPr/>
        </p:nvSpPr>
        <p:spPr>
          <a:xfrm>
            <a:off x="10473856" y="2577411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4BC4EC-444D-0F4F-8746-3E49AA5D15CC}"/>
              </a:ext>
            </a:extLst>
          </p:cNvPr>
          <p:cNvSpPr>
            <a:spLocks noChangeAspect="1"/>
          </p:cNvSpPr>
          <p:nvPr/>
        </p:nvSpPr>
        <p:spPr>
          <a:xfrm>
            <a:off x="10196225" y="2577411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F1AFFE72-45C4-A241-9016-CCB1BC0FD87C}"/>
              </a:ext>
            </a:extLst>
          </p:cNvPr>
          <p:cNvSpPr>
            <a:spLocks noChangeAspect="1"/>
          </p:cNvSpPr>
          <p:nvPr/>
        </p:nvSpPr>
        <p:spPr>
          <a:xfrm rot="2718384">
            <a:off x="8547649" y="3428997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ross 15">
            <a:extLst>
              <a:ext uri="{FF2B5EF4-FFF2-40B4-BE49-F238E27FC236}">
                <a16:creationId xmlns:a16="http://schemas.microsoft.com/office/drawing/2014/main" id="{2BB89A45-9416-3944-B267-58385DEBDCF3}"/>
              </a:ext>
            </a:extLst>
          </p:cNvPr>
          <p:cNvSpPr>
            <a:spLocks noChangeAspect="1"/>
          </p:cNvSpPr>
          <p:nvPr/>
        </p:nvSpPr>
        <p:spPr>
          <a:xfrm rot="2718384">
            <a:off x="8700049" y="3581397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ross 16">
            <a:extLst>
              <a:ext uri="{FF2B5EF4-FFF2-40B4-BE49-F238E27FC236}">
                <a16:creationId xmlns:a16="http://schemas.microsoft.com/office/drawing/2014/main" id="{79863ACD-2A89-E34A-828E-F5CFC88E4767}"/>
              </a:ext>
            </a:extLst>
          </p:cNvPr>
          <p:cNvSpPr>
            <a:spLocks noChangeAspect="1"/>
          </p:cNvSpPr>
          <p:nvPr/>
        </p:nvSpPr>
        <p:spPr>
          <a:xfrm rot="2718384">
            <a:off x="8852449" y="3733797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ross 17">
            <a:extLst>
              <a:ext uri="{FF2B5EF4-FFF2-40B4-BE49-F238E27FC236}">
                <a16:creationId xmlns:a16="http://schemas.microsoft.com/office/drawing/2014/main" id="{AF524793-C541-4049-B776-9978E0A6791F}"/>
              </a:ext>
            </a:extLst>
          </p:cNvPr>
          <p:cNvSpPr>
            <a:spLocks noChangeAspect="1"/>
          </p:cNvSpPr>
          <p:nvPr/>
        </p:nvSpPr>
        <p:spPr>
          <a:xfrm rot="2718384">
            <a:off x="8458197" y="3677477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ross 18">
            <a:extLst>
              <a:ext uri="{FF2B5EF4-FFF2-40B4-BE49-F238E27FC236}">
                <a16:creationId xmlns:a16="http://schemas.microsoft.com/office/drawing/2014/main" id="{7183615F-B818-2A46-97C8-EC6A092C9541}"/>
              </a:ext>
            </a:extLst>
          </p:cNvPr>
          <p:cNvSpPr>
            <a:spLocks noChangeAspect="1"/>
          </p:cNvSpPr>
          <p:nvPr/>
        </p:nvSpPr>
        <p:spPr>
          <a:xfrm rot="2718384">
            <a:off x="8895519" y="3409119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ross 19">
            <a:extLst>
              <a:ext uri="{FF2B5EF4-FFF2-40B4-BE49-F238E27FC236}">
                <a16:creationId xmlns:a16="http://schemas.microsoft.com/office/drawing/2014/main" id="{B2A05376-7A5C-E442-A950-6A0419FF0DCD}"/>
              </a:ext>
            </a:extLst>
          </p:cNvPr>
          <p:cNvSpPr>
            <a:spLocks noChangeAspect="1"/>
          </p:cNvSpPr>
          <p:nvPr/>
        </p:nvSpPr>
        <p:spPr>
          <a:xfrm rot="2718384">
            <a:off x="8945214" y="3578085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>
            <a:extLst>
              <a:ext uri="{FF2B5EF4-FFF2-40B4-BE49-F238E27FC236}">
                <a16:creationId xmlns:a16="http://schemas.microsoft.com/office/drawing/2014/main" id="{CFAC1331-8410-4548-B280-01D83AE14F79}"/>
              </a:ext>
            </a:extLst>
          </p:cNvPr>
          <p:cNvSpPr>
            <a:spLocks noChangeAspect="1"/>
          </p:cNvSpPr>
          <p:nvPr/>
        </p:nvSpPr>
        <p:spPr>
          <a:xfrm rot="2718384">
            <a:off x="8716616" y="3309728"/>
            <a:ext cx="182880" cy="182880"/>
          </a:xfrm>
          <a:prstGeom prst="plus">
            <a:avLst>
              <a:gd name="adj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4" descr="How to Make a Bell Curve in Excel: Example + Template">
            <a:extLst>
              <a:ext uri="{FF2B5EF4-FFF2-40B4-BE49-F238E27FC236}">
                <a16:creationId xmlns:a16="http://schemas.microsoft.com/office/drawing/2014/main" id="{C1A1DFC5-CFAE-6A45-8BAB-502028FB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06599" y="2023174"/>
            <a:ext cx="1508280" cy="7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ownload Free png Bell Curve Png - Bell Curve Graph Transparent - Free  Transparent ... - DLPNG.com">
            <a:extLst>
              <a:ext uri="{FF2B5EF4-FFF2-40B4-BE49-F238E27FC236}">
                <a16:creationId xmlns:a16="http://schemas.microsoft.com/office/drawing/2014/main" id="{B2EF9774-6614-2C46-99C6-BF6F57DC6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30871" y="4277138"/>
            <a:ext cx="1075085" cy="7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Download Free png Bell Curve Png - Bell Curve Graph Transparent - Free  Transparent ... - DLPNG.com">
            <a:extLst>
              <a:ext uri="{FF2B5EF4-FFF2-40B4-BE49-F238E27FC236}">
                <a16:creationId xmlns:a16="http://schemas.microsoft.com/office/drawing/2014/main" id="{C7022B9E-0C44-1548-96FC-C74266E72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81987" y="3238244"/>
            <a:ext cx="704636" cy="7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9ED3C-F869-5244-8E8D-AC74A19C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6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F3427-A8CB-CE43-8C33-0AF1659B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approach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2AAFE-5DDB-CF42-8769-18A29ECD9E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Logistic regression: learn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directly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values that best fit (discriminate) the data</a:t>
                </a:r>
              </a:p>
              <a:p>
                <a:r>
                  <a:rPr lang="en-US" b="0" dirty="0"/>
                  <a:t>Max prob of correct classification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;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a:rPr lang="en-US" b="0" i="1" dirty="0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𝑏</m:t>
                                                </m:r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nary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f>
                                          <m:f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1+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>
                                                    <a:latin typeface="Cambria Math" panose="02040503050406030204" pitchFamily="18" charset="0"/>
                                                  </a:rPr>
                                                  <m:t>exp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p>
                                                      <m:sSup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𝑤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⊤</m:t>
                                                        </m:r>
                                                      </m:sup>
                                                    </m:sSup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+</m:t>
                                                    </m:r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</m:d>
                                              </m:e>
                                            </m:func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MAP is the same with the edition of a regularizing term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More on this later…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2AAFE-5DDB-CF42-8769-18A29ECD9E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AD4F8-7BD2-7A4B-97B1-8B36221F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4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C750ED-81C6-C948-9CAF-E55276F66A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Fitting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(consider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as part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C750ED-81C6-C948-9CAF-E55276F66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69009A-A489-0942-9866-A30CB691CC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nary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f>
                                          <m:f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1+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>
                                                    <a:latin typeface="Cambria Math" panose="02040503050406030204" pitchFamily="18" charset="0"/>
                                                  </a:rPr>
                                                  <m:t>exp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</m:t>
                                                    </m:r>
                                                    <m:sSup>
                                                      <m:sSup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𝑤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⊤</m:t>
                                                        </m:r>
                                                      </m:sup>
                                                    </m:sSup>
                                                    <m:sSub>
                                                      <m:sSubPr>
                                                        <m:ctrlP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i="1" dirty="0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</m:func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>
                  <a:lnSpc>
                    <a:spcPct val="10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We can set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[0]=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nary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69009A-A489-0942-9866-A30CB691CC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3081" b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F91A2-F022-3A4E-9730-B035447A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8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DF0D-9B24-324D-81A5-14CFDCCB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87EFD-4F1E-2348-9DD4-4A1E4D9570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1,1,1</m:t>
                        </m:r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=0.99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=0.99⋅0.01⋅0.95=0.0094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doesn’t fit the data well -&gt; should be updated </a:t>
                </a:r>
              </a:p>
              <a:p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87EFD-4F1E-2348-9DD4-4A1E4D9570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844" t="-1355" b="-8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0FA3E61B-2D71-6445-89CE-A732EBF9C9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5040875"/>
                  </p:ext>
                </p:extLst>
              </p:nvPr>
            </p:nvGraphicFramePr>
            <p:xfrm>
              <a:off x="2478810" y="1457420"/>
              <a:ext cx="1854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91">
                      <a:extLst>
                        <a:ext uri="{9D8B030D-6E8A-4147-A177-3AD203B41FA5}">
                          <a16:colId xmlns:a16="http://schemas.microsoft.com/office/drawing/2014/main" val="970876637"/>
                        </a:ext>
                      </a:extLst>
                    </a:gridCol>
                    <a:gridCol w="975090">
                      <a:extLst>
                        <a:ext uri="{9D8B030D-6E8A-4147-A177-3AD203B41FA5}">
                          <a16:colId xmlns:a16="http://schemas.microsoft.com/office/drawing/2014/main" val="3687846318"/>
                        </a:ext>
                      </a:extLst>
                    </a:gridCol>
                    <a:gridCol w="550719">
                      <a:extLst>
                        <a:ext uri="{9D8B030D-6E8A-4147-A177-3AD203B41FA5}">
                          <a16:colId xmlns:a16="http://schemas.microsoft.com/office/drawing/2014/main" val="33175836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7413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,4,0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715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622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,1,1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014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0FA3E61B-2D71-6445-89CE-A732EBF9C9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5040875"/>
                  </p:ext>
                </p:extLst>
              </p:nvPr>
            </p:nvGraphicFramePr>
            <p:xfrm>
              <a:off x="2478810" y="1457420"/>
              <a:ext cx="1854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91">
                      <a:extLst>
                        <a:ext uri="{9D8B030D-6E8A-4147-A177-3AD203B41FA5}">
                          <a16:colId xmlns:a16="http://schemas.microsoft.com/office/drawing/2014/main" val="970876637"/>
                        </a:ext>
                      </a:extLst>
                    </a:gridCol>
                    <a:gridCol w="975090">
                      <a:extLst>
                        <a:ext uri="{9D8B030D-6E8A-4147-A177-3AD203B41FA5}">
                          <a16:colId xmlns:a16="http://schemas.microsoft.com/office/drawing/2014/main" val="3687846318"/>
                        </a:ext>
                      </a:extLst>
                    </a:gridCol>
                    <a:gridCol w="550719">
                      <a:extLst>
                        <a:ext uri="{9D8B030D-6E8A-4147-A177-3AD203B41FA5}">
                          <a16:colId xmlns:a16="http://schemas.microsoft.com/office/drawing/2014/main" val="33175836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7413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110345" r="-59740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715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203333" r="-59740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622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313793" r="-5974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014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F546D-B872-BF4E-A682-8AB43DDC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9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DF0D-9B24-324D-81A5-14CFDCCB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87EFD-4F1E-2348-9DD4-4A1E4D9570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=[1,1,1]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=0.99⋅0.01⋅0.95=0.0094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⊤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=0.99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95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=0.99⋅0.95⋅0.73=0.69</m:t>
                    </m:r>
                  </m:oMath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87EFD-4F1E-2348-9DD4-4A1E4D9570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844" t="-1355" b="-18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0FA3E61B-2D71-6445-89CE-A732EBF9C90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478810" y="1457420"/>
              <a:ext cx="1854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91">
                      <a:extLst>
                        <a:ext uri="{9D8B030D-6E8A-4147-A177-3AD203B41FA5}">
                          <a16:colId xmlns:a16="http://schemas.microsoft.com/office/drawing/2014/main" val="970876637"/>
                        </a:ext>
                      </a:extLst>
                    </a:gridCol>
                    <a:gridCol w="975090">
                      <a:extLst>
                        <a:ext uri="{9D8B030D-6E8A-4147-A177-3AD203B41FA5}">
                          <a16:colId xmlns:a16="http://schemas.microsoft.com/office/drawing/2014/main" val="3687846318"/>
                        </a:ext>
                      </a:extLst>
                    </a:gridCol>
                    <a:gridCol w="550719">
                      <a:extLst>
                        <a:ext uri="{9D8B030D-6E8A-4147-A177-3AD203B41FA5}">
                          <a16:colId xmlns:a16="http://schemas.microsoft.com/office/drawing/2014/main" val="33175836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7413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,4,0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715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622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,1,1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014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0FA3E61B-2D71-6445-89CE-A732EBF9C9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5040875"/>
                  </p:ext>
                </p:extLst>
              </p:nvPr>
            </p:nvGraphicFramePr>
            <p:xfrm>
              <a:off x="2478810" y="1457420"/>
              <a:ext cx="1854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391">
                      <a:extLst>
                        <a:ext uri="{9D8B030D-6E8A-4147-A177-3AD203B41FA5}">
                          <a16:colId xmlns:a16="http://schemas.microsoft.com/office/drawing/2014/main" val="970876637"/>
                        </a:ext>
                      </a:extLst>
                    </a:gridCol>
                    <a:gridCol w="975090">
                      <a:extLst>
                        <a:ext uri="{9D8B030D-6E8A-4147-A177-3AD203B41FA5}">
                          <a16:colId xmlns:a16="http://schemas.microsoft.com/office/drawing/2014/main" val="3687846318"/>
                        </a:ext>
                      </a:extLst>
                    </a:gridCol>
                    <a:gridCol w="550719">
                      <a:extLst>
                        <a:ext uri="{9D8B030D-6E8A-4147-A177-3AD203B41FA5}">
                          <a16:colId xmlns:a16="http://schemas.microsoft.com/office/drawing/2014/main" val="33175836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7413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110345" r="-59740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715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203333" r="-59740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622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065" t="-313793" r="-5974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014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1EF31-0569-1540-A415-40D834C63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C750ED-81C6-C948-9CAF-E55276F66A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Fitting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C750ED-81C6-C948-9CAF-E55276F66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69009A-A489-0942-9866-A30CB691CC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How can we compute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unc>
                                          <m:func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 panose="02040503050406030204" pitchFamily="18" charset="0"/>
                                              </a:rPr>
                                              <m:t>exp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⊤</m:t>
                                                    </m:r>
                                                  </m:sup>
                                                </m:sSup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b="0" i="1" dirty="0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 dirty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r>
                  <a:rPr lang="en-US" dirty="0"/>
                  <a:t> ? </a:t>
                </a:r>
              </a:p>
              <a:p>
                <a:r>
                  <a:rPr lang="en-US" dirty="0"/>
                  <a:t>No closed form solution exists</a:t>
                </a:r>
              </a:p>
              <a:p>
                <a:r>
                  <a:rPr lang="en-US" dirty="0"/>
                  <a:t>Gradient decent! Requires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𝑜𝑠𝑠</m:t>
                    </m:r>
                  </m:oMath>
                </a14:m>
                <a:r>
                  <a:rPr lang="en-US" dirty="0"/>
                  <a:t> to be</a:t>
                </a:r>
              </a:p>
              <a:p>
                <a:pPr lvl="1"/>
                <a:r>
                  <a:rPr lang="en-US" b="1" dirty="0"/>
                  <a:t>Continues</a:t>
                </a:r>
                <a:r>
                  <a:rPr lang="en-US" dirty="0"/>
                  <a:t>: for every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i="1" dirty="0"/>
              </a:p>
              <a:p>
                <a:pPr lvl="1"/>
                <a:r>
                  <a:rPr lang="en-US" b="1" dirty="0"/>
                  <a:t>Differentiable</a:t>
                </a:r>
                <a:r>
                  <a:rPr lang="en-US" dirty="0"/>
                  <a:t>: for every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defined</a:t>
                </a:r>
              </a:p>
              <a:p>
                <a:pPr lvl="2"/>
                <a:r>
                  <a:rPr lang="en-US" dirty="0"/>
                  <a:t>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direction in which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increases most quickly, and the magnitude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rate of increase in that direction </a:t>
                </a:r>
              </a:p>
              <a:p>
                <a:pPr lvl="1"/>
                <a:r>
                  <a:rPr lang="en-US" b="1" dirty="0"/>
                  <a:t>Convex</a:t>
                </a:r>
                <a:r>
                  <a:rPr lang="en-US" dirty="0"/>
                  <a:t>: for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and every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𝜆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∈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0,1</m:t>
                        </m:r>
                      </m:e>
                    </m:d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1−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𝜆</m:t>
                            </m:r>
                          </m:e>
                        </m:d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𝜆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1−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𝜆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69009A-A489-0942-9866-A30CB691CC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5698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8E1F2-1F82-244C-8BE8-254B689AE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7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EFAA6C-CEEC-5C48-99A1-85EBDEDE736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Fitting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EFAA6C-CEEC-5C48-99A1-85EBDEDE73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607FA4-8B8F-8D46-A79E-E133C08805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Given a loss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Init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i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Return to 2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607FA4-8B8F-8D46-A79E-E133C08805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Neural Network Demystified Part lll – Gradient Descent and Backpropagation  – AI DIARY OF ZNREZA">
            <a:extLst>
              <a:ext uri="{FF2B5EF4-FFF2-40B4-BE49-F238E27FC236}">
                <a16:creationId xmlns:a16="http://schemas.microsoft.com/office/drawing/2014/main" id="{8FA5007C-5AD3-F840-9901-2441FDCBA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5"/>
          <a:stretch/>
        </p:blipFill>
        <p:spPr bwMode="auto">
          <a:xfrm>
            <a:off x="7231818" y="2330139"/>
            <a:ext cx="4330704" cy="352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6D1C68F-D12B-404C-84F4-591E3A573130}"/>
                  </a:ext>
                </a:extLst>
              </p:cNvPr>
              <p:cNvSpPr txBox="1"/>
              <p:nvPr/>
            </p:nvSpPr>
            <p:spPr>
              <a:xfrm>
                <a:off x="11562522" y="3588026"/>
                <a:ext cx="4612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6D1C68F-D12B-404C-84F4-591E3A573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2522" y="3588026"/>
                <a:ext cx="461280" cy="276999"/>
              </a:xfrm>
              <a:prstGeom prst="rect">
                <a:avLst/>
              </a:prstGeom>
              <a:blipFill>
                <a:blip r:embed="rId5"/>
                <a:stretch>
                  <a:fillRect l="-1351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BD41-B8F1-9F47-AB44-130130D4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57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EE77-147C-384A-A666-5AF8C5C0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DC65C-610A-8A4C-80BC-9818CC181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ntroduction to Artificial Neural Networks part two: Gradient Descent,  Backpropagation, Supervised &amp;amp; Unsupervised learning - Adatis">
            <a:extLst>
              <a:ext uri="{FF2B5EF4-FFF2-40B4-BE49-F238E27FC236}">
                <a16:creationId xmlns:a16="http://schemas.microsoft.com/office/drawing/2014/main" id="{922C4780-62BA-BD40-AF8D-E55D064C6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0"/>
            <a:ext cx="11720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EE8F5-38A0-F74C-9160-576A00A1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90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DFE5-1A8D-0C49-9778-2493C703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learning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3C4B2-25D0-254C-A5F0-C68BD0970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SGD has trouble navigating ravines, i.e., areas where the surface curves much more steeply in one dimension than in another, which are common around local optima </a:t>
            </a:r>
          </a:p>
          <a:p>
            <a:r>
              <a:rPr lang="en-US" dirty="0"/>
              <a:t>In these scenarios, SGD oscillates across the slopes of the ravine while only making hesitant progress along the bottom towards the local optimum</a:t>
            </a:r>
          </a:p>
        </p:txBody>
      </p:sp>
      <p:pic>
        <p:nvPicPr>
          <p:cNvPr id="9224" name="Picture 8">
            <a:extLst>
              <a:ext uri="{FF2B5EF4-FFF2-40B4-BE49-F238E27FC236}">
                <a16:creationId xmlns:a16="http://schemas.microsoft.com/office/drawing/2014/main" id="{9F033BDA-350E-A448-946A-4C20590A2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14" y="4442267"/>
            <a:ext cx="5207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A726C-647A-3643-BD5B-B3632E60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53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DFE5-1A8D-0C49-9778-2493C703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93C4B2-25D0-254C-A5F0-C68BD0970E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Keep an exponential weighted average of the gradient over successive iterations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Update the model using SGD towards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93C4B2-25D0-254C-A5F0-C68BD0970E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22" name="Picture 6">
            <a:extLst>
              <a:ext uri="{FF2B5EF4-FFF2-40B4-BE49-F238E27FC236}">
                <a16:creationId xmlns:a16="http://schemas.microsoft.com/office/drawing/2014/main" id="{2CCA9A41-8853-7A4C-BD5C-376C14400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08" y="4471955"/>
            <a:ext cx="4761938" cy="202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F89928FE-9E3E-E847-8471-5EB1B05AB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46" y="4471955"/>
            <a:ext cx="4761938" cy="202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A63C7482-124E-B347-A6CB-13B376E856B7}"/>
              </a:ext>
            </a:extLst>
          </p:cNvPr>
          <p:cNvSpPr/>
          <p:nvPr/>
        </p:nvSpPr>
        <p:spPr>
          <a:xfrm>
            <a:off x="5812500" y="5285697"/>
            <a:ext cx="906683" cy="3934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C02DF-8A27-6943-AC53-80542B2F4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61DDD-1E3E-DD4B-8D5F-6B22D1AB06A5}"/>
              </a:ext>
            </a:extLst>
          </p:cNvPr>
          <p:cNvSpPr txBox="1"/>
          <p:nvPr/>
        </p:nvSpPr>
        <p:spPr>
          <a:xfrm>
            <a:off x="5279567" y="4571897"/>
            <a:ext cx="1972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Move towards the average gradient</a:t>
            </a:r>
          </a:p>
        </p:txBody>
      </p:sp>
    </p:spTree>
    <p:extLst>
      <p:ext uri="{BB962C8B-B14F-4D97-AF65-F5344CB8AC3E}">
        <p14:creationId xmlns:p14="http://schemas.microsoft.com/office/powerpoint/2010/main" val="3223565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6466D6-4F3D-D140-B2E7-E3A4C6D46A0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Setting the step size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6466D6-4F3D-D140-B2E7-E3A4C6D46A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7EC2B5-454F-A648-921D-EC38C71F21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38551" cy="476401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learning rate cannot be too large</a:t>
                </a:r>
              </a:p>
              <a:p>
                <a:pPr lvl="1"/>
                <a:r>
                  <a:rPr lang="en-US" dirty="0"/>
                  <a:t>Won’t converge</a:t>
                </a:r>
              </a:p>
              <a:p>
                <a:r>
                  <a:rPr lang="en-US" dirty="0"/>
                  <a:t>Or too small</a:t>
                </a:r>
              </a:p>
              <a:p>
                <a:pPr lvl="1"/>
                <a:r>
                  <a:rPr lang="en-US" dirty="0"/>
                  <a:t>Premature convergence </a:t>
                </a:r>
              </a:p>
              <a:p>
                <a:r>
                  <a:rPr lang="en-US" dirty="0"/>
                  <a:t>Good practice: Start large and decrease</a:t>
                </a:r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Conditions that guarantee convergance to optimum (global if convex) </a:t>
                </a:r>
              </a:p>
              <a:p>
                <a:pPr lvl="1">
                  <a:lnSpc>
                    <a:spcPct val="160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pitchFamily="2" charset="2"/>
                  <a:buChar char="§"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7EC2B5-454F-A648-921D-EC38C71F21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38551" cy="4764018"/>
              </a:xfrm>
              <a:blipFill>
                <a:blip r:embed="rId3"/>
                <a:stretch>
                  <a:fillRect l="-1695" t="-2926" b="-1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C5EFEC67-2F88-7D4E-B9F3-907BF346A5B2}"/>
              </a:ext>
            </a:extLst>
          </p:cNvPr>
          <p:cNvSpPr/>
          <p:nvPr/>
        </p:nvSpPr>
        <p:spPr>
          <a:xfrm>
            <a:off x="9607379" y="1600201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13A6AA-4081-5440-96DB-D905A2FE1726}"/>
              </a:ext>
            </a:extLst>
          </p:cNvPr>
          <p:cNvCxnSpPr>
            <a:cxnSpLocks/>
          </p:cNvCxnSpPr>
          <p:nvPr/>
        </p:nvCxnSpPr>
        <p:spPr>
          <a:xfrm flipV="1">
            <a:off x="10188147" y="2378684"/>
            <a:ext cx="1268627" cy="33980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6A406C-403D-9C4A-BC9D-82A683F8B2EB}"/>
              </a:ext>
            </a:extLst>
          </p:cNvPr>
          <p:cNvCxnSpPr>
            <a:cxnSpLocks/>
          </p:cNvCxnSpPr>
          <p:nvPr/>
        </p:nvCxnSpPr>
        <p:spPr>
          <a:xfrm flipH="1" flipV="1">
            <a:off x="9924536" y="2196122"/>
            <a:ext cx="1375719" cy="18256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AB11661-9DE1-6F4C-B18A-2BFB1EF31830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10089293" y="1600201"/>
            <a:ext cx="1692875" cy="50044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>
            <a:extLst>
              <a:ext uri="{FF2B5EF4-FFF2-40B4-BE49-F238E27FC236}">
                <a16:creationId xmlns:a16="http://schemas.microsoft.com/office/drawing/2014/main" id="{42AAF75C-9648-D048-AF04-A8447ED5E827}"/>
              </a:ext>
            </a:extLst>
          </p:cNvPr>
          <p:cNvSpPr/>
          <p:nvPr/>
        </p:nvSpPr>
        <p:spPr>
          <a:xfrm>
            <a:off x="7636476" y="2561247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7975AAB-5F58-2747-A894-7526DCE8E6AA}"/>
              </a:ext>
            </a:extLst>
          </p:cNvPr>
          <p:cNvCxnSpPr>
            <a:cxnSpLocks/>
          </p:cNvCxnSpPr>
          <p:nvPr/>
        </p:nvCxnSpPr>
        <p:spPr>
          <a:xfrm>
            <a:off x="7747686" y="2767926"/>
            <a:ext cx="199768" cy="38417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533A65D-EB57-9D41-AF95-4E269FFD5065}"/>
              </a:ext>
            </a:extLst>
          </p:cNvPr>
          <p:cNvCxnSpPr>
            <a:cxnSpLocks/>
          </p:cNvCxnSpPr>
          <p:nvPr/>
        </p:nvCxnSpPr>
        <p:spPr>
          <a:xfrm>
            <a:off x="7947454" y="3152097"/>
            <a:ext cx="111210" cy="20667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809164D-7CC8-CD4E-9551-9CA59F7A8E6B}"/>
              </a:ext>
            </a:extLst>
          </p:cNvPr>
          <p:cNvCxnSpPr>
            <a:cxnSpLocks/>
          </p:cNvCxnSpPr>
          <p:nvPr/>
        </p:nvCxnSpPr>
        <p:spPr>
          <a:xfrm>
            <a:off x="8058664" y="3358776"/>
            <a:ext cx="96795" cy="18256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5E75-2234-3B42-9602-7686ACAD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9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ED24-A5D4-2248-A67D-8ADB45C6C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5526-B749-854A-8A44-97103601C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learning rates are utilized in different applications</a:t>
            </a:r>
          </a:p>
          <a:p>
            <a:r>
              <a:rPr lang="en-US" dirty="0"/>
              <a:t>Which of the following rates guarantees convergence?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4ADFD18-C4FE-6B4B-8FC9-100E3E4C690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67923" y="3464307"/>
              <a:ext cx="8127999" cy="26201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425955110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2960951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411310281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𝜶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𝒕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563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5323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4178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2/3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6950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04134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1/100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64767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4ADFD18-C4FE-6B4B-8FC9-100E3E4C69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33252"/>
                  </p:ext>
                </p:extLst>
              </p:nvPr>
            </p:nvGraphicFramePr>
            <p:xfrm>
              <a:off x="2167923" y="3464307"/>
              <a:ext cx="8127999" cy="26201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425955110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2960951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4113102819"/>
                        </a:ext>
                      </a:extLst>
                    </a:gridCol>
                  </a:tblGrid>
                  <a:tr h="755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123333" r="-200467" b="-25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123333" r="-101408" b="-25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23333" r="-935" b="-25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3563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462069" r="-200467" b="-4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462069" r="-101408" b="-4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62069" r="-935" b="-4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323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543333" r="-200467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543333" r="-101408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543333" r="-935" b="-3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4178552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643333" r="-200467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643333" r="-101408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43333" r="-935" b="-2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6950932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743333" r="-200467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743333" r="-101408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743333" r="-935" b="-1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4134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872414" r="-200467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872414" r="-101408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872414" r="-935" b="-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64767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28358C-43EB-0A44-AFF9-9CBC38B3C2F2}"/>
                  </a:ext>
                </a:extLst>
              </p:cNvPr>
              <p:cNvSpPr txBox="1"/>
              <p:nvPr/>
            </p:nvSpPr>
            <p:spPr>
              <a:xfrm>
                <a:off x="4866500" y="6181857"/>
                <a:ext cx="2730844" cy="4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/>
                  <a:t> converges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28358C-43EB-0A44-AFF9-9CBC38B3C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00" y="6181857"/>
                <a:ext cx="2730844" cy="484941"/>
              </a:xfrm>
              <a:prstGeom prst="rect">
                <a:avLst/>
              </a:prstGeom>
              <a:blipFill>
                <a:blip r:embed="rId3"/>
                <a:stretch>
                  <a:fillRect l="-11574" t="-72500" b="-1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42DDE88-24A2-B24C-B3D6-634651801E27}"/>
              </a:ext>
            </a:extLst>
          </p:cNvPr>
          <p:cNvSpPr/>
          <p:nvPr/>
        </p:nvSpPr>
        <p:spPr>
          <a:xfrm>
            <a:off x="5526497" y="4218478"/>
            <a:ext cx="4141694" cy="17929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EA023A5-B1A0-8A4C-8B53-69BFD94E855B}"/>
                  </a:ext>
                </a:extLst>
              </p:cNvPr>
              <p:cNvSpPr/>
              <p:nvPr/>
            </p:nvSpPr>
            <p:spPr>
              <a:xfrm>
                <a:off x="8305800" y="107910"/>
                <a:ext cx="6096000" cy="183999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>
                  <a:lnSpc>
                    <a:spcPct val="16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EA023A5-B1A0-8A4C-8B53-69BFD94E8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107910"/>
                <a:ext cx="6096000" cy="1839991"/>
              </a:xfrm>
              <a:prstGeom prst="rect">
                <a:avLst/>
              </a:prstGeom>
              <a:blipFill>
                <a:blip r:embed="rId4"/>
                <a:stretch>
                  <a:fillRect t="-29452" b="-70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6C4A0-E4DE-FC48-9F84-D7C3F76F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7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4E0A-3307-9A4A-8CFD-EB75DAF6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426328-A9AF-184A-8758-B616CDE4C0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values should we use?</a:t>
                </a:r>
              </a:p>
              <a:p>
                <a:endParaRPr lang="en-US" dirty="0"/>
              </a:p>
              <a:p>
                <a:r>
                  <a:rPr lang="en-US" dirty="0"/>
                  <a:t>Intuitively: smaller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-&gt; larger step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426328-A9AF-184A-8758-B616CDE4C0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288D35A1-7707-214F-8516-4AAD13904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829" y="1225446"/>
            <a:ext cx="4914214" cy="2705100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9570A596-7CB7-9641-BFE0-E1FAE8C8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875" y="4065483"/>
            <a:ext cx="2445026" cy="270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943E52-9349-3346-8732-31E3BDDE6D8B}"/>
                  </a:ext>
                </a:extLst>
              </p:cNvPr>
              <p:cNvSpPr txBox="1"/>
              <p:nvPr/>
            </p:nvSpPr>
            <p:spPr>
              <a:xfrm>
                <a:off x="11447622" y="766296"/>
                <a:ext cx="5391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943E52-9349-3346-8732-31E3BDDE6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7622" y="766296"/>
                <a:ext cx="539122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2AD84-1966-2F4F-A5D2-474A98780B4E}"/>
                  </a:ext>
                </a:extLst>
              </p:cNvPr>
              <p:cNvSpPr txBox="1"/>
              <p:nvPr/>
            </p:nvSpPr>
            <p:spPr>
              <a:xfrm>
                <a:off x="9373936" y="4237122"/>
                <a:ext cx="547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2AD84-1966-2F4F-A5D2-474A98780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3936" y="4237122"/>
                <a:ext cx="547394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EC5CD87E-2860-1846-A09F-0ECAA8C582CD}"/>
              </a:ext>
            </a:extLst>
          </p:cNvPr>
          <p:cNvSpPr/>
          <p:nvPr/>
        </p:nvSpPr>
        <p:spPr>
          <a:xfrm>
            <a:off x="7215807" y="1599248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AC767C8-510D-4E4B-9AAE-2F32F6251FBC}"/>
              </a:ext>
            </a:extLst>
          </p:cNvPr>
          <p:cNvSpPr/>
          <p:nvPr/>
        </p:nvSpPr>
        <p:spPr>
          <a:xfrm>
            <a:off x="7215807" y="4498732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BACDAA8-8214-1F43-B1B7-432D4A4CFA3C}"/>
              </a:ext>
            </a:extLst>
          </p:cNvPr>
          <p:cNvSpPr/>
          <p:nvPr/>
        </p:nvSpPr>
        <p:spPr>
          <a:xfrm>
            <a:off x="2071235" y="2069583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0D4FCC-14F9-5442-A8FF-FA021ABCF52C}"/>
              </a:ext>
            </a:extLst>
          </p:cNvPr>
          <p:cNvCxnSpPr>
            <a:cxnSpLocks/>
          </p:cNvCxnSpPr>
          <p:nvPr/>
        </p:nvCxnSpPr>
        <p:spPr>
          <a:xfrm>
            <a:off x="6948790" y="971468"/>
            <a:ext cx="1421293" cy="293364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32C2E2-6A6E-FF4D-8839-88E8B4FBA2FF}"/>
              </a:ext>
            </a:extLst>
          </p:cNvPr>
          <p:cNvCxnSpPr>
            <a:cxnSpLocks/>
          </p:cNvCxnSpPr>
          <p:nvPr/>
        </p:nvCxnSpPr>
        <p:spPr>
          <a:xfrm>
            <a:off x="6974558" y="3250096"/>
            <a:ext cx="732738" cy="306180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073A563-27AA-ED41-9F9A-D1CFECB6ECCC}"/>
              </a:ext>
            </a:extLst>
          </p:cNvPr>
          <p:cNvSpPr/>
          <p:nvPr/>
        </p:nvSpPr>
        <p:spPr>
          <a:xfrm>
            <a:off x="2071235" y="2691658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602EDDE-C8FE-9645-982D-ED72E241741B}"/>
              </a:ext>
            </a:extLst>
          </p:cNvPr>
          <p:cNvCxnSpPr/>
          <p:nvPr/>
        </p:nvCxnSpPr>
        <p:spPr>
          <a:xfrm>
            <a:off x="7474226" y="1690688"/>
            <a:ext cx="17194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095FC2D-558A-9D4C-B7E8-D4D26FBFB05B}"/>
              </a:ext>
            </a:extLst>
          </p:cNvPr>
          <p:cNvSpPr txBox="1"/>
          <p:nvPr/>
        </p:nvSpPr>
        <p:spPr>
          <a:xfrm>
            <a:off x="8219240" y="13377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42AD9E1-3439-7E49-B237-3D1D91F8BAFD}"/>
              </a:ext>
            </a:extLst>
          </p:cNvPr>
          <p:cNvCxnSpPr>
            <a:cxnSpLocks/>
          </p:cNvCxnSpPr>
          <p:nvPr/>
        </p:nvCxnSpPr>
        <p:spPr>
          <a:xfrm>
            <a:off x="7474226" y="4590172"/>
            <a:ext cx="6559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859769-B0FA-F447-9B99-68419CEB0058}"/>
              </a:ext>
            </a:extLst>
          </p:cNvPr>
          <p:cNvSpPr txBox="1"/>
          <p:nvPr/>
        </p:nvSpPr>
        <p:spPr>
          <a:xfrm>
            <a:off x="7654450" y="42211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141963A-EE41-1C4F-BE41-056089AA7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5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0F34-58BD-3848-A042-47E9B96A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BDBF1-BFE9-564C-AA03-AADAA9BC99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5443869" cy="466724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Contours for a loss function with two tunable params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−2,−0.5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value should we use?</a:t>
                </a:r>
              </a:p>
              <a:p>
                <a:r>
                  <a:rPr lang="en-US" dirty="0"/>
                  <a:t>What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value</a:t>
                </a:r>
                <a:r>
                  <a:rPr lang="en-US" dirty="0">
                    <a:solidFill>
                      <a:srgbClr val="FF0000"/>
                    </a:solidFill>
                  </a:rPr>
                  <a:t>s</a:t>
                </a:r>
                <a:r>
                  <a:rPr lang="en-US" dirty="0"/>
                  <a:t> should we use?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BDBF1-BFE9-564C-AA03-AADAA9BC99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5443869" cy="4667249"/>
              </a:xfrm>
              <a:blipFill>
                <a:blip r:embed="rId2"/>
                <a:stretch>
                  <a:fillRect l="-2098" t="-2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6719DBA9-AB03-A541-BA01-650DEA58A464}"/>
              </a:ext>
            </a:extLst>
          </p:cNvPr>
          <p:cNvSpPr/>
          <p:nvPr/>
        </p:nvSpPr>
        <p:spPr>
          <a:xfrm rot="646025">
            <a:off x="6763000" y="2677039"/>
            <a:ext cx="4949686" cy="132556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FC7AD8-F549-2342-B23C-8EAEB6E64A13}"/>
              </a:ext>
            </a:extLst>
          </p:cNvPr>
          <p:cNvSpPr/>
          <p:nvPr/>
        </p:nvSpPr>
        <p:spPr>
          <a:xfrm rot="646025">
            <a:off x="7077689" y="2814024"/>
            <a:ext cx="4385035" cy="105159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BCDD68A-61EE-A043-9EAF-E20B1F6CA695}"/>
              </a:ext>
            </a:extLst>
          </p:cNvPr>
          <p:cNvSpPr/>
          <p:nvPr/>
        </p:nvSpPr>
        <p:spPr>
          <a:xfrm rot="646025">
            <a:off x="7391192" y="2966802"/>
            <a:ext cx="3693302" cy="74603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58927E-5FEB-5B40-A235-E6486291C122}"/>
              </a:ext>
            </a:extLst>
          </p:cNvPr>
          <p:cNvSpPr/>
          <p:nvPr/>
        </p:nvSpPr>
        <p:spPr>
          <a:xfrm rot="646025">
            <a:off x="7793614" y="3083039"/>
            <a:ext cx="2953182" cy="51356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353232-8C22-A946-8BE9-700FB3DB69B8}"/>
              </a:ext>
            </a:extLst>
          </p:cNvPr>
          <p:cNvSpPr/>
          <p:nvPr/>
        </p:nvSpPr>
        <p:spPr>
          <a:xfrm rot="646025">
            <a:off x="8185943" y="3225993"/>
            <a:ext cx="2168525" cy="22765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0DB8AEC-6F67-6E49-9077-EDA0567CF465}"/>
              </a:ext>
            </a:extLst>
          </p:cNvPr>
          <p:cNvSpPr/>
          <p:nvPr/>
        </p:nvSpPr>
        <p:spPr>
          <a:xfrm rot="646025">
            <a:off x="8993159" y="3328919"/>
            <a:ext cx="803500" cy="10131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735478-FBEA-624B-BF58-08FD9032B808}"/>
              </a:ext>
            </a:extLst>
          </p:cNvPr>
          <p:cNvCxnSpPr/>
          <p:nvPr/>
        </p:nvCxnSpPr>
        <p:spPr>
          <a:xfrm>
            <a:off x="6516417" y="4631635"/>
            <a:ext cx="51160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1777E8-B091-464A-85D1-E1B5C49953E5}"/>
              </a:ext>
            </a:extLst>
          </p:cNvPr>
          <p:cNvCxnSpPr>
            <a:cxnSpLocks/>
          </p:cNvCxnSpPr>
          <p:nvPr/>
        </p:nvCxnSpPr>
        <p:spPr>
          <a:xfrm flipV="1">
            <a:off x="6599583" y="1825625"/>
            <a:ext cx="0" cy="2915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F9DD35B-6058-5B45-AD2E-FA3E5A2B95CC}"/>
                  </a:ext>
                </a:extLst>
              </p:cNvPr>
              <p:cNvSpPr/>
              <p:nvPr/>
            </p:nvSpPr>
            <p:spPr>
              <a:xfrm>
                <a:off x="6399010" y="1443717"/>
                <a:ext cx="501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F9DD35B-6058-5B45-AD2E-FA3E5A2B9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010" y="1443717"/>
                <a:ext cx="50180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86838D6-8A18-3A4C-87CD-227CC17500AC}"/>
                  </a:ext>
                </a:extLst>
              </p:cNvPr>
              <p:cNvSpPr/>
              <p:nvPr/>
            </p:nvSpPr>
            <p:spPr>
              <a:xfrm>
                <a:off x="11613993" y="4372284"/>
                <a:ext cx="5071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86838D6-8A18-3A4C-87CD-227CC17500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3993" y="4372284"/>
                <a:ext cx="50712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B9576642-3019-8D49-B8D2-4D8D2DF9DFAA}"/>
              </a:ext>
            </a:extLst>
          </p:cNvPr>
          <p:cNvSpPr/>
          <p:nvPr/>
        </p:nvSpPr>
        <p:spPr>
          <a:xfrm rot="21153225">
            <a:off x="7550673" y="3460242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EC08F7-AB95-764F-8FC1-FD30B24F9AC3}"/>
              </a:ext>
            </a:extLst>
          </p:cNvPr>
          <p:cNvSpPr/>
          <p:nvPr/>
        </p:nvSpPr>
        <p:spPr>
          <a:xfrm>
            <a:off x="2058345" y="2918724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FD8C7EC-9F7B-A54C-941C-8C4F8F46414D}"/>
              </a:ext>
            </a:extLst>
          </p:cNvPr>
          <p:cNvSpPr/>
          <p:nvPr/>
        </p:nvSpPr>
        <p:spPr>
          <a:xfrm>
            <a:off x="2046994" y="3689623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EF9541F-AD0B-964C-B92D-D5B65C8FDA23}"/>
              </a:ext>
            </a:extLst>
          </p:cNvPr>
          <p:cNvSpPr/>
          <p:nvPr/>
        </p:nvSpPr>
        <p:spPr>
          <a:xfrm>
            <a:off x="1914808" y="4300764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565251D-7C69-C74F-A63A-AF512CC55FF6}"/>
              </a:ext>
            </a:extLst>
          </p:cNvPr>
          <p:cNvCxnSpPr>
            <a:cxnSpLocks/>
          </p:cNvCxnSpPr>
          <p:nvPr/>
        </p:nvCxnSpPr>
        <p:spPr>
          <a:xfrm>
            <a:off x="7744633" y="4323601"/>
            <a:ext cx="15882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2E798FF-AE4F-624A-BDFC-3AEB23F02BC4}"/>
              </a:ext>
            </a:extLst>
          </p:cNvPr>
          <p:cNvSpPr txBox="1"/>
          <p:nvPr/>
        </p:nvSpPr>
        <p:spPr>
          <a:xfrm>
            <a:off x="8489647" y="3970701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63B8C2F-A70C-6040-96F2-F757E0263675}"/>
              </a:ext>
            </a:extLst>
          </p:cNvPr>
          <p:cNvCxnSpPr>
            <a:cxnSpLocks/>
          </p:cNvCxnSpPr>
          <p:nvPr/>
        </p:nvCxnSpPr>
        <p:spPr>
          <a:xfrm flipV="1">
            <a:off x="6400848" y="3254757"/>
            <a:ext cx="0" cy="2804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5B0ED1F-662C-F147-9030-EDADE719CA18}"/>
              </a:ext>
            </a:extLst>
          </p:cNvPr>
          <p:cNvSpPr txBox="1"/>
          <p:nvPr/>
        </p:nvSpPr>
        <p:spPr>
          <a:xfrm>
            <a:off x="6054266" y="3172695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0FEF14C-8ED0-AA49-A700-620754259E64}"/>
              </a:ext>
            </a:extLst>
          </p:cNvPr>
          <p:cNvCxnSpPr/>
          <p:nvPr/>
        </p:nvCxnSpPr>
        <p:spPr>
          <a:xfrm>
            <a:off x="1061203" y="5476803"/>
            <a:ext cx="43930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609BF21-33A5-344C-9C86-91DBCBA0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1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5A7A-53D0-134F-85A7-13340D8E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Adagrad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E037C6-9BA7-CD4D-B29B-F4DEF2C5CD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Sum the </a:t>
                </a:r>
                <a:r>
                  <a:rPr lang="en-US" b="1" dirty="0"/>
                  <a:t>squared</a:t>
                </a:r>
                <a:r>
                  <a:rPr lang="en-US" dirty="0"/>
                  <a:t> gradient (magnitude of the gradient)</a:t>
                </a:r>
              </a:p>
              <a:p>
                <a:r>
                  <a:rPr lang="en-US" dirty="0"/>
                  <a:t>Normalize learning rate per parameter according to the sum of previous squared gradient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Initialize: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Repeat until converge: 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𝒈</m:t>
                    </m:r>
                    <m:d>
                      <m:dPr>
                        <m:begChr m:val="["/>
                        <m:endChr m:val="]"/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d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𝒘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 # Compute gradient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E037C6-9BA7-CD4D-B29B-F4DEF2C5CD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83EFD82-583C-B842-A010-CEE90E58F12E}"/>
              </a:ext>
            </a:extLst>
          </p:cNvPr>
          <p:cNvSpPr/>
          <p:nvPr/>
        </p:nvSpPr>
        <p:spPr>
          <a:xfrm>
            <a:off x="4509051" y="843240"/>
            <a:ext cx="7129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www.jmlr.org</a:t>
            </a:r>
            <a:r>
              <a:rPr lang="en-US" dirty="0"/>
              <a:t>/papers/volume12/duchi11a/duchi11a.pdf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B0C28-954B-264E-A70D-86E113CD5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A8511E-CDD4-0448-AECA-9939943CED76}"/>
              </a:ext>
            </a:extLst>
          </p:cNvPr>
          <p:cNvSpPr txBox="1"/>
          <p:nvPr/>
        </p:nvSpPr>
        <p:spPr>
          <a:xfrm>
            <a:off x="6299522" y="5538479"/>
            <a:ext cx="3548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epsilon to avoid division in zero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12E543-1EE4-F546-BCAE-F0DC815CEE86}"/>
              </a:ext>
            </a:extLst>
          </p:cNvPr>
          <p:cNvSpPr txBox="1"/>
          <p:nvPr/>
        </p:nvSpPr>
        <p:spPr>
          <a:xfrm>
            <a:off x="5089089" y="4895075"/>
            <a:ext cx="2013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Increases over time</a:t>
            </a:r>
          </a:p>
        </p:txBody>
      </p:sp>
    </p:spTree>
    <p:extLst>
      <p:ext uri="{BB962C8B-B14F-4D97-AF65-F5344CB8AC3E}">
        <p14:creationId xmlns:p14="http://schemas.microsoft.com/office/powerpoint/2010/main" val="2726892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2CE38-F6FB-074A-B8C3-B8124A424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64F04-3849-4042-8F06-071B231E7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A Visual Explanation of Gradient Descent Methods (Momentum, AdaGrad,  RMSProp, Adam) | by Lili Jiang | Towards Data Science">
            <a:extLst>
              <a:ext uri="{FF2B5EF4-FFF2-40B4-BE49-F238E27FC236}">
                <a16:creationId xmlns:a16="http://schemas.microsoft.com/office/drawing/2014/main" id="{953FC42E-7510-D54F-A128-04CFFEC5A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52400"/>
            <a:ext cx="10160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32A0E-33B2-4E46-83B7-56CE2341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22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DFE5-1A8D-0C49-9778-2493C703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Moment Estimation (</a:t>
            </a:r>
            <a:r>
              <a:rPr lang="en-US" dirty="0" err="1"/>
              <a:t>ADA</a:t>
            </a:r>
            <a:r>
              <a:rPr lang="en-US" sz="2400" dirty="0" err="1"/>
              <a:t>ptive</a:t>
            </a:r>
            <a:r>
              <a:rPr lang="en-US" dirty="0" err="1"/>
              <a:t>M</a:t>
            </a:r>
            <a:r>
              <a:rPr lang="en-US" sz="2400" dirty="0" err="1"/>
              <a:t>omentum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3C4B2-25D0-254C-A5F0-C68BD0970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Combine momentum and adaptive gradient</a:t>
            </a:r>
          </a:p>
          <a:p>
            <a:r>
              <a:rPr lang="en-US" sz="2000" dirty="0"/>
              <a:t>Keeps an exponentially decaying average of past gradients, as in vanilla momentum</a:t>
            </a:r>
          </a:p>
          <a:p>
            <a:r>
              <a:rPr lang="en-US" sz="2000" dirty="0"/>
              <a:t>Keeps an exponentially decaying average of past squared gradients, similar to </a:t>
            </a:r>
            <a:r>
              <a:rPr lang="en-US" sz="2000" dirty="0" err="1"/>
              <a:t>Adagrad</a:t>
            </a:r>
            <a:endParaRPr lang="en-US" sz="2000" dirty="0"/>
          </a:p>
          <a:p>
            <a:r>
              <a:rPr lang="en-US" sz="2000" dirty="0"/>
              <a:t>Computes adaptive learning rates for each parameter </a:t>
            </a:r>
          </a:p>
          <a:p>
            <a:pPr lvl="1"/>
            <a:r>
              <a:rPr lang="en-US" sz="1800" dirty="0"/>
              <a:t>Invariant to the magnitude of the gradient, which helps a lot when going through areas with tiny gradients</a:t>
            </a:r>
          </a:p>
          <a:p>
            <a:r>
              <a:rPr lang="en-US" sz="2000" dirty="0"/>
              <a:t>Commonly used these days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60547-295A-1C49-80BD-C5E07D74B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028" y="4538662"/>
            <a:ext cx="9855772" cy="21364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4A9505-00CE-8449-B76D-1D8E6D6195BE}"/>
              </a:ext>
            </a:extLst>
          </p:cNvPr>
          <p:cNvSpPr/>
          <p:nvPr/>
        </p:nvSpPr>
        <p:spPr>
          <a:xfrm>
            <a:off x="8408478" y="1276906"/>
            <a:ext cx="3564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/pdf/1412.6980.pdf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AB77F-A5D3-854B-8FD4-52AC4828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79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2DBF-3EA8-924D-B009-A7B58B6A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F04C4-4F1A-9D42-8B2F-FC43CE1CF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11566" cy="4351338"/>
          </a:xfrm>
        </p:spPr>
        <p:txBody>
          <a:bodyPr/>
          <a:lstStyle/>
          <a:p>
            <a:r>
              <a:rPr lang="en-US" dirty="0"/>
              <a:t>ADAGRAD (no momentum) has trouble progressing through small slopes</a:t>
            </a:r>
          </a:p>
          <a:p>
            <a:r>
              <a:rPr lang="en-US" dirty="0"/>
              <a:t>ADAM (with momentum) is often delayed in detecting gradient changes</a:t>
            </a:r>
          </a:p>
        </p:txBody>
      </p:sp>
      <p:pic>
        <p:nvPicPr>
          <p:cNvPr id="5122" name="Picture 2" descr="Keras Optimizers Explained with Examples for Beginners | MLK - Machine  Learning Knowledge">
            <a:extLst>
              <a:ext uri="{FF2B5EF4-FFF2-40B4-BE49-F238E27FC236}">
                <a16:creationId xmlns:a16="http://schemas.microsoft.com/office/drawing/2014/main" id="{4060B367-6C0F-DA48-9925-61C098896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7E9DA-E80C-9A4D-B312-6DBF0091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9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BEC3-6950-1940-BBEB-536ADD81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92A285-4BA6-794B-BEF1-4B01CB0B2E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701748" cy="4351338"/>
              </a:xfrm>
            </p:spPr>
            <p:txBody>
              <a:bodyPr/>
              <a:lstStyle/>
              <a:p>
                <a:r>
                  <a:rPr lang="en-US" dirty="0"/>
                  <a:t>First order gradient 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at       provides a linear approximation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Then, we aim towards the minimum of the linear  approximation (technically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Can we approximate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better?</a:t>
                </a:r>
              </a:p>
              <a:p>
                <a:r>
                  <a:rPr lang="en-US" dirty="0"/>
                  <a:t>Yes! We can approximate it infinitely well around any point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92A285-4BA6-794B-BEF1-4B01CB0B2E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701748" cy="4351338"/>
              </a:xfrm>
              <a:blipFill>
                <a:blip r:embed="rId2"/>
                <a:stretch>
                  <a:fillRect l="-2000" t="-2326" r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C89EDF85-98F8-1341-A4A9-44CD95D9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499" y="2656681"/>
            <a:ext cx="4914214" cy="270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64B3E4-D777-FC44-9ED7-29EB9EDB4B66}"/>
                  </a:ext>
                </a:extLst>
              </p:cNvPr>
              <p:cNvSpPr txBox="1"/>
              <p:nvPr/>
            </p:nvSpPr>
            <p:spPr>
              <a:xfrm>
                <a:off x="11338292" y="2197531"/>
                <a:ext cx="5391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64B3E4-D777-FC44-9ED7-29EB9EDB4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8292" y="2197531"/>
                <a:ext cx="539122" cy="523220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A99B87F-0168-1C48-B016-8DD2275BE4CA}"/>
              </a:ext>
            </a:extLst>
          </p:cNvPr>
          <p:cNvSpPr/>
          <p:nvPr/>
        </p:nvSpPr>
        <p:spPr>
          <a:xfrm>
            <a:off x="7106477" y="3030483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FC500C-0078-EB4D-8104-52C4914D8336}"/>
              </a:ext>
            </a:extLst>
          </p:cNvPr>
          <p:cNvCxnSpPr>
            <a:cxnSpLocks/>
          </p:cNvCxnSpPr>
          <p:nvPr/>
        </p:nvCxnSpPr>
        <p:spPr>
          <a:xfrm>
            <a:off x="6839460" y="2402703"/>
            <a:ext cx="1421293" cy="293364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DB2EF9-6409-4B4C-8ABD-E9EFB3EED99E}"/>
              </a:ext>
            </a:extLst>
          </p:cNvPr>
          <p:cNvCxnSpPr/>
          <p:nvPr/>
        </p:nvCxnSpPr>
        <p:spPr>
          <a:xfrm>
            <a:off x="7364896" y="3121923"/>
            <a:ext cx="17194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529671A-947F-8243-81A0-5A6FF58A0B33}"/>
              </a:ext>
            </a:extLst>
          </p:cNvPr>
          <p:cNvSpPr txBox="1"/>
          <p:nvPr/>
        </p:nvSpPr>
        <p:spPr>
          <a:xfrm>
            <a:off x="8109910" y="27690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4A9471-6A70-9D40-AB60-BB55B55016B0}"/>
              </a:ext>
            </a:extLst>
          </p:cNvPr>
          <p:cNvSpPr/>
          <p:nvPr/>
        </p:nvSpPr>
        <p:spPr>
          <a:xfrm>
            <a:off x="5330685" y="1953840"/>
            <a:ext cx="182880" cy="1828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30FEBD0-1BF6-BA4D-84E1-1F0ED050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5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7AAD-FF78-4D41-A1FF-7C185C983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Taylor series for local approximation</a:t>
            </a:r>
          </a:p>
        </p:txBody>
      </p:sp>
      <p:pic>
        <p:nvPicPr>
          <p:cNvPr id="6" name="Content Placeholder 5" descr="A picture containing light&#10;&#10;Description automatically generated">
            <a:extLst>
              <a:ext uri="{FF2B5EF4-FFF2-40B4-BE49-F238E27FC236}">
                <a16:creationId xmlns:a16="http://schemas.microsoft.com/office/drawing/2014/main" id="{0D9DACA8-FBF5-7441-B1B2-A4DF013A6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143" y="3813490"/>
            <a:ext cx="5265791" cy="2962007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0D67F96-5422-4C4D-BD98-B764BC685F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1143" y="1825625"/>
                <a:ext cx="11953135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Approximate an unknown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′)</m:t>
                    </m:r>
                  </m:oMath>
                </a14:m>
                <a:r>
                  <a:rPr lang="en-US" dirty="0"/>
                  <a:t> from a known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Assuming known derivatives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𝑑𝑤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0D67F96-5422-4C4D-BD98-B764BC685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43" y="1825625"/>
                <a:ext cx="11953135" cy="4351338"/>
              </a:xfrm>
              <a:prstGeom prst="rect">
                <a:avLst/>
              </a:prstGeom>
              <a:blipFill>
                <a:blip r:embed="rId3"/>
                <a:stretch>
                  <a:fillRect l="-849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5E42F5CE-3B41-614B-9F4E-05F4C147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059" y="3813490"/>
            <a:ext cx="5265791" cy="296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E299D-1074-C841-9B82-C76A9E6C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93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5D9F3-F043-E040-BC7C-85480C31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Newton's method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998FC-8400-4747-9118-D7F7280DE3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When considering a high (</a:t>
                </a:r>
                <a:r>
                  <a:rPr lang="en-US" i="1" dirty="0"/>
                  <a:t>n</a:t>
                </a:r>
                <a:r>
                  <a:rPr lang="en-US" dirty="0"/>
                  <a:t>) dimensional optimization problem, the umber of </a:t>
                </a:r>
                <a:r>
                  <a:rPr lang="en-US" i="1" dirty="0"/>
                  <a:t>k</a:t>
                </a:r>
                <a:r>
                  <a:rPr lang="en-US" dirty="0"/>
                  <a:t> order partial derivatives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(grows exponentially with k)</a:t>
                </a:r>
              </a:p>
              <a:p>
                <a:r>
                  <a:rPr lang="en-US" dirty="0"/>
                  <a:t>Newton: “Approximate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a quadratic Taylor approximation around a know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is the gradient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is the Hessian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 at a known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local optimum of the approximated function is found by setting its gradient equal to zero, which gives: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Newton step direction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998FC-8400-4747-9118-D7F7280DE3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A251F8-932E-2940-8E63-B6ACC2B2EE9F}"/>
                  </a:ext>
                </a:extLst>
              </p:cNvPr>
              <p:cNvSpPr txBox="1"/>
              <p:nvPr/>
            </p:nvSpPr>
            <p:spPr>
              <a:xfrm>
                <a:off x="3417161" y="6221723"/>
                <a:ext cx="32561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Move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towards the approximated local optimum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A251F8-932E-2940-8E63-B6ACC2B2E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7161" y="6221723"/>
                <a:ext cx="3256170" cy="646331"/>
              </a:xfrm>
              <a:prstGeom prst="rect">
                <a:avLst/>
              </a:prstGeom>
              <a:blipFill>
                <a:blip r:embed="rId3"/>
                <a:stretch>
                  <a:fillRect t="-5882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70E78581-DE5F-654E-90C0-B1BDB1AC4E4A}"/>
              </a:ext>
            </a:extLst>
          </p:cNvPr>
          <p:cNvSpPr/>
          <p:nvPr/>
        </p:nvSpPr>
        <p:spPr>
          <a:xfrm rot="5400000">
            <a:off x="4888014" y="5058670"/>
            <a:ext cx="314465" cy="21015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3354A5-B766-4140-AA2F-90889146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37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A228-F336-3645-90ED-E4CC00C7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Newton's method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Newton’s method: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⋱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…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𝜕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𝑛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</m:den>
                                          </m:f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A9A87-CC8F-1948-A2BD-C1A8D5CC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90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A228-F336-3645-90ED-E4CC00C7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Newton's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Newton’s method: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the inverse of the Hessian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1" dirty="0" err="1"/>
                  <a:t>numpy.linalg.inv</a:t>
                </a:r>
                <a:r>
                  <a:rPr lang="en-US" b="1" dirty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b="1" dirty="0"/>
                  <a:t>)</a:t>
                </a:r>
                <a:endParaRPr lang="en-US" dirty="0"/>
              </a:p>
              <a:p>
                <a:r>
                  <a:rPr lang="en-US" dirty="0"/>
                  <a:t>Inversing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matrix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complexity</a:t>
                </a:r>
              </a:p>
              <a:p>
                <a:pPr lvl="1"/>
                <a:r>
                  <a:rPr lang="en-US" dirty="0">
                    <a:hlinkClick r:id="rId2"/>
                  </a:rPr>
                  <a:t>http://algo.inria.fr/seminars/sem01-02/villard.pdf</a:t>
                </a:r>
                <a:endParaRPr lang="en-US" dirty="0"/>
              </a:p>
              <a:p>
                <a:r>
                  <a:rPr lang="en-US" dirty="0"/>
                  <a:t>Hessian matrix computation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346AE7-8E11-7249-A957-0094683B7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A9A87-CC8F-1948-A2BD-C1A8D5CC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42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FB62-0311-7245-8E5F-4C523418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3544A-13FF-8849-89BC-533419C04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Newton&amp;#39;s Method Optimization: Derivation and How It Works – Ardian Umam blog">
            <a:extLst>
              <a:ext uri="{FF2B5EF4-FFF2-40B4-BE49-F238E27FC236}">
                <a16:creationId xmlns:a16="http://schemas.microsoft.com/office/drawing/2014/main" id="{0B6D4E66-EC24-E24F-AE32-0DC3E4B87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12192000" cy="657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B3660-BE9F-1149-A4B9-460B08A3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45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D8049-109A-4E4C-A7D4-59F40369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428EE-D45E-6C41-8C4E-1DD4C2CBF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A comparison of Newton&amp;#39;s Method Vs Gradient Descent: math">
            <a:extLst>
              <a:ext uri="{FF2B5EF4-FFF2-40B4-BE49-F238E27FC236}">
                <a16:creationId xmlns:a16="http://schemas.microsoft.com/office/drawing/2014/main" id="{BD9164AC-9D2D-E74B-9F5D-DCCA0FD20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EA903-C373-0D44-B329-A3DCA3DF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52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DD7F9-F6CD-A647-949E-F7F10817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logistic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693B5C-8720-6047-89C6-1D0A56FDE5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</m:e>
                                          <m:sup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⊤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dirty="0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𝓎</m:t>
                                            </m:r>
                                          </m:e>
                                          <m:sub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den>
                            </m:f>
                          </m:e>
                        </m:func>
                      </m:e>
                    </m:nary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1,  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&amp;−1,  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While not converged</a:t>
                </a:r>
              </a:p>
              <a:p>
                <a:pPr lvl="1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?</a:t>
                </a:r>
              </a:p>
              <a:p>
                <a:pPr>
                  <a:lnSpc>
                    <a:spcPct val="10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693B5C-8720-6047-89C6-1D0A56FDE5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1F407-3E9F-E141-BE29-EFFE7F0C7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18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C03E-0E3A-6243-AAE2-FB140223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 of logistic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AB0436-B042-0F4D-AC86-C656966058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 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Grad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𝑤𝑥𝑦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AB0436-B042-0F4D-AC86-C656966058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6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0855A0D-4E00-D147-8C63-2662F48A9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163" y="3907116"/>
            <a:ext cx="2373124" cy="664884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0D230411-9695-E940-9B31-9E19898C7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163" y="2285891"/>
            <a:ext cx="2556365" cy="6648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50D35-0C00-C144-9689-28B1CEE0E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C1D2FF-D1D0-994B-ADB3-DAB2BC0BB684}"/>
                  </a:ext>
                </a:extLst>
              </p:cNvPr>
              <p:cNvSpPr txBox="1"/>
              <p:nvPr/>
            </p:nvSpPr>
            <p:spPr>
              <a:xfrm>
                <a:off x="4618339" y="1632021"/>
                <a:ext cx="6098058" cy="617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C1D2FF-D1D0-994B-ADB3-DAB2BC0BB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339" y="1632021"/>
                <a:ext cx="6098058" cy="617348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2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467A-797A-0D47-9763-B005071B1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746D9B-429F-854C-9090-4472C4DA0F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Sanity check:</a:t>
                </a:r>
              </a:p>
              <a:p>
                <a:pPr lvl="1"/>
                <a:r>
                  <a:rPr lang="en-US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𝑑𝑙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r>
                  <a:rPr lang="en-US" dirty="0"/>
                  <a:t> is increased so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increased and the loss decreases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746D9B-429F-854C-9090-4472C4DA0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C3DF05-420D-AF48-8822-25F73932D25E}"/>
                  </a:ext>
                </a:extLst>
              </p:cNvPr>
              <p:cNvSpPr/>
              <p:nvPr/>
            </p:nvSpPr>
            <p:spPr>
              <a:xfrm>
                <a:off x="9019699" y="5091401"/>
                <a:ext cx="233410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C3DF05-420D-AF48-8822-25F73932D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9699" y="5091401"/>
                <a:ext cx="2334101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32A92-6070-0B43-A2AA-11C64E01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28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Naïve Bayes with Gaussian assumption,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𝒩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 results in the logistic regression model</a:t>
                </a:r>
              </a:p>
              <a:p>
                <a:r>
                  <a:rPr lang="en-US" dirty="0"/>
                  <a:t>The logistic function returns a value [0,1] that is appropriate for approximating probabilities</a:t>
                </a:r>
              </a:p>
              <a:p>
                <a:r>
                  <a:rPr lang="en-US" dirty="0"/>
                  <a:t>Compute the weights for the logistic function </a:t>
                </a:r>
              </a:p>
              <a:p>
                <a:pPr lvl="1"/>
                <a:r>
                  <a:rPr lang="en-US" dirty="0"/>
                  <a:t>Generative: estimate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  <m:sup/>
                    </m:sSub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Discriminative: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values that best fit the data</a:t>
                </a:r>
              </a:p>
              <a:p>
                <a:pPr lvl="2"/>
                <a:r>
                  <a:rPr lang="en-US" dirty="0"/>
                  <a:t>No closed form solution</a:t>
                </a:r>
              </a:p>
              <a:p>
                <a:r>
                  <a:rPr lang="en-US" dirty="0"/>
                  <a:t>Solve with GD methods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Logistic function - Wikipedia">
            <a:extLst>
              <a:ext uri="{FF2B5EF4-FFF2-40B4-BE49-F238E27FC236}">
                <a16:creationId xmlns:a16="http://schemas.microsoft.com/office/drawing/2014/main" id="{8634FB81-B0D2-2643-9F7E-9A56AE5DA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810" y="3876933"/>
            <a:ext cx="3652451" cy="243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D83E0-CD33-0C4A-9ABE-82F8FD6B1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Linear Regression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18FCC2-6B3E-A445-B6CC-A695D184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4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1792</Words>
  <Application>Microsoft Macintosh PowerPoint</Application>
  <PresentationFormat>Widescreen</PresentationFormat>
  <Paragraphs>343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Wingdings</vt:lpstr>
      <vt:lpstr>Office Theme</vt:lpstr>
      <vt:lpstr>CSCE-633 Machine Learning Logistic Regression</vt:lpstr>
      <vt:lpstr>Announcements </vt:lpstr>
      <vt:lpstr>So far</vt:lpstr>
      <vt:lpstr>General Naïve Bayes</vt:lpstr>
      <vt:lpstr>NB with continuous features </vt:lpstr>
      <vt:lpstr>Gaussian Naïve Bayes</vt:lpstr>
      <vt:lpstr>Logistic function</vt:lpstr>
      <vt:lpstr>Generative approach</vt:lpstr>
      <vt:lpstr>Discriminative approach </vt:lpstr>
      <vt:lpstr>Fitting w (consider b as part of w)</vt:lpstr>
      <vt:lpstr>Example</vt:lpstr>
      <vt:lpstr>Example</vt:lpstr>
      <vt:lpstr>Fitting w</vt:lpstr>
      <vt:lpstr>Fitting w</vt:lpstr>
      <vt:lpstr>PowerPoint Presentation</vt:lpstr>
      <vt:lpstr>Adaptive learning rates</vt:lpstr>
      <vt:lpstr>Momentum</vt:lpstr>
      <vt:lpstr>Setting the step size α </vt:lpstr>
      <vt:lpstr>Quiz</vt:lpstr>
      <vt:lpstr>Quiz 2</vt:lpstr>
      <vt:lpstr>Quiz 2</vt:lpstr>
      <vt:lpstr>Adagrad</vt:lpstr>
      <vt:lpstr>PowerPoint Presentation</vt:lpstr>
      <vt:lpstr>Adaptive Moment Estimation (ADAptiveMomentum)</vt:lpstr>
      <vt:lpstr>PowerPoint Presentation</vt:lpstr>
      <vt:lpstr>Local approximation</vt:lpstr>
      <vt:lpstr>Taylor series for local approximation</vt:lpstr>
      <vt:lpstr>Newton's method</vt:lpstr>
      <vt:lpstr>Newton's method</vt:lpstr>
      <vt:lpstr>Newton's method</vt:lpstr>
      <vt:lpstr>PowerPoint Presentation</vt:lpstr>
      <vt:lpstr>PowerPoint Presentation</vt:lpstr>
      <vt:lpstr>Back to logistic regression</vt:lpstr>
      <vt:lpstr>Grad of logistic loss</vt:lpstr>
      <vt:lpstr>Putting it together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Naïve Bayes</dc:title>
  <dc:creator>Guni Sharon</dc:creator>
  <cp:lastModifiedBy>Sharon, Guni</cp:lastModifiedBy>
  <cp:revision>38</cp:revision>
  <dcterms:created xsi:type="dcterms:W3CDTF">2020-07-06T20:01:13Z</dcterms:created>
  <dcterms:modified xsi:type="dcterms:W3CDTF">2022-02-24T16:46:07Z</dcterms:modified>
</cp:coreProperties>
</file>