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3"/>
  </p:notesMasterIdLst>
  <p:sldIdLst>
    <p:sldId id="450" r:id="rId2"/>
    <p:sldId id="300" r:id="rId3"/>
    <p:sldId id="313" r:id="rId4"/>
    <p:sldId id="301" r:id="rId5"/>
    <p:sldId id="316" r:id="rId6"/>
    <p:sldId id="317" r:id="rId7"/>
    <p:sldId id="318" r:id="rId8"/>
    <p:sldId id="302" r:id="rId9"/>
    <p:sldId id="304" r:id="rId10"/>
    <p:sldId id="305" r:id="rId11"/>
    <p:sldId id="310" r:id="rId12"/>
    <p:sldId id="308" r:id="rId13"/>
    <p:sldId id="314" r:id="rId14"/>
    <p:sldId id="315" r:id="rId15"/>
    <p:sldId id="320" r:id="rId16"/>
    <p:sldId id="321" r:id="rId17"/>
    <p:sldId id="323" r:id="rId18"/>
    <p:sldId id="322" r:id="rId19"/>
    <p:sldId id="324" r:id="rId20"/>
    <p:sldId id="297" r:id="rId21"/>
    <p:sldId id="331" r:id="rId22"/>
    <p:sldId id="332" r:id="rId23"/>
    <p:sldId id="333" r:id="rId24"/>
    <p:sldId id="334" r:id="rId25"/>
    <p:sldId id="335" r:id="rId26"/>
    <p:sldId id="336" r:id="rId27"/>
    <p:sldId id="337" r:id="rId28"/>
    <p:sldId id="338" r:id="rId29"/>
    <p:sldId id="325" r:id="rId30"/>
    <p:sldId id="339" r:id="rId31"/>
    <p:sldId id="348" r:id="rId32"/>
    <p:sldId id="349" r:id="rId33"/>
    <p:sldId id="340" r:id="rId34"/>
    <p:sldId id="345" r:id="rId35"/>
    <p:sldId id="346" r:id="rId36"/>
    <p:sldId id="350" r:id="rId37"/>
    <p:sldId id="344" r:id="rId38"/>
    <p:sldId id="352" r:id="rId39"/>
    <p:sldId id="351" r:id="rId40"/>
    <p:sldId id="353" r:id="rId41"/>
    <p:sldId id="451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73FE6A-72EE-5049-B027-7C09ADBFDFEF}" v="257" dt="2021-12-07T21:25:09.1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ron, Guni" userId="fad1fcbc-a203-42a6-b6e2-a56343780ca6" providerId="ADAL" clId="{2073FE6A-72EE-5049-B027-7C09ADBFDFEF}"/>
    <pc:docChg chg="custSel delSld modSld">
      <pc:chgData name="Sharon, Guni" userId="fad1fcbc-a203-42a6-b6e2-a56343780ca6" providerId="ADAL" clId="{2073FE6A-72EE-5049-B027-7C09ADBFDFEF}" dt="2021-12-07T21:25:44.989" v="455" actId="1076"/>
      <pc:docMkLst>
        <pc:docMk/>
      </pc:docMkLst>
      <pc:sldChg chg="del">
        <pc:chgData name="Sharon, Guni" userId="fad1fcbc-a203-42a6-b6e2-a56343780ca6" providerId="ADAL" clId="{2073FE6A-72EE-5049-B027-7C09ADBFDFEF}" dt="2021-12-03T18:02:07.903" v="0" actId="2696"/>
        <pc:sldMkLst>
          <pc:docMk/>
          <pc:sldMk cId="3408125113" sldId="288"/>
        </pc:sldMkLst>
      </pc:sldChg>
      <pc:sldChg chg="delSp mod delAnim">
        <pc:chgData name="Sharon, Guni" userId="fad1fcbc-a203-42a6-b6e2-a56343780ca6" providerId="ADAL" clId="{2073FE6A-72EE-5049-B027-7C09ADBFDFEF}" dt="2021-12-07T18:06:09.587" v="361" actId="478"/>
        <pc:sldMkLst>
          <pc:docMk/>
          <pc:sldMk cId="828223739" sldId="297"/>
        </pc:sldMkLst>
        <pc:picChg chg="del">
          <ac:chgData name="Sharon, Guni" userId="fad1fcbc-a203-42a6-b6e2-a56343780ca6" providerId="ADAL" clId="{2073FE6A-72EE-5049-B027-7C09ADBFDFEF}" dt="2021-12-07T18:06:09.587" v="361" actId="478"/>
          <ac:picMkLst>
            <pc:docMk/>
            <pc:sldMk cId="828223739" sldId="297"/>
            <ac:picMk id="15" creationId="{427EDB6B-4F1F-2648-AD22-3C5ADFEF282E}"/>
          </ac:picMkLst>
        </pc:picChg>
      </pc:sldChg>
      <pc:sldChg chg="addSp delSp modSp mod delAnim">
        <pc:chgData name="Sharon, Guni" userId="fad1fcbc-a203-42a6-b6e2-a56343780ca6" providerId="ADAL" clId="{2073FE6A-72EE-5049-B027-7C09ADBFDFEF}" dt="2021-12-07T21:25:44.989" v="455" actId="1076"/>
        <pc:sldMkLst>
          <pc:docMk/>
          <pc:sldMk cId="1940843239" sldId="300"/>
        </pc:sldMkLst>
        <pc:spChg chg="mod">
          <ac:chgData name="Sharon, Guni" userId="fad1fcbc-a203-42a6-b6e2-a56343780ca6" providerId="ADAL" clId="{2073FE6A-72EE-5049-B027-7C09ADBFDFEF}" dt="2021-12-07T21:22:08.883" v="384" actId="14100"/>
          <ac:spMkLst>
            <pc:docMk/>
            <pc:sldMk cId="1940843239" sldId="300"/>
            <ac:spMk id="3" creationId="{00000000-0000-0000-0000-000000000000}"/>
          </ac:spMkLst>
        </pc:spChg>
        <pc:spChg chg="add mod">
          <ac:chgData name="Sharon, Guni" userId="fad1fcbc-a203-42a6-b6e2-a56343780ca6" providerId="ADAL" clId="{2073FE6A-72EE-5049-B027-7C09ADBFDFEF}" dt="2021-12-07T21:25:44.989" v="455" actId="1076"/>
          <ac:spMkLst>
            <pc:docMk/>
            <pc:sldMk cId="1940843239" sldId="300"/>
            <ac:spMk id="5" creationId="{4926E836-1D2C-4C4D-9128-F86900F57263}"/>
          </ac:spMkLst>
        </pc:spChg>
        <pc:picChg chg="del">
          <ac:chgData name="Sharon, Guni" userId="fad1fcbc-a203-42a6-b6e2-a56343780ca6" providerId="ADAL" clId="{2073FE6A-72EE-5049-B027-7C09ADBFDFEF}" dt="2021-12-06T22:11:42.668" v="227" actId="478"/>
          <ac:picMkLst>
            <pc:docMk/>
            <pc:sldMk cId="1940843239" sldId="300"/>
            <ac:picMk id="5" creationId="{C8BD350A-B355-0248-BDE9-9922CE201704}"/>
          </ac:picMkLst>
        </pc:picChg>
        <pc:picChg chg="add mod">
          <ac:chgData name="Sharon, Guni" userId="fad1fcbc-a203-42a6-b6e2-a56343780ca6" providerId="ADAL" clId="{2073FE6A-72EE-5049-B027-7C09ADBFDFEF}" dt="2021-12-07T21:25:00.588" v="417" actId="1076"/>
          <ac:picMkLst>
            <pc:docMk/>
            <pc:sldMk cId="1940843239" sldId="300"/>
            <ac:picMk id="1026" creationId="{FDA28056-9004-914B-B131-B764AD2D4A8D}"/>
          </ac:picMkLst>
        </pc:picChg>
        <pc:picChg chg="add mod">
          <ac:chgData name="Sharon, Guni" userId="fad1fcbc-a203-42a6-b6e2-a56343780ca6" providerId="ADAL" clId="{2073FE6A-72EE-5049-B027-7C09ADBFDFEF}" dt="2021-12-07T21:25:04.916" v="419" actId="14100"/>
          <ac:picMkLst>
            <pc:docMk/>
            <pc:sldMk cId="1940843239" sldId="300"/>
            <ac:picMk id="1028" creationId="{B0EE899D-0D5B-1E42-A6BC-D5658B963F19}"/>
          </ac:picMkLst>
        </pc:picChg>
        <pc:picChg chg="add mod">
          <ac:chgData name="Sharon, Guni" userId="fad1fcbc-a203-42a6-b6e2-a56343780ca6" providerId="ADAL" clId="{2073FE6A-72EE-5049-B027-7C09ADBFDFEF}" dt="2021-12-07T21:25:05.812" v="420" actId="1076"/>
          <ac:picMkLst>
            <pc:docMk/>
            <pc:sldMk cId="1940843239" sldId="300"/>
            <ac:picMk id="1030" creationId="{CA22D9F4-BCE4-5749-A6F2-94DFB620BC19}"/>
          </ac:picMkLst>
        </pc:picChg>
      </pc:sldChg>
      <pc:sldChg chg="delSp modSp mod delAnim">
        <pc:chgData name="Sharon, Guni" userId="fad1fcbc-a203-42a6-b6e2-a56343780ca6" providerId="ADAL" clId="{2073FE6A-72EE-5049-B027-7C09ADBFDFEF}" dt="2021-12-07T18:04:02.038" v="351" actId="1076"/>
        <pc:sldMkLst>
          <pc:docMk/>
          <pc:sldMk cId="4090470159" sldId="301"/>
        </pc:sldMkLst>
        <pc:spChg chg="mod">
          <ac:chgData name="Sharon, Guni" userId="fad1fcbc-a203-42a6-b6e2-a56343780ca6" providerId="ADAL" clId="{2073FE6A-72EE-5049-B027-7C09ADBFDFEF}" dt="2021-12-06T22:13:13.441" v="244" actId="20577"/>
          <ac:spMkLst>
            <pc:docMk/>
            <pc:sldMk cId="4090470159" sldId="301"/>
            <ac:spMk id="3" creationId="{00000000-0000-0000-0000-000000000000}"/>
          </ac:spMkLst>
        </pc:spChg>
        <pc:spChg chg="mod">
          <ac:chgData name="Sharon, Guni" userId="fad1fcbc-a203-42a6-b6e2-a56343780ca6" providerId="ADAL" clId="{2073FE6A-72EE-5049-B027-7C09ADBFDFEF}" dt="2021-12-07T18:04:02.038" v="351" actId="1076"/>
          <ac:spMkLst>
            <pc:docMk/>
            <pc:sldMk cId="4090470159" sldId="301"/>
            <ac:spMk id="7" creationId="{00000000-0000-0000-0000-000000000000}"/>
          </ac:spMkLst>
        </pc:spChg>
        <pc:picChg chg="del">
          <ac:chgData name="Sharon, Guni" userId="fad1fcbc-a203-42a6-b6e2-a56343780ca6" providerId="ADAL" clId="{2073FE6A-72EE-5049-B027-7C09ADBFDFEF}" dt="2021-12-06T22:13:26.242" v="245" actId="478"/>
          <ac:picMkLst>
            <pc:docMk/>
            <pc:sldMk cId="4090470159" sldId="301"/>
            <ac:picMk id="9" creationId="{5CD203E8-3F20-2F4F-B023-3B1715CBED59}"/>
          </ac:picMkLst>
        </pc:picChg>
      </pc:sldChg>
      <pc:sldChg chg="delSp modSp mod delAnim modAnim">
        <pc:chgData name="Sharon, Guni" userId="fad1fcbc-a203-42a6-b6e2-a56343780ca6" providerId="ADAL" clId="{2073FE6A-72EE-5049-B027-7C09ADBFDFEF}" dt="2021-12-06T22:21:11.286" v="268" actId="478"/>
        <pc:sldMkLst>
          <pc:docMk/>
          <pc:sldMk cId="2123328299" sldId="302"/>
        </pc:sldMkLst>
        <pc:spChg chg="mod">
          <ac:chgData name="Sharon, Guni" userId="fad1fcbc-a203-42a6-b6e2-a56343780ca6" providerId="ADAL" clId="{2073FE6A-72EE-5049-B027-7C09ADBFDFEF}" dt="2021-12-06T22:20:32.455" v="267" actId="20577"/>
          <ac:spMkLst>
            <pc:docMk/>
            <pc:sldMk cId="2123328299" sldId="302"/>
            <ac:spMk id="3" creationId="{00000000-0000-0000-0000-000000000000}"/>
          </ac:spMkLst>
        </pc:spChg>
        <pc:spChg chg="mod">
          <ac:chgData name="Sharon, Guni" userId="fad1fcbc-a203-42a6-b6e2-a56343780ca6" providerId="ADAL" clId="{2073FE6A-72EE-5049-B027-7C09ADBFDFEF}" dt="2021-12-06T22:15:44.704" v="250" actId="1076"/>
          <ac:spMkLst>
            <pc:docMk/>
            <pc:sldMk cId="2123328299" sldId="302"/>
            <ac:spMk id="4" creationId="{00000000-0000-0000-0000-000000000000}"/>
          </ac:spMkLst>
        </pc:spChg>
        <pc:spChg chg="mod">
          <ac:chgData name="Sharon, Guni" userId="fad1fcbc-a203-42a6-b6e2-a56343780ca6" providerId="ADAL" clId="{2073FE6A-72EE-5049-B027-7C09ADBFDFEF}" dt="2021-12-06T22:15:46.136" v="251" actId="1076"/>
          <ac:spMkLst>
            <pc:docMk/>
            <pc:sldMk cId="2123328299" sldId="302"/>
            <ac:spMk id="5" creationId="{00000000-0000-0000-0000-000000000000}"/>
          </ac:spMkLst>
        </pc:spChg>
        <pc:picChg chg="del">
          <ac:chgData name="Sharon, Guni" userId="fad1fcbc-a203-42a6-b6e2-a56343780ca6" providerId="ADAL" clId="{2073FE6A-72EE-5049-B027-7C09ADBFDFEF}" dt="2021-12-06T22:21:11.286" v="268" actId="478"/>
          <ac:picMkLst>
            <pc:docMk/>
            <pc:sldMk cId="2123328299" sldId="302"/>
            <ac:picMk id="7" creationId="{59364708-2058-E744-90E1-20AD7E020B19}"/>
          </ac:picMkLst>
        </pc:picChg>
      </pc:sldChg>
      <pc:sldChg chg="delSp mod delAnim modShow">
        <pc:chgData name="Sharon, Guni" userId="fad1fcbc-a203-42a6-b6e2-a56343780ca6" providerId="ADAL" clId="{2073FE6A-72EE-5049-B027-7C09ADBFDFEF}" dt="2021-12-07T18:04:39.882" v="352" actId="478"/>
        <pc:sldMkLst>
          <pc:docMk/>
          <pc:sldMk cId="640684676" sldId="304"/>
        </pc:sldMkLst>
        <pc:picChg chg="del">
          <ac:chgData name="Sharon, Guni" userId="fad1fcbc-a203-42a6-b6e2-a56343780ca6" providerId="ADAL" clId="{2073FE6A-72EE-5049-B027-7C09ADBFDFEF}" dt="2021-12-07T18:04:39.882" v="352" actId="478"/>
          <ac:picMkLst>
            <pc:docMk/>
            <pc:sldMk cId="640684676" sldId="304"/>
            <ac:picMk id="5" creationId="{609F4BF2-ADD7-D241-891E-289AA4BBFC53}"/>
          </ac:picMkLst>
        </pc:picChg>
      </pc:sldChg>
      <pc:sldChg chg="delSp modSp mod delAnim modAnim">
        <pc:chgData name="Sharon, Guni" userId="fad1fcbc-a203-42a6-b6e2-a56343780ca6" providerId="ADAL" clId="{2073FE6A-72EE-5049-B027-7C09ADBFDFEF}" dt="2021-12-06T22:23:25.721" v="288" actId="478"/>
        <pc:sldMkLst>
          <pc:docMk/>
          <pc:sldMk cId="819877399" sldId="305"/>
        </pc:sldMkLst>
        <pc:spChg chg="mod">
          <ac:chgData name="Sharon, Guni" userId="fad1fcbc-a203-42a6-b6e2-a56343780ca6" providerId="ADAL" clId="{2073FE6A-72EE-5049-B027-7C09ADBFDFEF}" dt="2021-12-06T22:22:49.689" v="286" actId="20577"/>
          <ac:spMkLst>
            <pc:docMk/>
            <pc:sldMk cId="819877399" sldId="305"/>
            <ac:spMk id="3" creationId="{00000000-0000-0000-0000-000000000000}"/>
          </ac:spMkLst>
        </pc:spChg>
        <pc:picChg chg="del">
          <ac:chgData name="Sharon, Guni" userId="fad1fcbc-a203-42a6-b6e2-a56343780ca6" providerId="ADAL" clId="{2073FE6A-72EE-5049-B027-7C09ADBFDFEF}" dt="2021-12-06T22:23:25.721" v="288" actId="478"/>
          <ac:picMkLst>
            <pc:docMk/>
            <pc:sldMk cId="819877399" sldId="305"/>
            <ac:picMk id="11" creationId="{B34E8F14-2B5A-2847-AE94-5FD9BE357CDF}"/>
          </ac:picMkLst>
        </pc:picChg>
        <pc:cxnChg chg="mod">
          <ac:chgData name="Sharon, Guni" userId="fad1fcbc-a203-42a6-b6e2-a56343780ca6" providerId="ADAL" clId="{2073FE6A-72EE-5049-B027-7C09ADBFDFEF}" dt="2021-12-06T22:22:54.837" v="287" actId="14100"/>
          <ac:cxnSpMkLst>
            <pc:docMk/>
            <pc:sldMk cId="819877399" sldId="305"/>
            <ac:cxnSpMk id="8" creationId="{00000000-0000-0000-0000-000000000000}"/>
          </ac:cxnSpMkLst>
        </pc:cxnChg>
      </pc:sldChg>
      <pc:sldChg chg="delSp mod delAnim">
        <pc:chgData name="Sharon, Guni" userId="fad1fcbc-a203-42a6-b6e2-a56343780ca6" providerId="ADAL" clId="{2073FE6A-72EE-5049-B027-7C09ADBFDFEF}" dt="2021-12-07T18:04:56.977" v="354" actId="478"/>
        <pc:sldMkLst>
          <pc:docMk/>
          <pc:sldMk cId="1165439448" sldId="308"/>
        </pc:sldMkLst>
        <pc:picChg chg="del">
          <ac:chgData name="Sharon, Guni" userId="fad1fcbc-a203-42a6-b6e2-a56343780ca6" providerId="ADAL" clId="{2073FE6A-72EE-5049-B027-7C09ADBFDFEF}" dt="2021-12-07T18:04:56.977" v="354" actId="478"/>
          <ac:picMkLst>
            <pc:docMk/>
            <pc:sldMk cId="1165439448" sldId="308"/>
            <ac:picMk id="5" creationId="{AAD9CE3C-136C-6543-9BC8-5E1976C1A161}"/>
          </ac:picMkLst>
        </pc:picChg>
      </pc:sldChg>
      <pc:sldChg chg="delSp mod delAnim">
        <pc:chgData name="Sharon, Guni" userId="fad1fcbc-a203-42a6-b6e2-a56343780ca6" providerId="ADAL" clId="{2073FE6A-72EE-5049-B027-7C09ADBFDFEF}" dt="2021-12-07T18:04:54.481" v="353" actId="478"/>
        <pc:sldMkLst>
          <pc:docMk/>
          <pc:sldMk cId="134850470" sldId="310"/>
        </pc:sldMkLst>
        <pc:picChg chg="del">
          <ac:chgData name="Sharon, Guni" userId="fad1fcbc-a203-42a6-b6e2-a56343780ca6" providerId="ADAL" clId="{2073FE6A-72EE-5049-B027-7C09ADBFDFEF}" dt="2021-12-07T18:04:54.481" v="353" actId="478"/>
          <ac:picMkLst>
            <pc:docMk/>
            <pc:sldMk cId="134850470" sldId="310"/>
            <ac:picMk id="6" creationId="{5E3C2467-7DCA-1E48-B245-7790557CD7A1}"/>
          </ac:picMkLst>
        </pc:picChg>
      </pc:sldChg>
      <pc:sldChg chg="delSp modSp mod delAnim">
        <pc:chgData name="Sharon, Guni" userId="fad1fcbc-a203-42a6-b6e2-a56343780ca6" providerId="ADAL" clId="{2073FE6A-72EE-5049-B027-7C09ADBFDFEF}" dt="2021-12-06T22:12:18.351" v="233" actId="1076"/>
        <pc:sldMkLst>
          <pc:docMk/>
          <pc:sldMk cId="2431026440" sldId="313"/>
        </pc:sldMkLst>
        <pc:spChg chg="mod">
          <ac:chgData name="Sharon, Guni" userId="fad1fcbc-a203-42a6-b6e2-a56343780ca6" providerId="ADAL" clId="{2073FE6A-72EE-5049-B027-7C09ADBFDFEF}" dt="2021-12-06T22:12:18.351" v="233" actId="1076"/>
          <ac:spMkLst>
            <pc:docMk/>
            <pc:sldMk cId="2431026440" sldId="313"/>
            <ac:spMk id="5" creationId="{00000000-0000-0000-0000-000000000000}"/>
          </ac:spMkLst>
        </pc:spChg>
        <pc:picChg chg="mod">
          <ac:chgData name="Sharon, Guni" userId="fad1fcbc-a203-42a6-b6e2-a56343780ca6" providerId="ADAL" clId="{2073FE6A-72EE-5049-B027-7C09ADBFDFEF}" dt="2021-12-06T22:12:16.911" v="232" actId="1076"/>
          <ac:picMkLst>
            <pc:docMk/>
            <pc:sldMk cId="2431026440" sldId="313"/>
            <ac:picMk id="4" creationId="{00000000-0000-0000-0000-000000000000}"/>
          </ac:picMkLst>
        </pc:picChg>
        <pc:picChg chg="del">
          <ac:chgData name="Sharon, Guni" userId="fad1fcbc-a203-42a6-b6e2-a56343780ca6" providerId="ADAL" clId="{2073FE6A-72EE-5049-B027-7C09ADBFDFEF}" dt="2021-12-06T22:12:03.106" v="228" actId="478"/>
          <ac:picMkLst>
            <pc:docMk/>
            <pc:sldMk cId="2431026440" sldId="313"/>
            <ac:picMk id="8" creationId="{67705247-95C8-0344-A425-DBC20BF45F33}"/>
          </ac:picMkLst>
        </pc:picChg>
      </pc:sldChg>
      <pc:sldChg chg="delSp mod delAnim">
        <pc:chgData name="Sharon, Guni" userId="fad1fcbc-a203-42a6-b6e2-a56343780ca6" providerId="ADAL" clId="{2073FE6A-72EE-5049-B027-7C09ADBFDFEF}" dt="2021-12-07T18:05:02.756" v="355" actId="478"/>
        <pc:sldMkLst>
          <pc:docMk/>
          <pc:sldMk cId="2394318882" sldId="314"/>
        </pc:sldMkLst>
        <pc:picChg chg="del">
          <ac:chgData name="Sharon, Guni" userId="fad1fcbc-a203-42a6-b6e2-a56343780ca6" providerId="ADAL" clId="{2073FE6A-72EE-5049-B027-7C09ADBFDFEF}" dt="2021-12-07T18:05:02.756" v="355" actId="478"/>
          <ac:picMkLst>
            <pc:docMk/>
            <pc:sldMk cId="2394318882" sldId="314"/>
            <ac:picMk id="15" creationId="{BB99D5B2-410E-C348-9CA5-77E3AE9712C8}"/>
          </ac:picMkLst>
        </pc:picChg>
      </pc:sldChg>
      <pc:sldChg chg="delSp mod delAnim">
        <pc:chgData name="Sharon, Guni" userId="fad1fcbc-a203-42a6-b6e2-a56343780ca6" providerId="ADAL" clId="{2073FE6A-72EE-5049-B027-7C09ADBFDFEF}" dt="2021-12-07T18:05:29.009" v="356" actId="478"/>
        <pc:sldMkLst>
          <pc:docMk/>
          <pc:sldMk cId="3560434308" sldId="315"/>
        </pc:sldMkLst>
        <pc:picChg chg="del">
          <ac:chgData name="Sharon, Guni" userId="fad1fcbc-a203-42a6-b6e2-a56343780ca6" providerId="ADAL" clId="{2073FE6A-72EE-5049-B027-7C09ADBFDFEF}" dt="2021-12-07T18:05:29.009" v="356" actId="478"/>
          <ac:picMkLst>
            <pc:docMk/>
            <pc:sldMk cId="3560434308" sldId="315"/>
            <ac:picMk id="5" creationId="{23C2B41B-F5DF-C341-A3B9-CAE8974AEA16}"/>
          </ac:picMkLst>
        </pc:picChg>
      </pc:sldChg>
      <pc:sldChg chg="delSp modSp mod delAnim">
        <pc:chgData name="Sharon, Guni" userId="fad1fcbc-a203-42a6-b6e2-a56343780ca6" providerId="ADAL" clId="{2073FE6A-72EE-5049-B027-7C09ADBFDFEF}" dt="2021-12-06T22:22:25.141" v="278" actId="20577"/>
        <pc:sldMkLst>
          <pc:docMk/>
          <pc:sldMk cId="922405028" sldId="316"/>
        </pc:sldMkLst>
        <pc:spChg chg="mod">
          <ac:chgData name="Sharon, Guni" userId="fad1fcbc-a203-42a6-b6e2-a56343780ca6" providerId="ADAL" clId="{2073FE6A-72EE-5049-B027-7C09ADBFDFEF}" dt="2021-12-06T22:22:25.141" v="278" actId="20577"/>
          <ac:spMkLst>
            <pc:docMk/>
            <pc:sldMk cId="922405028" sldId="316"/>
            <ac:spMk id="3" creationId="{00000000-0000-0000-0000-000000000000}"/>
          </ac:spMkLst>
        </pc:spChg>
        <pc:picChg chg="del">
          <ac:chgData name="Sharon, Guni" userId="fad1fcbc-a203-42a6-b6e2-a56343780ca6" providerId="ADAL" clId="{2073FE6A-72EE-5049-B027-7C09ADBFDFEF}" dt="2021-12-06T22:13:43.745" v="247" actId="478"/>
          <ac:picMkLst>
            <pc:docMk/>
            <pc:sldMk cId="922405028" sldId="316"/>
            <ac:picMk id="5" creationId="{9501CED5-95B8-214B-A2C7-6566F290CD03}"/>
          </ac:picMkLst>
        </pc:picChg>
      </pc:sldChg>
      <pc:sldChg chg="delSp mod delAnim">
        <pc:chgData name="Sharon, Guni" userId="fad1fcbc-a203-42a6-b6e2-a56343780ca6" providerId="ADAL" clId="{2073FE6A-72EE-5049-B027-7C09ADBFDFEF}" dt="2021-12-06T22:13:51.508" v="248" actId="478"/>
        <pc:sldMkLst>
          <pc:docMk/>
          <pc:sldMk cId="3548650680" sldId="317"/>
        </pc:sldMkLst>
        <pc:picChg chg="del">
          <ac:chgData name="Sharon, Guni" userId="fad1fcbc-a203-42a6-b6e2-a56343780ca6" providerId="ADAL" clId="{2073FE6A-72EE-5049-B027-7C09ADBFDFEF}" dt="2021-12-06T22:13:51.508" v="248" actId="478"/>
          <ac:picMkLst>
            <pc:docMk/>
            <pc:sldMk cId="3548650680" sldId="317"/>
            <ac:picMk id="8" creationId="{F8972E54-D100-8B41-8F94-E58D655E241E}"/>
          </ac:picMkLst>
        </pc:picChg>
      </pc:sldChg>
      <pc:sldChg chg="delSp modSp mod delAnim modAnim">
        <pc:chgData name="Sharon, Guni" userId="fad1fcbc-a203-42a6-b6e2-a56343780ca6" providerId="ADAL" clId="{2073FE6A-72EE-5049-B027-7C09ADBFDFEF}" dt="2021-12-06T22:14:13.267" v="249" actId="478"/>
        <pc:sldMkLst>
          <pc:docMk/>
          <pc:sldMk cId="2927566634" sldId="318"/>
        </pc:sldMkLst>
        <pc:spChg chg="mod">
          <ac:chgData name="Sharon, Guni" userId="fad1fcbc-a203-42a6-b6e2-a56343780ca6" providerId="ADAL" clId="{2073FE6A-72EE-5049-B027-7C09ADBFDFEF}" dt="2021-12-03T18:08:36.210" v="103" actId="20577"/>
          <ac:spMkLst>
            <pc:docMk/>
            <pc:sldMk cId="2927566634" sldId="318"/>
            <ac:spMk id="3" creationId="{00000000-0000-0000-0000-000000000000}"/>
          </ac:spMkLst>
        </pc:spChg>
        <pc:picChg chg="del">
          <ac:chgData name="Sharon, Guni" userId="fad1fcbc-a203-42a6-b6e2-a56343780ca6" providerId="ADAL" clId="{2073FE6A-72EE-5049-B027-7C09ADBFDFEF}" dt="2021-12-06T22:14:13.267" v="249" actId="478"/>
          <ac:picMkLst>
            <pc:docMk/>
            <pc:sldMk cId="2927566634" sldId="318"/>
            <ac:picMk id="7" creationId="{B8251E70-039C-0B44-8717-D57A2CC44C25}"/>
          </ac:picMkLst>
        </pc:picChg>
      </pc:sldChg>
      <pc:sldChg chg="delSp mod delAnim">
        <pc:chgData name="Sharon, Guni" userId="fad1fcbc-a203-42a6-b6e2-a56343780ca6" providerId="ADAL" clId="{2073FE6A-72EE-5049-B027-7C09ADBFDFEF}" dt="2021-12-07T18:05:57.888" v="357" actId="478"/>
        <pc:sldMkLst>
          <pc:docMk/>
          <pc:sldMk cId="1160749323" sldId="320"/>
        </pc:sldMkLst>
        <pc:picChg chg="del">
          <ac:chgData name="Sharon, Guni" userId="fad1fcbc-a203-42a6-b6e2-a56343780ca6" providerId="ADAL" clId="{2073FE6A-72EE-5049-B027-7C09ADBFDFEF}" dt="2021-12-07T18:05:57.888" v="357" actId="478"/>
          <ac:picMkLst>
            <pc:docMk/>
            <pc:sldMk cId="1160749323" sldId="320"/>
            <ac:picMk id="5" creationId="{59C74EFF-6A62-D146-B90E-631B0175ECC1}"/>
          </ac:picMkLst>
        </pc:picChg>
      </pc:sldChg>
      <pc:sldChg chg="delSp mod delAnim">
        <pc:chgData name="Sharon, Guni" userId="fad1fcbc-a203-42a6-b6e2-a56343780ca6" providerId="ADAL" clId="{2073FE6A-72EE-5049-B027-7C09ADBFDFEF}" dt="2021-12-07T18:06:00.627" v="358" actId="478"/>
        <pc:sldMkLst>
          <pc:docMk/>
          <pc:sldMk cId="3666120722" sldId="321"/>
        </pc:sldMkLst>
        <pc:picChg chg="del">
          <ac:chgData name="Sharon, Guni" userId="fad1fcbc-a203-42a6-b6e2-a56343780ca6" providerId="ADAL" clId="{2073FE6A-72EE-5049-B027-7C09ADBFDFEF}" dt="2021-12-07T18:06:00.627" v="358" actId="478"/>
          <ac:picMkLst>
            <pc:docMk/>
            <pc:sldMk cId="3666120722" sldId="321"/>
            <ac:picMk id="18" creationId="{3ED7C38B-E8B2-BA40-813B-EE1037000DC8}"/>
          </ac:picMkLst>
        </pc:picChg>
      </pc:sldChg>
      <pc:sldChg chg="delSp mod delAnim">
        <pc:chgData name="Sharon, Guni" userId="fad1fcbc-a203-42a6-b6e2-a56343780ca6" providerId="ADAL" clId="{2073FE6A-72EE-5049-B027-7C09ADBFDFEF}" dt="2021-12-07T18:06:06.291" v="360" actId="478"/>
        <pc:sldMkLst>
          <pc:docMk/>
          <pc:sldMk cId="2102018581" sldId="322"/>
        </pc:sldMkLst>
        <pc:picChg chg="del">
          <ac:chgData name="Sharon, Guni" userId="fad1fcbc-a203-42a6-b6e2-a56343780ca6" providerId="ADAL" clId="{2073FE6A-72EE-5049-B027-7C09ADBFDFEF}" dt="2021-12-07T18:06:06.291" v="360" actId="478"/>
          <ac:picMkLst>
            <pc:docMk/>
            <pc:sldMk cId="2102018581" sldId="322"/>
            <ac:picMk id="10" creationId="{85FD6992-FFC7-D042-96F5-FD18387A3F10}"/>
          </ac:picMkLst>
        </pc:picChg>
      </pc:sldChg>
      <pc:sldChg chg="delSp mod delAnim">
        <pc:chgData name="Sharon, Guni" userId="fad1fcbc-a203-42a6-b6e2-a56343780ca6" providerId="ADAL" clId="{2073FE6A-72EE-5049-B027-7C09ADBFDFEF}" dt="2021-12-07T18:06:03.973" v="359" actId="478"/>
        <pc:sldMkLst>
          <pc:docMk/>
          <pc:sldMk cId="2219131782" sldId="323"/>
        </pc:sldMkLst>
        <pc:picChg chg="del">
          <ac:chgData name="Sharon, Guni" userId="fad1fcbc-a203-42a6-b6e2-a56343780ca6" providerId="ADAL" clId="{2073FE6A-72EE-5049-B027-7C09ADBFDFEF}" dt="2021-12-07T18:06:03.973" v="359" actId="478"/>
          <ac:picMkLst>
            <pc:docMk/>
            <pc:sldMk cId="2219131782" sldId="323"/>
            <ac:picMk id="5" creationId="{36FBB50A-0915-E64B-A16B-3D85DA91D6D1}"/>
          </ac:picMkLst>
        </pc:picChg>
      </pc:sldChg>
      <pc:sldChg chg="delSp mod delAnim">
        <pc:chgData name="Sharon, Guni" userId="fad1fcbc-a203-42a6-b6e2-a56343780ca6" providerId="ADAL" clId="{2073FE6A-72EE-5049-B027-7C09ADBFDFEF}" dt="2021-12-07T18:06:39.955" v="370" actId="478"/>
        <pc:sldMkLst>
          <pc:docMk/>
          <pc:sldMk cId="2755545989" sldId="325"/>
        </pc:sldMkLst>
        <pc:picChg chg="del">
          <ac:chgData name="Sharon, Guni" userId="fad1fcbc-a203-42a6-b6e2-a56343780ca6" providerId="ADAL" clId="{2073FE6A-72EE-5049-B027-7C09ADBFDFEF}" dt="2021-12-07T18:06:39.955" v="370" actId="478"/>
          <ac:picMkLst>
            <pc:docMk/>
            <pc:sldMk cId="2755545989" sldId="325"/>
            <ac:picMk id="5" creationId="{4E2804B3-59CC-2440-ADAF-5C394A2A7875}"/>
          </ac:picMkLst>
        </pc:picChg>
      </pc:sldChg>
      <pc:sldChg chg="delSp mod delAnim">
        <pc:chgData name="Sharon, Guni" userId="fad1fcbc-a203-42a6-b6e2-a56343780ca6" providerId="ADAL" clId="{2073FE6A-72EE-5049-B027-7C09ADBFDFEF}" dt="2021-12-07T18:06:11.731" v="362" actId="478"/>
        <pc:sldMkLst>
          <pc:docMk/>
          <pc:sldMk cId="904162374" sldId="331"/>
        </pc:sldMkLst>
        <pc:picChg chg="del">
          <ac:chgData name="Sharon, Guni" userId="fad1fcbc-a203-42a6-b6e2-a56343780ca6" providerId="ADAL" clId="{2073FE6A-72EE-5049-B027-7C09ADBFDFEF}" dt="2021-12-07T18:06:11.731" v="362" actId="478"/>
          <ac:picMkLst>
            <pc:docMk/>
            <pc:sldMk cId="904162374" sldId="331"/>
            <ac:picMk id="5" creationId="{65BA15DB-7472-4641-A979-133C71D15BFC}"/>
          </ac:picMkLst>
        </pc:picChg>
      </pc:sldChg>
      <pc:sldChg chg="delSp mod delAnim">
        <pc:chgData name="Sharon, Guni" userId="fad1fcbc-a203-42a6-b6e2-a56343780ca6" providerId="ADAL" clId="{2073FE6A-72EE-5049-B027-7C09ADBFDFEF}" dt="2021-12-07T18:06:13.523" v="363" actId="478"/>
        <pc:sldMkLst>
          <pc:docMk/>
          <pc:sldMk cId="3810200308" sldId="332"/>
        </pc:sldMkLst>
        <pc:picChg chg="del">
          <ac:chgData name="Sharon, Guni" userId="fad1fcbc-a203-42a6-b6e2-a56343780ca6" providerId="ADAL" clId="{2073FE6A-72EE-5049-B027-7C09ADBFDFEF}" dt="2021-12-07T18:06:13.523" v="363" actId="478"/>
          <ac:picMkLst>
            <pc:docMk/>
            <pc:sldMk cId="3810200308" sldId="332"/>
            <ac:picMk id="5" creationId="{933DAA32-71C9-354F-ACB6-5E3876BCC62C}"/>
          </ac:picMkLst>
        </pc:picChg>
      </pc:sldChg>
      <pc:sldChg chg="delSp mod delAnim">
        <pc:chgData name="Sharon, Guni" userId="fad1fcbc-a203-42a6-b6e2-a56343780ca6" providerId="ADAL" clId="{2073FE6A-72EE-5049-B027-7C09ADBFDFEF}" dt="2021-12-07T18:06:16.132" v="364" actId="478"/>
        <pc:sldMkLst>
          <pc:docMk/>
          <pc:sldMk cId="2321329886" sldId="333"/>
        </pc:sldMkLst>
        <pc:picChg chg="del">
          <ac:chgData name="Sharon, Guni" userId="fad1fcbc-a203-42a6-b6e2-a56343780ca6" providerId="ADAL" clId="{2073FE6A-72EE-5049-B027-7C09ADBFDFEF}" dt="2021-12-07T18:06:16.132" v="364" actId="478"/>
          <ac:picMkLst>
            <pc:docMk/>
            <pc:sldMk cId="2321329886" sldId="333"/>
            <ac:picMk id="5" creationId="{018BC296-9C32-E548-8D15-2AF4CC7586CE}"/>
          </ac:picMkLst>
        </pc:picChg>
      </pc:sldChg>
      <pc:sldChg chg="delSp mod delAnim">
        <pc:chgData name="Sharon, Guni" userId="fad1fcbc-a203-42a6-b6e2-a56343780ca6" providerId="ADAL" clId="{2073FE6A-72EE-5049-B027-7C09ADBFDFEF}" dt="2021-12-07T18:06:17.878" v="365" actId="478"/>
        <pc:sldMkLst>
          <pc:docMk/>
          <pc:sldMk cId="1666299628" sldId="334"/>
        </pc:sldMkLst>
        <pc:picChg chg="del">
          <ac:chgData name="Sharon, Guni" userId="fad1fcbc-a203-42a6-b6e2-a56343780ca6" providerId="ADAL" clId="{2073FE6A-72EE-5049-B027-7C09ADBFDFEF}" dt="2021-12-07T18:06:17.878" v="365" actId="478"/>
          <ac:picMkLst>
            <pc:docMk/>
            <pc:sldMk cId="1666299628" sldId="334"/>
            <ac:picMk id="12" creationId="{34BBA51B-05EF-254E-BBA9-01BD15EF7704}"/>
          </ac:picMkLst>
        </pc:picChg>
      </pc:sldChg>
      <pc:sldChg chg="delSp modSp mod delAnim">
        <pc:chgData name="Sharon, Guni" userId="fad1fcbc-a203-42a6-b6e2-a56343780ca6" providerId="ADAL" clId="{2073FE6A-72EE-5049-B027-7C09ADBFDFEF}" dt="2021-12-07T18:06:20.034" v="366" actId="478"/>
        <pc:sldMkLst>
          <pc:docMk/>
          <pc:sldMk cId="4097543661" sldId="335"/>
        </pc:sldMkLst>
        <pc:spChg chg="mod">
          <ac:chgData name="Sharon, Guni" userId="fad1fcbc-a203-42a6-b6e2-a56343780ca6" providerId="ADAL" clId="{2073FE6A-72EE-5049-B027-7C09ADBFDFEF}" dt="2021-12-06T22:30:45.134" v="289" actId="20577"/>
          <ac:spMkLst>
            <pc:docMk/>
            <pc:sldMk cId="4097543661" sldId="335"/>
            <ac:spMk id="3" creationId="{00000000-0000-0000-0000-000000000000}"/>
          </ac:spMkLst>
        </pc:spChg>
        <pc:picChg chg="del">
          <ac:chgData name="Sharon, Guni" userId="fad1fcbc-a203-42a6-b6e2-a56343780ca6" providerId="ADAL" clId="{2073FE6A-72EE-5049-B027-7C09ADBFDFEF}" dt="2021-12-07T18:06:20.034" v="366" actId="478"/>
          <ac:picMkLst>
            <pc:docMk/>
            <pc:sldMk cId="4097543661" sldId="335"/>
            <ac:picMk id="5" creationId="{10EAF1F0-4954-604F-A45A-CC95E823279B}"/>
          </ac:picMkLst>
        </pc:picChg>
      </pc:sldChg>
      <pc:sldChg chg="delSp mod delAnim">
        <pc:chgData name="Sharon, Guni" userId="fad1fcbc-a203-42a6-b6e2-a56343780ca6" providerId="ADAL" clId="{2073FE6A-72EE-5049-B027-7C09ADBFDFEF}" dt="2021-12-07T18:06:33.109" v="367" actId="478"/>
        <pc:sldMkLst>
          <pc:docMk/>
          <pc:sldMk cId="1993986751" sldId="336"/>
        </pc:sldMkLst>
        <pc:picChg chg="del">
          <ac:chgData name="Sharon, Guni" userId="fad1fcbc-a203-42a6-b6e2-a56343780ca6" providerId="ADAL" clId="{2073FE6A-72EE-5049-B027-7C09ADBFDFEF}" dt="2021-12-07T18:06:33.109" v="367" actId="478"/>
          <ac:picMkLst>
            <pc:docMk/>
            <pc:sldMk cId="1993986751" sldId="336"/>
            <ac:picMk id="12" creationId="{5641DAA8-1095-A742-9FB9-781FC88996B5}"/>
          </ac:picMkLst>
        </pc:picChg>
      </pc:sldChg>
      <pc:sldChg chg="delSp mod delAnim">
        <pc:chgData name="Sharon, Guni" userId="fad1fcbc-a203-42a6-b6e2-a56343780ca6" providerId="ADAL" clId="{2073FE6A-72EE-5049-B027-7C09ADBFDFEF}" dt="2021-12-07T18:06:35.972" v="368" actId="478"/>
        <pc:sldMkLst>
          <pc:docMk/>
          <pc:sldMk cId="888092200" sldId="337"/>
        </pc:sldMkLst>
        <pc:picChg chg="del">
          <ac:chgData name="Sharon, Guni" userId="fad1fcbc-a203-42a6-b6e2-a56343780ca6" providerId="ADAL" clId="{2073FE6A-72EE-5049-B027-7C09ADBFDFEF}" dt="2021-12-07T18:06:35.972" v="368" actId="478"/>
          <ac:picMkLst>
            <pc:docMk/>
            <pc:sldMk cId="888092200" sldId="337"/>
            <ac:picMk id="31" creationId="{9C1578C7-4533-744C-BD00-0C942E40ACD6}"/>
          </ac:picMkLst>
        </pc:picChg>
      </pc:sldChg>
      <pc:sldChg chg="delSp mod delAnim">
        <pc:chgData name="Sharon, Guni" userId="fad1fcbc-a203-42a6-b6e2-a56343780ca6" providerId="ADAL" clId="{2073FE6A-72EE-5049-B027-7C09ADBFDFEF}" dt="2021-12-07T18:06:37.747" v="369" actId="478"/>
        <pc:sldMkLst>
          <pc:docMk/>
          <pc:sldMk cId="3443486929" sldId="338"/>
        </pc:sldMkLst>
        <pc:picChg chg="del">
          <ac:chgData name="Sharon, Guni" userId="fad1fcbc-a203-42a6-b6e2-a56343780ca6" providerId="ADAL" clId="{2073FE6A-72EE-5049-B027-7C09ADBFDFEF}" dt="2021-12-07T18:06:37.747" v="369" actId="478"/>
          <ac:picMkLst>
            <pc:docMk/>
            <pc:sldMk cId="3443486929" sldId="338"/>
            <ac:picMk id="18" creationId="{0985F06E-A442-1548-8843-644D0C5E13DA}"/>
          </ac:picMkLst>
        </pc:picChg>
      </pc:sldChg>
      <pc:sldChg chg="delSp mod delAnim">
        <pc:chgData name="Sharon, Guni" userId="fad1fcbc-a203-42a6-b6e2-a56343780ca6" providerId="ADAL" clId="{2073FE6A-72EE-5049-B027-7C09ADBFDFEF}" dt="2021-12-07T18:06:42.743" v="371" actId="478"/>
        <pc:sldMkLst>
          <pc:docMk/>
          <pc:sldMk cId="3397594212" sldId="339"/>
        </pc:sldMkLst>
        <pc:picChg chg="del">
          <ac:chgData name="Sharon, Guni" userId="fad1fcbc-a203-42a6-b6e2-a56343780ca6" providerId="ADAL" clId="{2073FE6A-72EE-5049-B027-7C09ADBFDFEF}" dt="2021-12-07T18:06:42.743" v="371" actId="478"/>
          <ac:picMkLst>
            <pc:docMk/>
            <pc:sldMk cId="3397594212" sldId="339"/>
            <ac:picMk id="5" creationId="{7AEDBFD5-AAEE-C545-B8B7-3EE890E9CA91}"/>
          </ac:picMkLst>
        </pc:picChg>
      </pc:sldChg>
      <pc:sldChg chg="delSp mod delAnim">
        <pc:chgData name="Sharon, Guni" userId="fad1fcbc-a203-42a6-b6e2-a56343780ca6" providerId="ADAL" clId="{2073FE6A-72EE-5049-B027-7C09ADBFDFEF}" dt="2021-12-07T18:06:47.973" v="373" actId="478"/>
        <pc:sldMkLst>
          <pc:docMk/>
          <pc:sldMk cId="3605669884" sldId="340"/>
        </pc:sldMkLst>
        <pc:picChg chg="del">
          <ac:chgData name="Sharon, Guni" userId="fad1fcbc-a203-42a6-b6e2-a56343780ca6" providerId="ADAL" clId="{2073FE6A-72EE-5049-B027-7C09ADBFDFEF}" dt="2021-12-07T18:06:47.973" v="373" actId="478"/>
          <ac:picMkLst>
            <pc:docMk/>
            <pc:sldMk cId="3605669884" sldId="340"/>
            <ac:picMk id="5" creationId="{6FF5115C-C513-CC4A-B7B2-50B43369B4DF}"/>
          </ac:picMkLst>
        </pc:picChg>
      </pc:sldChg>
      <pc:sldChg chg="delSp mod delAnim">
        <pc:chgData name="Sharon, Guni" userId="fad1fcbc-a203-42a6-b6e2-a56343780ca6" providerId="ADAL" clId="{2073FE6A-72EE-5049-B027-7C09ADBFDFEF}" dt="2021-12-07T18:06:57.014" v="377" actId="478"/>
        <pc:sldMkLst>
          <pc:docMk/>
          <pc:sldMk cId="3390746479" sldId="344"/>
        </pc:sldMkLst>
        <pc:picChg chg="del">
          <ac:chgData name="Sharon, Guni" userId="fad1fcbc-a203-42a6-b6e2-a56343780ca6" providerId="ADAL" clId="{2073FE6A-72EE-5049-B027-7C09ADBFDFEF}" dt="2021-12-07T18:06:57.014" v="377" actId="478"/>
          <ac:picMkLst>
            <pc:docMk/>
            <pc:sldMk cId="3390746479" sldId="344"/>
            <ac:picMk id="6" creationId="{5E5147E7-774E-7244-B315-0922B6FD89EE}"/>
          </ac:picMkLst>
        </pc:picChg>
      </pc:sldChg>
      <pc:sldChg chg="delSp mod delAnim">
        <pc:chgData name="Sharon, Guni" userId="fad1fcbc-a203-42a6-b6e2-a56343780ca6" providerId="ADAL" clId="{2073FE6A-72EE-5049-B027-7C09ADBFDFEF}" dt="2021-12-07T18:06:49.958" v="374" actId="478"/>
        <pc:sldMkLst>
          <pc:docMk/>
          <pc:sldMk cId="2888779023" sldId="345"/>
        </pc:sldMkLst>
        <pc:picChg chg="del">
          <ac:chgData name="Sharon, Guni" userId="fad1fcbc-a203-42a6-b6e2-a56343780ca6" providerId="ADAL" clId="{2073FE6A-72EE-5049-B027-7C09ADBFDFEF}" dt="2021-12-07T18:06:49.958" v="374" actId="478"/>
          <ac:picMkLst>
            <pc:docMk/>
            <pc:sldMk cId="2888779023" sldId="345"/>
            <ac:picMk id="5" creationId="{333D254E-AF81-F444-B50A-474F926749AB}"/>
          </ac:picMkLst>
        </pc:picChg>
      </pc:sldChg>
      <pc:sldChg chg="delSp mod delAnim">
        <pc:chgData name="Sharon, Guni" userId="fad1fcbc-a203-42a6-b6e2-a56343780ca6" providerId="ADAL" clId="{2073FE6A-72EE-5049-B027-7C09ADBFDFEF}" dt="2021-12-07T18:06:52.308" v="375" actId="478"/>
        <pc:sldMkLst>
          <pc:docMk/>
          <pc:sldMk cId="2977253988" sldId="346"/>
        </pc:sldMkLst>
        <pc:picChg chg="del">
          <ac:chgData name="Sharon, Guni" userId="fad1fcbc-a203-42a6-b6e2-a56343780ca6" providerId="ADAL" clId="{2073FE6A-72EE-5049-B027-7C09ADBFDFEF}" dt="2021-12-07T18:06:52.308" v="375" actId="478"/>
          <ac:picMkLst>
            <pc:docMk/>
            <pc:sldMk cId="2977253988" sldId="346"/>
            <ac:picMk id="7" creationId="{9C858D5C-4252-6E4A-92D8-95207750A0D8}"/>
          </ac:picMkLst>
        </pc:picChg>
      </pc:sldChg>
      <pc:sldChg chg="delSp mod delAnim">
        <pc:chgData name="Sharon, Guni" userId="fad1fcbc-a203-42a6-b6e2-a56343780ca6" providerId="ADAL" clId="{2073FE6A-72EE-5049-B027-7C09ADBFDFEF}" dt="2021-12-07T18:06:44.375" v="372" actId="478"/>
        <pc:sldMkLst>
          <pc:docMk/>
          <pc:sldMk cId="2384379384" sldId="348"/>
        </pc:sldMkLst>
        <pc:picChg chg="del">
          <ac:chgData name="Sharon, Guni" userId="fad1fcbc-a203-42a6-b6e2-a56343780ca6" providerId="ADAL" clId="{2073FE6A-72EE-5049-B027-7C09ADBFDFEF}" dt="2021-12-07T18:06:44.375" v="372" actId="478"/>
          <ac:picMkLst>
            <pc:docMk/>
            <pc:sldMk cId="2384379384" sldId="348"/>
            <ac:picMk id="5" creationId="{E0B63E78-A999-ED41-A51E-901E62346738}"/>
          </ac:picMkLst>
        </pc:picChg>
      </pc:sldChg>
      <pc:sldChg chg="delSp mod delAnim">
        <pc:chgData name="Sharon, Guni" userId="fad1fcbc-a203-42a6-b6e2-a56343780ca6" providerId="ADAL" clId="{2073FE6A-72EE-5049-B027-7C09ADBFDFEF}" dt="2021-12-07T18:06:54.951" v="376" actId="478"/>
        <pc:sldMkLst>
          <pc:docMk/>
          <pc:sldMk cId="522827917" sldId="350"/>
        </pc:sldMkLst>
        <pc:picChg chg="del">
          <ac:chgData name="Sharon, Guni" userId="fad1fcbc-a203-42a6-b6e2-a56343780ca6" providerId="ADAL" clId="{2073FE6A-72EE-5049-B027-7C09ADBFDFEF}" dt="2021-12-07T18:06:54.951" v="376" actId="478"/>
          <ac:picMkLst>
            <pc:docMk/>
            <pc:sldMk cId="522827917" sldId="350"/>
            <ac:picMk id="6" creationId="{F822204B-07CF-3045-9219-A268F40CC7D0}"/>
          </ac:picMkLst>
        </pc:picChg>
      </pc:sldChg>
      <pc:sldChg chg="delSp mod delAnim">
        <pc:chgData name="Sharon, Guni" userId="fad1fcbc-a203-42a6-b6e2-a56343780ca6" providerId="ADAL" clId="{2073FE6A-72EE-5049-B027-7C09ADBFDFEF}" dt="2021-12-07T18:07:01.380" v="379" actId="478"/>
        <pc:sldMkLst>
          <pc:docMk/>
          <pc:sldMk cId="552686205" sldId="351"/>
        </pc:sldMkLst>
        <pc:picChg chg="del">
          <ac:chgData name="Sharon, Guni" userId="fad1fcbc-a203-42a6-b6e2-a56343780ca6" providerId="ADAL" clId="{2073FE6A-72EE-5049-B027-7C09ADBFDFEF}" dt="2021-12-07T18:07:01.380" v="379" actId="478"/>
          <ac:picMkLst>
            <pc:docMk/>
            <pc:sldMk cId="552686205" sldId="351"/>
            <ac:picMk id="5" creationId="{18FFEAD0-3C85-7443-B873-7D9ED3D97E80}"/>
          </ac:picMkLst>
        </pc:picChg>
      </pc:sldChg>
      <pc:sldChg chg="delSp mod delAnim">
        <pc:chgData name="Sharon, Guni" userId="fad1fcbc-a203-42a6-b6e2-a56343780ca6" providerId="ADAL" clId="{2073FE6A-72EE-5049-B027-7C09ADBFDFEF}" dt="2021-12-07T18:06:59.093" v="378" actId="478"/>
        <pc:sldMkLst>
          <pc:docMk/>
          <pc:sldMk cId="4097598365" sldId="352"/>
        </pc:sldMkLst>
        <pc:picChg chg="del">
          <ac:chgData name="Sharon, Guni" userId="fad1fcbc-a203-42a6-b6e2-a56343780ca6" providerId="ADAL" clId="{2073FE6A-72EE-5049-B027-7C09ADBFDFEF}" dt="2021-12-07T18:06:59.093" v="378" actId="478"/>
          <ac:picMkLst>
            <pc:docMk/>
            <pc:sldMk cId="4097598365" sldId="352"/>
            <ac:picMk id="5" creationId="{BF8195AB-4049-9B4C-BC7C-3C3D70105AA2}"/>
          </ac:picMkLst>
        </pc:picChg>
      </pc:sldChg>
      <pc:sldChg chg="delSp modSp mod delAnim">
        <pc:chgData name="Sharon, Guni" userId="fad1fcbc-a203-42a6-b6e2-a56343780ca6" providerId="ADAL" clId="{2073FE6A-72EE-5049-B027-7C09ADBFDFEF}" dt="2021-12-03T18:04:29.438" v="66" actId="1076"/>
        <pc:sldMkLst>
          <pc:docMk/>
          <pc:sldMk cId="1803063022" sldId="450"/>
        </pc:sldMkLst>
        <pc:spChg chg="mod">
          <ac:chgData name="Sharon, Guni" userId="fad1fcbc-a203-42a6-b6e2-a56343780ca6" providerId="ADAL" clId="{2073FE6A-72EE-5049-B027-7C09ADBFDFEF}" dt="2021-12-03T18:04:08.874" v="62" actId="20577"/>
          <ac:spMkLst>
            <pc:docMk/>
            <pc:sldMk cId="1803063022" sldId="450"/>
            <ac:spMk id="2" creationId="{9ED17D63-0594-B242-B721-65F932956610}"/>
          </ac:spMkLst>
        </pc:spChg>
        <pc:picChg chg="del">
          <ac:chgData name="Sharon, Guni" userId="fad1fcbc-a203-42a6-b6e2-a56343780ca6" providerId="ADAL" clId="{2073FE6A-72EE-5049-B027-7C09ADBFDFEF}" dt="2021-12-03T18:04:10.835" v="63" actId="478"/>
          <ac:picMkLst>
            <pc:docMk/>
            <pc:sldMk cId="1803063022" sldId="450"/>
            <ac:picMk id="6" creationId="{329E58C6-024A-2D4C-89B1-6310A51F3C5D}"/>
          </ac:picMkLst>
        </pc:picChg>
        <pc:picChg chg="mod">
          <ac:chgData name="Sharon, Guni" userId="fad1fcbc-a203-42a6-b6e2-a56343780ca6" providerId="ADAL" clId="{2073FE6A-72EE-5049-B027-7C09ADBFDFEF}" dt="2021-12-03T18:04:29.438" v="66" actId="1076"/>
          <ac:picMkLst>
            <pc:docMk/>
            <pc:sldMk cId="1803063022" sldId="450"/>
            <ac:picMk id="1026" creationId="{762C919F-D64D-524A-B27E-8B2CB08779C3}"/>
          </ac:picMkLst>
        </pc:picChg>
      </pc:sldChg>
      <pc:sldChg chg="del">
        <pc:chgData name="Sharon, Guni" userId="fad1fcbc-a203-42a6-b6e2-a56343780ca6" providerId="ADAL" clId="{2073FE6A-72EE-5049-B027-7C09ADBFDFEF}" dt="2021-12-03T18:02:07.903" v="0" actId="2696"/>
        <pc:sldMkLst>
          <pc:docMk/>
          <pc:sldMk cId="101159133" sldId="45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1E7B7B-F84B-B947-A56F-FDFF0AC29AAB}" type="datetimeFigureOut">
              <a:rPr lang="en-US" smtClean="0"/>
              <a:t>4/26/22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6C1D5-9F07-DB47-A3FE-CAED95F20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014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C6C1D5-9F07-DB47-A3FE-CAED95F2093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802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163201-CBEE-734D-A63C-D6687E465F7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001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A626D-5E79-224A-BF91-66422D703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8FEB96-0547-FA48-82C1-65474807D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9A416-4CEA-7845-8EC9-F4F21964D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99C6-B3D6-6C4A-B6C9-05B646F6E015}" type="datetime1">
              <a:rPr lang="en-US" smtClean="0"/>
              <a:t>4/26/22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535B8-C10F-9A4A-A741-AF1388DF9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652CC-F8DB-A346-BCD0-81B9345A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50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CAA5-875B-0F41-94F4-738B33C93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EF96D-648A-8E40-8894-D8A9402AC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0D26-0CB7-7F43-A6C1-A89750EA3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1687C-E212-C647-B05B-515DAC8FEDB3}" type="datetime1">
              <a:rPr lang="en-US" smtClean="0"/>
              <a:t>4/26/22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407AD-E27C-944A-A511-B27E65E06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1CDFF-A261-F440-BFEB-14030AB02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130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B323C-3299-2A4E-9B2A-5188BC51C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35257-7302-8847-8EEC-AAEE1A189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53553-D1E2-6643-AD46-0F1D81A04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85E5E-A9A9-F741-8860-F9EBC1BDF2BB}" type="datetime1">
              <a:rPr lang="en-US" smtClean="0"/>
              <a:t>4/26/22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E0705-A980-E543-92A4-70867681E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9CB27A-7991-E748-8C2A-46A2E101E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095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826E-1CE8-504D-9ED3-980AD18D3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D512F-FCDB-844C-BE94-99A07505F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A1A047-ADE3-8847-AC83-EAB5C944CC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08B-C591-5242-B593-DB928E746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B120E-D6E6-EA4F-975C-0A82A6772BA9}" type="datetime1">
              <a:rPr lang="en-US" smtClean="0"/>
              <a:t>4/26/22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0C112-E05F-B547-8910-E81431F0F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5E01D2-3B87-A84D-B0DB-8148FD3AB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4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E917D-9DE3-6741-A41C-63A31ED1E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5E024D-7C1B-144F-AE7E-F843690A7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43E7A7-D2C0-E24C-A9BD-1BA52CF56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D2DAFF-C383-EE40-98CD-041445A83F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A9C678-8CE6-BB49-ACEF-8E2DC0B98C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6A400E-46F4-E34D-A9A5-BBD5C5D65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188B2-158C-C146-937C-3AFF320E7275}" type="datetime1">
              <a:rPr lang="en-US" smtClean="0"/>
              <a:t>4/26/22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2C9EA3-4A24-D945-AD19-86AC2F676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C83142-15EB-2043-BF43-C018C5D58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412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59BEB-C18C-9F44-961C-906F318BB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84F814-53BE-7442-A5EF-898F1C6BA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AA36-23DF-434E-9A05-1E853715AA55}" type="datetime1">
              <a:rPr lang="en-US" smtClean="0"/>
              <a:t>4/26/22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57ABC5-1C43-D74A-BBFD-694CDF821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B2377D-8901-8540-B319-9668BF678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22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20BD7E-6848-244E-AB8A-8FA454DBB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68AB3-2729-5046-AE9E-AA03FD77D61F}" type="datetime1">
              <a:rPr lang="en-US" smtClean="0"/>
              <a:t>4/26/22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3749EC-509A-FD41-AB4F-45A1F61B8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59BFC-9E31-3942-9C5C-BB85A798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00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C9986-AE9B-FE43-B920-21437F39A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DD552-ECE6-8645-B84D-167659154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FC9D2-3CFF-2F4F-BFED-441ED16F6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4A11B3-C21D-A144-8E0F-45685C74C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821F6-2E67-7A4A-B363-3C74450B8E0F}" type="datetime1">
              <a:rPr lang="en-US" smtClean="0"/>
              <a:t>4/26/22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213DBC-A807-A14B-8177-CA26E2313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85DA4-AE91-CE47-A31D-401CDBF49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0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F0395-55A7-E64A-8588-B7D7D8564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999C17-29EB-8C44-BA05-EA5BA85C39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277AC-5444-E74B-BE05-49FD3504B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09E263-31AA-A347-82E2-3276AAC35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8185C-6B76-534A-B2BA-E91D5A0714FD}" type="datetime1">
              <a:rPr lang="en-US" smtClean="0"/>
              <a:t>4/26/22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A6337-7ECC-8641-8F01-A43D21972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EFB99-37D3-394D-8CB1-B58841625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067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B5A2F-81AD-414B-89EF-34D0BD480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F2178A-483B-D443-BCA6-7A18FF9C9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9617E-310C-C443-A928-B4A934DE1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CE6D9-F8E3-C44A-A3E0-06B53E288FD2}" type="datetime1">
              <a:rPr lang="en-US" smtClean="0"/>
              <a:t>4/26/22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9EAC8-488A-2D41-A613-440829B8B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B4504-7D8B-6B43-BC5D-549DC9F51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37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17D008-5910-0440-8BAC-62D6BCA8ED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2E05DC-6346-0F40-B2B7-91266DEEC0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53DA7-7B12-1E40-A854-F4737E39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2A855-75DB-EB43-B0B0-72FAE37E0C8D}" type="datetime1">
              <a:rPr lang="en-US" smtClean="0"/>
              <a:t>4/26/22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05EFD-BB0C-2642-BD4D-9ED367350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46A45-C6DB-CD49-B3AB-A46DE64B2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965631-336E-1340-AAE9-6511125A2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B39235-03AA-0149-B8D4-E34228913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EAF90-C26A-D844-B064-7D8CDBA8CA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C3A09-D212-3848-A3D0-EFD482813569}" type="datetime1">
              <a:rPr lang="en-US" smtClean="0"/>
              <a:t>4/26/22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31377-8B1F-4E45-946B-51DF491706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57D72-F87C-6442-A76E-50C98E326C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48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7" Type="http://schemas.openxmlformats.org/officeDocument/2006/relationships/image" Target="../media/image49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19.png"/><Relationship Id="rId10" Type="http://schemas.openxmlformats.org/officeDocument/2006/relationships/image" Target="../media/image20.png"/><Relationship Id="rId9" Type="http://schemas.openxmlformats.org/officeDocument/2006/relationships/image" Target="../media/image5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5.png"/><Relationship Id="rId4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29.png"/><Relationship Id="rId4" Type="http://schemas.openxmlformats.org/officeDocument/2006/relationships/image" Target="../media/image7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0.png"/><Relationship Id="rId5" Type="http://schemas.openxmlformats.org/officeDocument/2006/relationships/image" Target="../media/image730.png"/><Relationship Id="rId10" Type="http://schemas.openxmlformats.org/officeDocument/2006/relationships/image" Target="../media/image81.png"/><Relationship Id="rId4" Type="http://schemas.openxmlformats.org/officeDocument/2006/relationships/image" Target="../media/image35.png"/><Relationship Id="rId9" Type="http://schemas.openxmlformats.org/officeDocument/2006/relationships/image" Target="../media/image7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730.png"/><Relationship Id="rId10" Type="http://schemas.openxmlformats.org/officeDocument/2006/relationships/image" Target="../media/image89.png"/><Relationship Id="rId4" Type="http://schemas.openxmlformats.org/officeDocument/2006/relationships/image" Target="../media/image38.png"/><Relationship Id="rId9" Type="http://schemas.openxmlformats.org/officeDocument/2006/relationships/image" Target="../media/image8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42.png"/><Relationship Id="rId7" Type="http://schemas.openxmlformats.org/officeDocument/2006/relationships/image" Target="../media/image77.png"/><Relationship Id="rId1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11" Type="http://schemas.openxmlformats.org/officeDocument/2006/relationships/image" Target="../media/image40.png"/><Relationship Id="rId5" Type="http://schemas.openxmlformats.org/officeDocument/2006/relationships/image" Target="../media/image730.png"/><Relationship Id="rId10" Type="http://schemas.openxmlformats.org/officeDocument/2006/relationships/image" Target="../media/image89.png"/><Relationship Id="rId4" Type="http://schemas.openxmlformats.org/officeDocument/2006/relationships/image" Target="../media/image39.png"/><Relationship Id="rId9" Type="http://schemas.openxmlformats.org/officeDocument/2006/relationships/image" Target="../media/image8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730.png"/><Relationship Id="rId10" Type="http://schemas.openxmlformats.org/officeDocument/2006/relationships/image" Target="../media/image89.png"/><Relationship Id="rId4" Type="http://schemas.openxmlformats.org/officeDocument/2006/relationships/image" Target="../media/image43.png"/><Relationship Id="rId9" Type="http://schemas.openxmlformats.org/officeDocument/2006/relationships/image" Target="../media/image8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97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97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97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107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3.png"/><Relationship Id="rId5" Type="http://schemas.openxmlformats.org/officeDocument/2006/relationships/hyperlink" Target="https://www.youtube.com/watch?v=4vGiHC35j9s" TargetMode="External"/><Relationship Id="rId4" Type="http://schemas.openxmlformats.org/officeDocument/2006/relationships/hyperlink" Target="https://www.youtube.com/watch?v=SQtOI9jsrJ0&amp;list=PLCJPYIcPhgPAiiBjjVxi5St_lC_cXHFCK&amp;index=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ntinuous,Discontinuous ,Differential and non Differentiable ...">
            <a:extLst>
              <a:ext uri="{FF2B5EF4-FFF2-40B4-BE49-F238E27FC236}">
                <a16:creationId xmlns:a16="http://schemas.microsoft.com/office/drawing/2014/main" id="{762C919F-D64D-524A-B27E-8B2CB0877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920" y="2366000"/>
            <a:ext cx="5736158" cy="4302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D17D63-0594-B242-B721-65F9329566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8300" y="93765"/>
            <a:ext cx="9144000" cy="1954351"/>
          </a:xfrm>
        </p:spPr>
        <p:txBody>
          <a:bodyPr>
            <a:normAutofit/>
          </a:bodyPr>
          <a:lstStyle/>
          <a:p>
            <a:r>
              <a:rPr lang="en-US" sz="4000" dirty="0"/>
              <a:t>CSCE-633 ML</a:t>
            </a:r>
            <a:br>
              <a:rPr lang="en-US" dirty="0"/>
            </a:br>
            <a:r>
              <a:rPr lang="en-US" sz="5400" dirty="0"/>
              <a:t>Derivative Free Methods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980FF-ADF2-554A-98D8-FEFEDEB6C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5936696"/>
            <a:ext cx="9144000" cy="731423"/>
          </a:xfrm>
        </p:spPr>
        <p:txBody>
          <a:bodyPr>
            <a:normAutofit/>
          </a:bodyPr>
          <a:lstStyle/>
          <a:p>
            <a:r>
              <a:rPr lang="en-US" sz="3600" dirty="0"/>
              <a:t>Instructor: Guni Sharon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7A7504-872B-C54E-A719-6645931C1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06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parameter tuning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6414655" cy="4351338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Find minimum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: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→ 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ℝ</m:t>
                    </m:r>
                  </m:oMath>
                </a14:m>
                <a:endParaRPr lang="en-US" dirty="0"/>
              </a:p>
              <a:p>
                <a:pPr lvl="1">
                  <a:buFont typeface="Wingdings" charset="2"/>
                  <a:buChar char="§"/>
                </a:pPr>
                <a:r>
                  <a:rPr lang="en-US" dirty="0"/>
                  <a:t>What values of vector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minimize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</a:p>
              <a:p>
                <a:pPr lvl="1">
                  <a:buFont typeface="Wingdings" charset="2"/>
                  <a:buChar char="§"/>
                </a:pPr>
                <a14:m>
                  <m:oMath xmlns:m="http://schemas.openxmlformats.org/officeDocument/2006/math">
                    <m:r>
                      <a:rPr lang="en-US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𝛻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𝑙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=0</m:t>
                    </m:r>
                    <m:r>
                      <a:rPr lang="en-US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 </m:t>
                    </m:r>
                  </m:oMath>
                </a14:m>
                <a:r>
                  <a:rPr lang="en-US" dirty="0"/>
                  <a:t> (Lagrange, KKT)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dirty="0"/>
                  <a:t> is unknown, we can only observe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i="1">
                        <a:latin typeface="Cambria Math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dirty="0"/>
                  <a:t> for a give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Supervised learning!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num>
                      <m:den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den>
                    </m:f>
                  </m:oMath>
                </a14:m>
                <a:r>
                  <a:rPr lang="en-US" dirty="0"/>
                  <a:t> is not well defined</a:t>
                </a:r>
              </a:p>
              <a:p>
                <a:pPr lvl="1"/>
                <a:r>
                  <a:rPr lang="en-US" dirty="0"/>
                  <a:t>E.g., hyperparameter tuning</a:t>
                </a:r>
              </a:p>
              <a:p>
                <a:pPr lvl="2"/>
                <a:r>
                  <a:rPr lang="en-US" dirty="0"/>
                  <a:t>Training with learning rate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results in high test loss</a:t>
                </a:r>
              </a:p>
              <a:p>
                <a:pPr lvl="2"/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𝑙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den>
                    </m:f>
                  </m:oMath>
                </a14:m>
                <a:r>
                  <a:rPr lang="en-US" dirty="0"/>
                  <a:t> is not defined. How can we optimize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?</a:t>
                </a:r>
              </a:p>
              <a:p>
                <a:pPr lvl="1"/>
                <a:r>
                  <a:rPr lang="en-US" dirty="0"/>
                  <a:t>Derivative free (</a:t>
                </a:r>
                <a:r>
                  <a:rPr lang="en-US" dirty="0" err="1"/>
                  <a:t>blackbox</a:t>
                </a:r>
                <a:r>
                  <a:rPr lang="en-US" dirty="0"/>
                  <a:t>) optimization!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6414655" cy="4351338"/>
              </a:xfrm>
              <a:blipFill>
                <a:blip r:embed="rId2"/>
                <a:stretch>
                  <a:fillRect l="-1581" t="-2616" r="-19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BB5FF5-F2EE-4844-BB75-FF65AAB33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</a:t>
            </a:fld>
            <a:endParaRPr lang="en-US"/>
          </a:p>
        </p:txBody>
      </p:sp>
      <p:pic>
        <p:nvPicPr>
          <p:cNvPr id="1026" name="Picture 2" descr="BAD JOB! - Beyoncephone | Meme Generator">
            <a:extLst>
              <a:ext uri="{FF2B5EF4-FFF2-40B4-BE49-F238E27FC236}">
                <a16:creationId xmlns:a16="http://schemas.microsoft.com/office/drawing/2014/main" id="{FDA28056-9004-914B-B131-B764AD2D4A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95"/>
          <a:stretch/>
        </p:blipFill>
        <p:spPr bwMode="auto">
          <a:xfrm>
            <a:off x="8278656" y="235868"/>
            <a:ext cx="3407087" cy="1945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t&amp;#39;s high time for question meme time and not get bored">
            <a:extLst>
              <a:ext uri="{FF2B5EF4-FFF2-40B4-BE49-F238E27FC236}">
                <a16:creationId xmlns:a16="http://schemas.microsoft.com/office/drawing/2014/main" id="{B0EE899D-0D5B-1E42-A6BC-D5658B963F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6" b="3046"/>
          <a:stretch/>
        </p:blipFill>
        <p:spPr bwMode="auto">
          <a:xfrm>
            <a:off x="9428206" y="4233693"/>
            <a:ext cx="2566086" cy="2487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icolas Cage - You Don&amp;#39;t Say [meme original] - YouTube">
            <a:extLst>
              <a:ext uri="{FF2B5EF4-FFF2-40B4-BE49-F238E27FC236}">
                <a16:creationId xmlns:a16="http://schemas.microsoft.com/office/drawing/2014/main" id="{CA22D9F4-BCE4-5749-A6F2-94DFB620B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855" y="2321106"/>
            <a:ext cx="3151888" cy="1772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26E836-1D2C-4C4D-9128-F86900F57263}"/>
              </a:ext>
            </a:extLst>
          </p:cNvPr>
          <p:cNvSpPr txBox="1"/>
          <p:nvPr/>
        </p:nvSpPr>
        <p:spPr>
          <a:xfrm>
            <a:off x="7608465" y="3693933"/>
            <a:ext cx="27962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How can I do it better???</a:t>
            </a:r>
          </a:p>
        </p:txBody>
      </p:sp>
    </p:spTree>
    <p:extLst>
      <p:ext uri="{BB962C8B-B14F-4D97-AF65-F5344CB8AC3E}">
        <p14:creationId xmlns:p14="http://schemas.microsoft.com/office/powerpoint/2010/main" val="1940843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105" y="3429000"/>
            <a:ext cx="5052285" cy="342111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07657" y="3429000"/>
            <a:ext cx="2832410" cy="82519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Blackbox</a:t>
            </a:r>
            <a:r>
              <a:rPr lang="en-US" dirty="0"/>
              <a:t> optimization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Challenges:</a:t>
            </a:r>
          </a:p>
          <a:p>
            <a:pPr lvl="1"/>
            <a:r>
              <a:rPr lang="en-US" dirty="0"/>
              <a:t>Find the </a:t>
            </a:r>
            <a:r>
              <a:rPr lang="en-US" b="1" dirty="0"/>
              <a:t>optimal</a:t>
            </a:r>
            <a:r>
              <a:rPr lang="en-US" dirty="0"/>
              <a:t> parameter assignment</a:t>
            </a:r>
          </a:p>
          <a:p>
            <a:pPr lvl="1"/>
            <a:r>
              <a:rPr lang="en-US" b="1" dirty="0"/>
              <a:t>Sample efficiency</a:t>
            </a:r>
            <a:r>
              <a:rPr lang="en-US" dirty="0"/>
              <a:t>: minimize the number of samples along the process</a:t>
            </a:r>
          </a:p>
          <a:p>
            <a:pPr lvl="1"/>
            <a:r>
              <a:rPr lang="en-US" b="1" dirty="0"/>
              <a:t>minimize</a:t>
            </a:r>
            <a:r>
              <a:rPr lang="en-US" dirty="0"/>
              <a:t> cumulative regret (for online optimization)</a:t>
            </a:r>
          </a:p>
        </p:txBody>
      </p:sp>
      <p:sp>
        <p:nvSpPr>
          <p:cNvPr id="6" name="TextBox 5"/>
          <p:cNvSpPr txBox="1"/>
          <p:nvPr/>
        </p:nvSpPr>
        <p:spPr>
          <a:xfrm rot="16200000">
            <a:off x="3183028" y="5093404"/>
            <a:ext cx="85993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Cost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FADED0-8B85-D340-8DA9-F13DCE81F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026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1. Gradient Descent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600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lim>
                        </m:limLow>
                      </m:fName>
                      <m:e>
                        <m:r>
                          <a:rPr lang="en-US" sz="3600" i="1">
                            <a:latin typeface="Cambria Math" charset="0"/>
                          </a:rPr>
                          <m:t>𝑓</m:t>
                        </m:r>
                        <m:r>
                          <a:rPr lang="en-US" sz="3600" i="1">
                            <a:latin typeface="Cambria Math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i="1"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3600" i="1">
                            <a:latin typeface="Cambria Math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 charset="0"/>
                              </a:rPr>
                              <m:t> </m:t>
                            </m:r>
                            <m:r>
                              <a:rPr lang="en-US" sz="3600" i="1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i="1">
                                <a:latin typeface="Cambria Math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3600" i="1">
                            <a:latin typeface="Cambria Math" charset="0"/>
                          </a:rPr>
                          <m:t>,…, </m:t>
                        </m:r>
                        <m:sSub>
                          <m:sSubPr>
                            <m:ctrlPr>
                              <a:rPr lang="en-US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i="1">
                                <a:latin typeface="Cambria Math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3600" i="1">
                            <a:latin typeface="Cambria Math" charset="0"/>
                          </a:rPr>
                          <m:t>)</m:t>
                        </m:r>
                      </m:e>
                    </m:func>
                  </m:oMath>
                </a14:m>
                <a:endParaRPr lang="en-US" sz="3600" dirty="0"/>
              </a:p>
              <a:p>
                <a:pPr marL="1352535" lvl="1" indent="-742950">
                  <a:buFont typeface="+mj-lt"/>
                  <a:buAutoNum type="arabicPeriod"/>
                </a:pPr>
                <a:r>
                  <a:rPr lang="en-US" sz="3200" dirty="0">
                    <a:ea typeface="Cambria Math" charset="0"/>
                    <a:cs typeface="Cambria Math" charset="0"/>
                  </a:rPr>
                  <a:t>Set initial parameter vector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</m:sup>
                    </m:sSup>
                    <m:r>
                      <a:rPr lang="en-US" sz="32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  <a:ea typeface="Cambria Math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sz="3200" i="1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32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sz="32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0</m:t>
                                </m:r>
                              </m:sup>
                            </m:sSubSup>
                            <m:r>
                              <a:rPr lang="en-US" sz="32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, …,</m:t>
                            </m:r>
                            <m:sSubSup>
                              <m:sSubSupPr>
                                <m:ctrlPr>
                                  <a:rPr lang="en-US" sz="3200" i="1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32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𝑛</m:t>
                                </m:r>
                              </m:sub>
                              <m:sup>
                                <m:r>
                                  <a:rPr lang="en-US" sz="32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0</m:t>
                                </m:r>
                              </m:sup>
                            </m:sSubSup>
                          </m:e>
                        </m:d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⊤</m:t>
                        </m:r>
                      </m:sup>
                    </m:sSup>
                  </m:oMath>
                </a14:m>
                <a:endParaRPr lang="en-US" sz="3200" b="0" dirty="0">
                  <a:ea typeface="Cambria Math" charset="0"/>
                  <a:cs typeface="Cambria Math" charset="0"/>
                </a:endParaRPr>
              </a:p>
              <a:p>
                <a:pPr marL="1352535" lvl="1" indent="-742950">
                  <a:buFont typeface="+mj-lt"/>
                  <a:buAutoNum type="arabicPeriod"/>
                </a:pPr>
                <a:r>
                  <a:rPr lang="en-US" sz="3200" dirty="0">
                    <a:ea typeface="Cambria Math" charset="0"/>
                    <a:cs typeface="Cambria Math" charset="0"/>
                  </a:rPr>
                  <a:t>While improving</a:t>
                </a:r>
                <a:endParaRPr lang="en-US" sz="3200" b="0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1885922" lvl="2" indent="-742950"/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𝑋</m:t>
                        </m:r>
                      </m:e>
                      <m:sup>
                        <m:r>
                          <a:rPr lang="en-US" sz="2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  <m:r>
                          <a:rPr lang="en-US" sz="2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+1</m:t>
                        </m:r>
                      </m:sup>
                    </m:sSup>
                    <m:r>
                      <a:rPr lang="en-US" sz="28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sSup>
                      <m:sSup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𝑋</m:t>
                        </m:r>
                      </m:e>
                      <m:sup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</m:sup>
                    </m:sSup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US" sz="2800" i="1">
                        <a:solidFill>
                          <a:schemeClr val="tx2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𝛼</m:t>
                    </m:r>
                    <m:r>
                      <a:rPr lang="en-US" sz="280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𝛻</m:t>
                    </m:r>
                    <m:sSup>
                      <m:sSupPr>
                        <m:ctrlP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𝑓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k</m:t>
                        </m:r>
                      </m:sup>
                    </m:sSup>
                  </m:oMath>
                </a14:m>
                <a:endParaRPr lang="en-US" sz="4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689" t="-3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 descr="mage result for gradient desc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725" y="3598939"/>
            <a:ext cx="3761462" cy="290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041771" y="3730475"/>
            <a:ext cx="66075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rgbClr val="FF0000"/>
                </a:solidFill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594067" y="4542433"/>
                <a:ext cx="302221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How can we compute the gradient if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𝑓</m:t>
                    </m:r>
                  </m:oMath>
                </a14:m>
                <a:r>
                  <a:rPr lang="en-US" sz="2400" dirty="0"/>
                  <a:t> is unknown?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4067" y="4542433"/>
                <a:ext cx="3022216" cy="1200329"/>
              </a:xfrm>
              <a:prstGeom prst="rect">
                <a:avLst/>
              </a:prstGeom>
              <a:blipFill>
                <a:blip r:embed="rId6"/>
                <a:stretch>
                  <a:fillRect l="-420" t="-4211" r="-2521"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DC942F-8AA2-5841-91F1-80ECD686A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470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Empirical gradient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Asses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𝛻</m:t>
                    </m:r>
                    <m:r>
                      <a:rPr lang="en-US" i="1">
                        <a:latin typeface="Cambria Math" charset="0"/>
                      </a:rPr>
                      <m:t>𝑓</m:t>
                    </m:r>
                    <m:r>
                      <a:rPr lang="en-US" i="1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 </m:t>
                        </m:r>
                        <m:r>
                          <a:rPr lang="en-US" i="1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,…,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dirty="0"/>
                  <a:t> 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Through local evaluation</a:t>
                </a:r>
              </a:p>
              <a:p>
                <a:r>
                  <a:rPr lang="en-US" dirty="0"/>
                  <a:t>Finite-difference methods (FDM)</a:t>
                </a:r>
              </a:p>
              <a:p>
                <a:pPr lvl="1">
                  <a:buFont typeface="Wingdings" charset="2"/>
                  <a:buChar char="§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mr-I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mr-IN" i="1" smtClean="0">
                            <a:latin typeface="Cambria Math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𝑓</m:t>
                        </m:r>
                      </m:num>
                      <m:den>
                        <m:r>
                          <a:rPr lang="mr-IN" i="1" smtClean="0">
                            <a:latin typeface="Cambria Math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≅</m:t>
                    </m:r>
                    <m:f>
                      <m:fPr>
                        <m:ctrlPr>
                          <a:rPr lang="mr-IN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</m:d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𝑓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)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′</m:t>
                            </m:r>
                          </m:sup>
                        </m:sSubSup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4B3192-1AEB-4E42-ABE1-87901E97C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405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Finite difference approach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92" y="1611352"/>
            <a:ext cx="8050997" cy="49492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2051824"/>
            <a:ext cx="2685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Biased towards the rear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61824"/>
            <a:ext cx="2672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Biased towards the front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818324"/>
            <a:ext cx="13901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Unbiased</a:t>
            </a:r>
            <a:r>
              <a:rPr lang="en-US" dirty="0"/>
              <a:t> </a:t>
            </a:r>
          </a:p>
          <a:p>
            <a:r>
              <a:rPr lang="en-US" dirty="0">
                <a:solidFill>
                  <a:srgbClr val="FF0000"/>
                </a:solidFill>
              </a:rPr>
              <a:t>X2 samples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B6D42D-C995-2941-A207-1AF25A78A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650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dimensionality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Approximate the gradient of a DNN with 100k parameters</a:t>
            </a:r>
          </a:p>
          <a:p>
            <a:r>
              <a:rPr lang="en-US" dirty="0"/>
              <a:t>Requires 200k observations!</a:t>
            </a:r>
          </a:p>
          <a:p>
            <a:pPr lvl="1"/>
            <a:r>
              <a:rPr lang="en-US" dirty="0"/>
              <a:t>2 per parameter</a:t>
            </a:r>
          </a:p>
          <a:p>
            <a:pPr lvl="1"/>
            <a:r>
              <a:rPr lang="en-US" dirty="0"/>
              <a:t>Not practical for real-world applications</a:t>
            </a:r>
          </a:p>
          <a:p>
            <a:r>
              <a:rPr lang="en-US" dirty="0"/>
              <a:t>A stochastic approach is required</a:t>
            </a:r>
          </a:p>
        </p:txBody>
      </p:sp>
      <p:pic>
        <p:nvPicPr>
          <p:cNvPr id="1026" name="Picture 2" descr="PLOS ONE: An analysis of the influence of deep neural network (DNN ...">
            <a:extLst>
              <a:ext uri="{FF2B5EF4-FFF2-40B4-BE49-F238E27FC236}">
                <a16:creationId xmlns:a16="http://schemas.microsoft.com/office/drawing/2014/main" id="{51134719-153A-9F43-8D40-B5A1D00B4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322" y="3462080"/>
            <a:ext cx="4963528" cy="307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04EF4B-F0AD-0448-A020-97D343BE1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566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/>
              <a:t>Policy Gradient Reinforcement Learning </a:t>
            </a:r>
            <a:br>
              <a:rPr lang="en-US" sz="4800" dirty="0"/>
            </a:br>
            <a:r>
              <a:rPr lang="en-US" sz="1800" dirty="0"/>
              <a:t>(Kohl and Stone, 2004)</a:t>
            </a:r>
            <a:endParaRPr lang="en-US" sz="4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Evaluate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𝛻</m:t>
                    </m:r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𝑓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k</m:t>
                        </m:r>
                      </m:sup>
                    </m:sSup>
                  </m:oMath>
                </a14:m>
                <a:r>
                  <a:rPr lang="en-US" dirty="0"/>
                  <a:t> through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𝑀</m:t>
                    </m:r>
                  </m:oMath>
                </a14:m>
                <a:r>
                  <a:rPr lang="en-US" dirty="0"/>
                  <a:t> observations</a:t>
                </a:r>
              </a:p>
              <a:p>
                <a:pPr lvl="1">
                  <a:buFont typeface="Wingdings" charset="2"/>
                  <a:buChar char="§"/>
                </a:pPr>
                <a:r>
                  <a:rPr lang="en-US" dirty="0"/>
                  <a:t> For</a:t>
                </a:r>
                <a:r>
                  <a:rPr lang="en-US" sz="1600" dirty="0">
                    <a:latin typeface="Cambria Math" charset="0"/>
                    <a:ea typeface="Cambria Math" charset="0"/>
                    <a:cs typeface="Cambria Math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𝑚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=[1,…,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𝑀</m:t>
                    </m:r>
                  </m:oMath>
                </a14:m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] </a:t>
                </a:r>
              </a:p>
              <a:p>
                <a:pPr lvl="2"/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acc>
                          <m:accPr>
                            <m:chr m:val="̃"/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𝑋</m:t>
                            </m:r>
                          </m:e>
                        </m:acc>
                      </m:e>
                      <m:sup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𝑚</m:t>
                        </m:r>
                      </m:sup>
                    </m:sSup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&lt;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𝑘</m:t>
                            </m:r>
                          </m:sup>
                        </m:sSubSup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𝑚</m:t>
                            </m:r>
                          </m:sup>
                        </m:sSubSup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 …,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𝑘</m:t>
                            </m:r>
                          </m:sup>
                        </m:sSubSup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𝑚</m:t>
                            </m:r>
                          </m:sup>
                        </m:sSubSup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&gt;</m:t>
                        </m:r>
                      </m:e>
                      <m:sup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endParaRPr lang="en-US" dirty="0"/>
              </a:p>
              <a:p>
                <a:pPr lvl="1">
                  <a:buFont typeface="Wingdings" charset="2"/>
                  <a:buChar char="§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charset="0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+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𝜀</m:t>
                        </m:r>
                        <m:r>
                          <a:rPr lang="en-US" i="1">
                            <a:latin typeface="Cambria Math" charset="0"/>
                          </a:rPr>
                          <m:t>𝑛</m:t>
                        </m:r>
                      </m:sub>
                      <m:sup>
                        <m:r>
                          <a:rPr lang="en-US" i="1">
                            <a:latin typeface="Cambria Math" charset="0"/>
                          </a:rPr>
                          <m:t>𝑘</m:t>
                        </m:r>
                      </m:sup>
                    </m:sSubSup>
                    <m:r>
                      <a:rPr lang="en-US" b="0" i="0" smtClean="0">
                        <a:latin typeface="Cambria Math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charset="0"/>
                          </a:rPr>
                          <m:t>Mean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∈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𝑋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𝜀</m:t>
                            </m:r>
                            <m:r>
                              <a:rPr lang="en-US" i="1">
                                <a:latin typeface="Cambria Math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𝑘</m:t>
                            </m:r>
                          </m:sup>
                        </m:sSubSup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</m:d>
                      </m:e>
                    </m:d>
                  </m:oMath>
                </a14:m>
                <a:r>
                  <a:rPr lang="en-US" dirty="0"/>
                  <a:t> </a:t>
                </a:r>
              </a:p>
              <a:p>
                <a:pPr lvl="1">
                  <a:buFont typeface="Wingdings" charset="2"/>
                  <a:buChar char="§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𝜀</m:t>
                        </m:r>
                        <m:r>
                          <a:rPr lang="en-US" i="1">
                            <a:latin typeface="Cambria Math" charset="0"/>
                          </a:rPr>
                          <m:t>𝑛</m:t>
                        </m:r>
                      </m:sub>
                      <m:sup>
                        <m:r>
                          <a:rPr lang="en-US" i="1">
                            <a:latin typeface="Cambria Math" charset="0"/>
                          </a:rPr>
                          <m:t>𝑘</m:t>
                        </m:r>
                      </m:sup>
                    </m:sSubSup>
                    <m:r>
                      <a:rPr lang="en-US">
                        <a:latin typeface="Cambria Math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charset="0"/>
                          </a:rPr>
                          <m:t>Mean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𝑥</m:t>
                        </m:r>
                        <m:r>
                          <a:rPr lang="en-US" i="1">
                            <a:latin typeface="Cambria Math" charset="0"/>
                          </a:rPr>
                          <m:t>∈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𝑋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𝜀</m:t>
                            </m:r>
                            <m:r>
                              <a:rPr lang="en-US" i="1">
                                <a:latin typeface="Cambria Math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𝑘</m:t>
                            </m:r>
                          </m:sup>
                        </m:sSubSup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</a:rPr>
                          <m:t>𝑓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</m:d>
                      </m:e>
                    </m:d>
                  </m:oMath>
                </a14:m>
                <a:r>
                  <a:rPr lang="en-US" dirty="0"/>
                  <a:t> </a:t>
                </a:r>
              </a:p>
              <a:p>
                <a:pPr lvl="1">
                  <a:buFont typeface="Wingdings" charset="2"/>
                  <a:buChar char="§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charset="0"/>
                          </a:rPr>
                          <m:t>𝑛</m:t>
                        </m:r>
                      </m:sub>
                      <m:sup>
                        <m:r>
                          <a:rPr lang="en-US" i="1">
                            <a:latin typeface="Cambria Math" charset="0"/>
                          </a:rPr>
                          <m:t>𝑘</m:t>
                        </m:r>
                      </m:sup>
                    </m:sSubSup>
                    <m:r>
                      <a:rPr lang="en-US">
                        <a:latin typeface="Cambria Math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charset="0"/>
                          </a:rPr>
                          <m:t>Mean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𝑥</m:t>
                        </m:r>
                        <m:r>
                          <a:rPr lang="en-US" i="1">
                            <a:latin typeface="Cambria Math" charset="0"/>
                          </a:rPr>
                          <m:t>∈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𝑋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𝑘</m:t>
                            </m:r>
                          </m:sup>
                        </m:sSubSup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</a:rPr>
                          <m:t>𝑓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</m:d>
                      </m:e>
                    </m:d>
                  </m:oMath>
                </a14:m>
                <a:r>
                  <a:rPr lang="en-US" dirty="0"/>
                  <a:t> 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mr-I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mr-IN" i="1" smtClean="0">
                            <a:latin typeface="Cambria Math" charset="0"/>
                          </a:rPr>
                          <m:t>𝜕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𝑓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k</m:t>
                            </m:r>
                          </m:sup>
                        </m:sSup>
                      </m:num>
                      <m:den>
                        <m:r>
                          <a:rPr lang="mr-IN" i="1" smtClean="0">
                            <a:latin typeface="Cambria Math" charset="0"/>
                          </a:rPr>
                          <m:t>𝜕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𝑘</m:t>
                            </m:r>
                          </m:sup>
                        </m:sSubSup>
                      </m:den>
                    </m:f>
                    <m:r>
                      <a:rPr lang="mr-IN" b="0" i="1" smtClean="0">
                        <a:latin typeface="Cambria Math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mr-I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mr-IN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0</m:t>
                            </m:r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                    , </m:t>
                                </m:r>
                                <m:r>
                                  <a:rPr lang="en-US" i="1">
                                    <a:latin typeface="Cambria Math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charset="0"/>
                                  </a:rPr>
                                  <m:t>+</m:t>
                                </m:r>
                                <m:r>
                                  <a:rPr lang="en-US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𝜀</m:t>
                                </m:r>
                                <m:r>
                                  <a:rPr lang="en-US" i="1">
                                    <a:latin typeface="Cambria Math" charset="0"/>
                                  </a:rPr>
                                  <m:t>𝑛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charset="0"/>
                                  </a:rPr>
                                  <m:t>𝑘</m:t>
                                </m:r>
                              </m:sup>
                            </m:sSubSup>
                            <m:r>
                              <a:rPr lang="en-US" b="0" i="1" smtClean="0">
                                <a:latin typeface="Cambria Math" charset="0"/>
                              </a:rPr>
                              <m:t>&lt;</m:t>
                            </m:r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0</m:t>
                                </m:r>
                                <m:r>
                                  <a:rPr lang="en-US" i="1">
                                    <a:latin typeface="Cambria Math" charset="0"/>
                                  </a:rPr>
                                  <m:t>𝑛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charset="0"/>
                                  </a:rPr>
                                  <m:t>𝑘</m:t>
                                </m:r>
                              </m:sup>
                            </m:sSubSup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dirty="0"/>
                              <m:t>&amp;</m:t>
                            </m:r>
                            <m:r>
                              <m:rPr>
                                <m:nor/>
                              </m:rPr>
                              <a:rPr lang="en-US" b="0" i="0" dirty="0" smtClean="0"/>
                              <m:t> </m:t>
                            </m:r>
                            <m:sSubSup>
                              <m:sSubSup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 </m:t>
                                </m:r>
                                <m:r>
                                  <a:rPr lang="en-US" i="1">
                                    <a:latin typeface="Cambria Math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𝜀</m:t>
                                </m:r>
                                <m:r>
                                  <a:rPr lang="en-US" i="1">
                                    <a:latin typeface="Cambria Math" charset="0"/>
                                  </a:rPr>
                                  <m:t>𝑛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charset="0"/>
                                  </a:rPr>
                                  <m:t>𝑘</m:t>
                                </m:r>
                              </m:sup>
                            </m:sSubSup>
                            <m:r>
                              <a:rPr lang="en-US" i="1">
                                <a:latin typeface="Cambria Math" charset="0"/>
                              </a:rPr>
                              <m:t>&lt;</m:t>
                            </m:r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charset="0"/>
                                  </a:rPr>
                                  <m:t>0</m:t>
                                </m:r>
                                <m:r>
                                  <a:rPr lang="en-US" i="1">
                                    <a:latin typeface="Cambria Math" charset="0"/>
                                  </a:rPr>
                                  <m:t>𝑛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charset="0"/>
                                  </a:rPr>
                                  <m:t>𝑘</m:t>
                                </m:r>
                              </m:sup>
                            </m:sSubSup>
                          </m:e>
                          <m:e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charset="0"/>
                                  </a:rPr>
                                  <m:t>+</m:t>
                                </m:r>
                                <m:r>
                                  <a:rPr lang="en-US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𝜀</m:t>
                                </m:r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𝑛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𝑘</m:t>
                                </m:r>
                              </m:sup>
                            </m:sSubSup>
                            <m:r>
                              <a:rPr lang="en-US" b="0" i="1" smtClean="0">
                                <a:latin typeface="Cambria Math" charset="0"/>
                              </a:rPr>
                              <m:t>−</m:t>
                            </m:r>
                            <m:r>
                              <a:rPr lang="mr-IN" i="1">
                                <a:latin typeface="Cambria Math" charset="0"/>
                              </a:rPr>
                              <m:t>&amp;</m:t>
                            </m:r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𝜀</m:t>
                                </m:r>
                                <m:r>
                                  <a:rPr lang="en-US" i="1">
                                    <a:latin typeface="Cambria Math" charset="0"/>
                                  </a:rPr>
                                  <m:t>𝑛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charset="0"/>
                                  </a:rPr>
                                  <m:t>𝑘</m:t>
                                </m:r>
                              </m:sup>
                            </m:sSubSup>
                            <m:r>
                              <a:rPr lang="en-US" b="0" i="1" smtClean="0">
                                <a:latin typeface="Cambria Math" charset="0"/>
                              </a:rPr>
                              <m:t> ,                                        </m:t>
                            </m:r>
                            <m:r>
                              <a:rPr lang="en-US" b="0" i="1" smtClean="0">
                                <a:latin typeface="Cambria Math" charset="0"/>
                              </a:rPr>
                              <m:t>𝑒𝑙𝑠𝑒</m:t>
                            </m:r>
                          </m:e>
                        </m:eqAr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082" t="-2035" b="-720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838101" y="2426512"/>
                <a:ext cx="2970151" cy="473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SupPr>
                        <m:e>
                          <m:r>
                            <a:rPr lang="en-US" sz="240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𝛿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𝑛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𝑚</m:t>
                          </m:r>
                        </m:sup>
                      </m:sSubSup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𝑅𝑎𝑛𝑑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(−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𝜀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,0,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𝜀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8101" y="2426512"/>
                <a:ext cx="2970151" cy="473591"/>
              </a:xfrm>
              <a:prstGeom prst="rect">
                <a:avLst/>
              </a:prstGeom>
              <a:blipFill>
                <a:blip r:embed="rId3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838101" y="3079490"/>
                <a:ext cx="4891366" cy="7169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SupPr>
                      <m:e>
                        <m:acc>
                          <m:accPr>
                            <m:chr m:val="̃"/>
                            <m:ctrlPr>
                              <a:rPr lang="en-US" sz="20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en-US" sz="2000" i="1">
                            <a:solidFill>
                              <a:srgbClr val="00B050"/>
                            </a:solidFill>
                            <a:latin typeface="Cambria Math" charset="0"/>
                          </a:rPr>
                          <m:t>+</m:t>
                        </m:r>
                        <m:r>
                          <a:rPr lang="en-US" sz="2000" i="1">
                            <a:solidFill>
                              <a:srgbClr val="00B05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𝜀</m:t>
                        </m:r>
                        <m:r>
                          <a:rPr lang="en-US" sz="2000" i="1">
                            <a:solidFill>
                              <a:srgbClr val="00B050"/>
                            </a:solidFill>
                            <a:latin typeface="Cambria Math" charset="0"/>
                          </a:rPr>
                          <m:t>𝑛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00B05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</m:sup>
                    </m:sSubSup>
                    <m:r>
                      <a:rPr lang="en-US" sz="2000" b="0" i="1" smtClean="0">
                        <a:solidFill>
                          <a:srgbClr val="00B05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000" dirty="0">
                    <a:solidFill>
                      <a:srgbClr val="00B050"/>
                    </a:solidFill>
                  </a:rPr>
                  <a:t> all parameter vectors where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SupPr>
                      <m:e>
                        <m:r>
                          <a:rPr lang="en-US" sz="2000" i="1">
                            <a:solidFill>
                              <a:srgbClr val="00B05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solidFill>
                              <a:srgbClr val="00B05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00B05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</m:sup>
                    </m:sSubSup>
                  </m:oMath>
                </a14:m>
                <a:r>
                  <a:rPr lang="en-US" sz="2000" dirty="0">
                    <a:solidFill>
                      <a:srgbClr val="00B050"/>
                    </a:solidFill>
                  </a:rPr>
                  <a:t> was increased by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00B05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𝜀</m:t>
                    </m:r>
                  </m:oMath>
                </a14:m>
                <a:r>
                  <a:rPr lang="en-US" sz="2000" dirty="0">
                    <a:solidFill>
                      <a:srgbClr val="00B05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8101" y="3079490"/>
                <a:ext cx="4891366" cy="716928"/>
              </a:xfrm>
              <a:prstGeom prst="rect">
                <a:avLst/>
              </a:prstGeom>
              <a:blipFill>
                <a:blip r:embed="rId4"/>
                <a:stretch>
                  <a:fillRect l="-1295" t="-3448" b="-120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9C053F-6C8C-EC47-8A4F-402B92439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328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- PGRL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1"/>
                <a:ext cx="10972800" cy="4532970"/>
              </a:xfrm>
            </p:spPr>
            <p:txBody>
              <a:bodyPr>
                <a:normAutofit/>
              </a:bodyPr>
              <a:lstStyle/>
              <a:p>
                <a:pPr marL="342900" lvl="2" indent="-342900"/>
                <a:r>
                  <a:rPr lang="en-US" sz="3600" dirty="0"/>
                  <a:t>Minimize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 charset="0"/>
                      </a:rPr>
                      <m:t>𝑓</m:t>
                    </m:r>
                    <m:r>
                      <a:rPr lang="en-US" sz="3600" i="1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sz="3600" i="1"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 charset="0"/>
                          </a:rPr>
                          <m:t> </m:t>
                        </m:r>
                        <m:r>
                          <a:rPr lang="en-US" sz="3600" i="1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sz="3600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sz="3600" dirty="0"/>
                  <a:t>,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 charset="0"/>
                        <a:ea typeface="Cambria Math" charset="0"/>
                        <a:cs typeface="Cambria Math" charset="0"/>
                      </a:rPr>
                      <m:t>𝑀</m:t>
                    </m:r>
                    <m:r>
                      <a:rPr lang="en-US" sz="36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=4</m:t>
                    </m:r>
                  </m:oMath>
                </a14:m>
                <a:r>
                  <a:rPr lang="en-US" sz="3600" dirty="0"/>
                  <a:t>,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 charset="0"/>
                        <a:ea typeface="Cambria Math" charset="0"/>
                        <a:cs typeface="Cambria Math" charset="0"/>
                      </a:rPr>
                      <m:t>𝜀</m:t>
                    </m:r>
                    <m:r>
                      <a:rPr lang="en-US" sz="36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=1,</m:t>
                    </m:r>
                  </m:oMath>
                </a14:m>
                <a:r>
                  <a:rPr lang="en-US" sz="3600" dirty="0"/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𝛼</m:t>
                    </m:r>
                    <m:r>
                      <a:rPr lang="en-US" sz="2800" b="0" i="0" smtClean="0">
                        <a:solidFill>
                          <a:schemeClr val="tx2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=1</m:t>
                    </m:r>
                  </m:oMath>
                </a14:m>
                <a:endParaRPr lang="en-US" sz="3600" dirty="0"/>
              </a:p>
              <a:p>
                <a:pPr marL="1352535" lvl="1" indent="-742950">
                  <a:buFont typeface="Wingdings" charset="2"/>
                  <a:buChar char="§"/>
                </a:pPr>
                <a:r>
                  <a:rPr lang="en-US" sz="3200" dirty="0">
                    <a:ea typeface="Cambria Math" charset="0"/>
                    <a:cs typeface="Cambria Math" charset="0"/>
                  </a:rPr>
                  <a:t>Initial parameter vector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𝑋</m:t>
                        </m:r>
                      </m:e>
                      <m:sup>
                        <m:r>
                          <a:rPr lang="en-US" sz="32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</m:sup>
                    </m:sSup>
                    <m:r>
                      <a:rPr lang="en-US" sz="3200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sSup>
                      <m:sSupPr>
                        <m:ctrlPr>
                          <a:rPr lang="en-US" sz="320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  <a:ea typeface="Cambria Math" charset="0"/>
                              </a:rPr>
                            </m:ctrlPr>
                          </m:d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  <a:ea typeface="Cambria Math" charset="0"/>
                              </a:rPr>
                              <m:t>0,0</m:t>
                            </m:r>
                          </m:e>
                        </m:d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⊤</m:t>
                        </m:r>
                      </m:sup>
                    </m:sSup>
                  </m:oMath>
                </a14:m>
                <a:endParaRPr lang="en-US" sz="3200" dirty="0">
                  <a:ea typeface="Cambria Math" charset="0"/>
                  <a:cs typeface="Cambria Math" charset="0"/>
                </a:endParaRPr>
              </a:p>
              <a:p>
                <a:pPr marL="1752585" lvl="2" indent="-742950"/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acc>
                          <m:accPr>
                            <m:chr m:val="̃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𝑋</m:t>
                            </m:r>
                          </m:e>
                        </m:acc>
                      </m:e>
                      <m:sup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</m:sup>
                    </m:sSup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</a:rPr>
                              <m:t>1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</a:rPr>
                              <m:t>1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>
                    <a:ea typeface="Cambria Math" charset="0"/>
                    <a:cs typeface="Cambria Math" charset="0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𝑓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(</m:t>
                        </m:r>
                        <m:acc>
                          <m:accPr>
                            <m:chr m:val="̃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𝑋</m:t>
                            </m:r>
                          </m:e>
                        </m:acc>
                      </m:e>
                      <m:sup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,0</m:t>
                        </m:r>
                      </m:sup>
                    </m:sSup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)=5</m:t>
                    </m:r>
                  </m:oMath>
                </a14:m>
                <a:endParaRPr lang="en-US" dirty="0">
                  <a:ea typeface="Cambria Math" charset="0"/>
                  <a:cs typeface="Cambria Math" charset="0"/>
                </a:endParaRPr>
              </a:p>
              <a:p>
                <a:pPr marL="1752585" lvl="2" indent="-742950"/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acc>
                          <m:accPr>
                            <m:chr m:val="̃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𝑋</m:t>
                            </m:r>
                          </m:e>
                        </m:acc>
                      </m:e>
                      <m:sup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p>
                    </m:sSup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</a:rPr>
                              <m:t>−1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</a:rPr>
                              <m:t>,0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>
                    <a:ea typeface="Cambria Math" charset="0"/>
                    <a:cs typeface="Cambria Math" charset="0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𝑓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(</m:t>
                        </m:r>
                        <m:acc>
                          <m:accPr>
                            <m:chr m:val="̃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𝑋</m:t>
                            </m:r>
                          </m:e>
                        </m:acc>
                      </m:e>
                      <m:sup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p>
                    </m:sSup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)=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3</m:t>
                    </m:r>
                  </m:oMath>
                </a14:m>
                <a:endParaRPr lang="en-US" dirty="0">
                  <a:ea typeface="Cambria Math" charset="0"/>
                  <a:cs typeface="Cambria Math" charset="0"/>
                </a:endParaRPr>
              </a:p>
              <a:p>
                <a:pPr marL="1752585" lvl="2" indent="-742950"/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acc>
                          <m:accPr>
                            <m:chr m:val="̃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𝑋</m:t>
                            </m:r>
                          </m:e>
                        </m:acc>
                      </m:e>
                      <m:sup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</a:rPr>
                              <m:t>0,0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>
                    <a:ea typeface="Cambria Math" charset="0"/>
                    <a:cs typeface="Cambria Math" charset="0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𝑓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(</m:t>
                        </m:r>
                        <m:acc>
                          <m:accPr>
                            <m:chr m:val="̃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𝑋</m:t>
                            </m:r>
                          </m:e>
                        </m:acc>
                      </m:e>
                      <m:sup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)=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6</m:t>
                    </m:r>
                  </m:oMath>
                </a14:m>
                <a:endParaRPr lang="en-US" dirty="0">
                  <a:ea typeface="Cambria Math" charset="0"/>
                  <a:cs typeface="Cambria Math" charset="0"/>
                </a:endParaRPr>
              </a:p>
              <a:p>
                <a:pPr marL="1752585" lvl="2" indent="-742950"/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acc>
                          <m:accPr>
                            <m:chr m:val="̃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𝑋</m:t>
                            </m:r>
                          </m:e>
                        </m:acc>
                      </m:e>
                      <m:sup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</a:rPr>
                              <m:t>1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>
                    <a:ea typeface="Cambria Math" charset="0"/>
                    <a:cs typeface="Cambria Math" charset="0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𝑓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(</m:t>
                        </m:r>
                        <m:acc>
                          <m:accPr>
                            <m:chr m:val="̃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𝑋</m:t>
                            </m:r>
                          </m:e>
                        </m:acc>
                      </m:e>
                      <m:sup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)=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4</m:t>
                    </m:r>
                  </m:oMath>
                </a14:m>
                <a:endParaRPr lang="en-US" dirty="0">
                  <a:ea typeface="Cambria Math" charset="0"/>
                  <a:cs typeface="Cambria Math" charset="0"/>
                </a:endParaRP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charset="0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+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𝜀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charset="0"/>
                          </a:rPr>
                          <m:t>0</m:t>
                        </m:r>
                      </m:sup>
                    </m:sSubSup>
                    <m:r>
                      <a:rPr lang="en-US" b="0" i="1" smtClean="0">
                        <a:latin typeface="Cambria Math" charset="0"/>
                      </a:rPr>
                      <m:t>,  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charset="0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−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𝜀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charset="0"/>
                          </a:rPr>
                          <m:t>0</m:t>
                        </m:r>
                      </m:sup>
                    </m:sSubSup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01</m:t>
                        </m:r>
                      </m:sub>
                      <m:sup>
                        <m:r>
                          <a:rPr lang="en-US" b="0" i="1" smtClean="0">
                            <a:latin typeface="Cambria Math" charset="0"/>
                          </a:rPr>
                          <m:t>0</m:t>
                        </m:r>
                      </m:sup>
                    </m:sSubSup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charset="0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+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𝜀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charset="0"/>
                          </a:rPr>
                          <m:t>0</m:t>
                        </m:r>
                      </m:sup>
                    </m:sSubSup>
                    <m:r>
                      <a:rPr lang="en-US" i="1">
                        <a:latin typeface="Cambria Math" charset="0"/>
                      </a:rPr>
                      <m:t>,  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charset="0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−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𝜀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charset="0"/>
                          </a:rPr>
                          <m:t>0</m:t>
                        </m:r>
                      </m:sup>
                    </m:sSubSup>
                    <m:r>
                      <a:rPr lang="en-US" i="1">
                        <a:latin typeface="Cambria Math" charset="0"/>
                      </a:rPr>
                      <m:t>,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charset="0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charset="0"/>
                          </a:rPr>
                          <m:t>0</m:t>
                        </m:r>
                      </m:sup>
                    </m:sSubSup>
                    <m:r>
                      <a:rPr lang="en-US" b="0" i="1" smtClean="0">
                        <a:latin typeface="Cambria Math" charset="0"/>
                      </a:rPr>
                      <m:t>=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𝛻</m:t>
                    </m:r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𝑓</m:t>
                        </m:r>
                      </m:e>
                      <m:sup>
                        <m:r>
                          <a:rPr lang="en-US" b="0" i="0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</m:sup>
                    </m:sSup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𝑋</m:t>
                        </m:r>
                      </m:e>
                      <m:sup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p>
                    </m:sSup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1"/>
                <a:ext cx="10972800" cy="4532970"/>
              </a:xfrm>
              <a:blipFill>
                <a:blip r:embed="rId4"/>
                <a:stretch>
                  <a:fillRect l="-1505" t="-33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81FB75-94AC-6549-B050-ACFDFD674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684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Genetic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1"/>
                <a:ext cx="11255298" cy="4301681"/>
              </a:xfrm>
            </p:spPr>
            <p:txBody>
              <a:bodyPr/>
              <a:lstStyle/>
              <a:p>
                <a:pPr marL="514350" lvl="1" indent="-514350" defTabSz="914400">
                  <a:spcBef>
                    <a:spcPts val="0"/>
                  </a:spcBef>
                  <a:buFont typeface="+mj-lt"/>
                  <a:buAutoNum type="arabicPeriod"/>
                  <a:defRPr/>
                </a:pPr>
                <a:r>
                  <a:rPr lang="en-US" dirty="0"/>
                  <a:t>Generate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𝑀</m:t>
                    </m:r>
                  </m:oMath>
                </a14:m>
                <a:r>
                  <a:rPr lang="en-US" dirty="0"/>
                  <a:t> parameter vectors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0</m:t>
                            </m:r>
                          </m:sup>
                        </m:sSup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</m:sup>
                        </m:sSup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,…,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pPr marL="514350" marR="0" lvl="1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lang="en-US" b="1" dirty="0"/>
                  <a:t>Selection</a:t>
                </a:r>
                <a:r>
                  <a:rPr lang="en-US" dirty="0"/>
                  <a:t>: Survival of the fittest</a:t>
                </a:r>
              </a:p>
              <a:p>
                <a:pPr marL="914400" lvl="2" indent="-514350" defTabSz="914400">
                  <a:spcBef>
                    <a:spcPts val="0"/>
                  </a:spcBef>
                  <a:defRPr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𝐺</m:t>
                    </m:r>
                    <m:r>
                      <a:rPr lang="en-US" b="0" i="1" smtClean="0">
                        <a:latin typeface="Cambria Math" charset="0"/>
                      </a:rPr>
                      <m:t>←</m:t>
                    </m:r>
                  </m:oMath>
                </a14:m>
                <a:r>
                  <a:rPr lang="en-US" dirty="0"/>
                  <a:t> parameter vectors with highest fitness: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𝑘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𝑚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pPr marL="514350" lvl="1" indent="-514350" defTabSz="914400">
                  <a:spcBef>
                    <a:spcPts val="0"/>
                  </a:spcBef>
                  <a:buFont typeface="+mj-lt"/>
                  <a:buAutoNum type="arabicPeriod"/>
                  <a:defRPr/>
                </a:pPr>
                <a:r>
                  <a:rPr lang="en-US" dirty="0"/>
                  <a:t>Generate next generation through </a:t>
                </a:r>
                <a:r>
                  <a:rPr lang="en-US" b="1" dirty="0"/>
                  <a:t>recombination </a:t>
                </a:r>
                <a:r>
                  <a:rPr lang="en-US" dirty="0"/>
                  <a:t>and </a:t>
                </a:r>
                <a:r>
                  <a:rPr lang="en-US" b="1" dirty="0"/>
                  <a:t>mutation</a:t>
                </a:r>
                <a:r>
                  <a:rPr lang="en-US" dirty="0"/>
                  <a:t> 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𝐺</m:t>
                    </m:r>
                  </m:oMath>
                </a14:m>
                <a:endParaRPr lang="en-US" dirty="0"/>
              </a:p>
              <a:p>
                <a:pPr marL="514350" lvl="1" indent="-514350" defTabSz="914400">
                  <a:spcBef>
                    <a:spcPts val="0"/>
                  </a:spcBef>
                  <a:buFont typeface="+mj-lt"/>
                  <a:buAutoNum type="arabicPeriod"/>
                  <a:defRPr/>
                </a:pPr>
                <a:r>
                  <a:rPr lang="en-US" dirty="0" err="1"/>
                  <a:t>Goto</a:t>
                </a:r>
                <a:r>
                  <a:rPr lang="en-US" dirty="0"/>
                  <a:t> 2. until termination criterion fulfilled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1"/>
                <a:ext cx="11255298" cy="4301681"/>
              </a:xfrm>
              <a:blipFill>
                <a:blip r:embed="rId2"/>
                <a:stretch>
                  <a:fillRect l="-902" t="-2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mage result for crossover genetic algorith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404" y="4850560"/>
            <a:ext cx="3008305" cy="177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utatio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47" y="4767754"/>
            <a:ext cx="3435538" cy="1862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53661" y="4481228"/>
            <a:ext cx="1851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Recombination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32682" y="4583088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Mutation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17664" y="4583088"/>
            <a:ext cx="3499676" cy="193899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How many parents?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How many </a:t>
            </a:r>
            <a:r>
              <a:rPr lang="en-US" sz="2400" b="1" dirty="0" err="1">
                <a:solidFill>
                  <a:srgbClr val="FF0000"/>
                </a:solidFill>
              </a:rPr>
              <a:t>offsprings</a:t>
            </a:r>
            <a:r>
              <a:rPr lang="en-US" sz="2400" b="1" dirty="0">
                <a:solidFill>
                  <a:srgbClr val="FF0000"/>
                </a:solidFill>
              </a:rPr>
              <a:t>?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Crossover technique?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Mutation technique?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Continuous space?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82553" y="1074583"/>
            <a:ext cx="2186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Might apply to the unification of current and former generations</a:t>
            </a:r>
          </a:p>
        </p:txBody>
      </p:sp>
      <p:cxnSp>
        <p:nvCxnSpPr>
          <p:cNvPr id="8" name="Straight Arrow Connector 7"/>
          <p:cNvCxnSpPr>
            <a:cxnSpLocks/>
            <a:stCxn id="6" idx="1"/>
          </p:cNvCxnSpPr>
          <p:nvPr/>
        </p:nvCxnSpPr>
        <p:spPr>
          <a:xfrm flipH="1">
            <a:off x="7076209" y="1674748"/>
            <a:ext cx="2406344" cy="72555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B40B97F-96D8-0845-AC0E-E94A7B57A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877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𝜇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charset="0"/>
                          </a:rPr>
                          <m:t>/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𝜌</m:t>
                            </m:r>
                          </m:e>
                          <m:sub>
                            <m:d>
                              <m:dPr>
                                <m:begChr m:val="{"/>
                                <m:endChr m:val="}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𝐼</m:t>
                                </m:r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𝑊</m:t>
                                </m:r>
                              </m:e>
                            </m:d>
                          </m:sub>
                        </m:sSub>
                        <m:f>
                          <m:fPr>
                            <m:type m:val="noBar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charset="0"/>
                              </a:rPr>
                              <m:t>+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charset="0"/>
                              </a:rPr>
                              <m:t>,</m:t>
                            </m:r>
                          </m:den>
                        </m:f>
                        <m:r>
                          <a:rPr lang="en-US" b="0" i="1" smtClean="0">
                            <a:latin typeface="Cambria Math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𝜆</m:t>
                        </m:r>
                      </m:e>
                    </m:d>
                  </m:oMath>
                </a14:m>
                <a:r>
                  <a:rPr lang="en-US" dirty="0"/>
                  <a:t>-Evolutional Strategy 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782708" y="2185639"/>
                <a:ext cx="1906857" cy="970156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Population</a:t>
                </a:r>
                <a:endParaRPr lang="en-US" sz="2400" i="1" dirty="0">
                  <a:solidFill>
                    <a:srgbClr val="00B0F0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accent1">
                            <a:lumMod val="50000"/>
                            <a:lumOff val="50000"/>
                          </a:schemeClr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𝜇</m:t>
                    </m:r>
                  </m:oMath>
                </a14:m>
                <a:r>
                  <a:rPr lang="en-US" sz="2400" i="1" dirty="0">
                    <a:solidFill>
                      <a:srgbClr val="00B0F0"/>
                    </a:solidFill>
                  </a:rPr>
                  <a:t> </a:t>
                </a:r>
                <a:r>
                  <a:rPr lang="en-US" dirty="0"/>
                  <a:t>individuales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2708" y="2185639"/>
                <a:ext cx="1906857" cy="970156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stCxn id="4" idx="3"/>
            <a:endCxn id="24" idx="1"/>
          </p:cNvCxnSpPr>
          <p:nvPr/>
        </p:nvCxnSpPr>
        <p:spPr>
          <a:xfrm>
            <a:off x="4689565" y="2670717"/>
            <a:ext cx="4678386" cy="886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11938" y="2162884"/>
            <a:ext cx="2518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Init</a:t>
            </a:r>
            <a:r>
              <a:rPr lang="en-US" dirty="0"/>
              <a:t> parental population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969834" y="3445893"/>
                <a:ext cx="66433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*Selection from current generation ’,’ or current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∪</m:t>
                    </m:r>
                  </m:oMath>
                </a14:m>
                <a:r>
                  <a:rPr lang="en-US" dirty="0"/>
                  <a:t> previous ‘+’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9834" y="3445893"/>
                <a:ext cx="6643338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734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/>
          <p:cNvSpPr/>
          <p:nvPr/>
        </p:nvSpPr>
        <p:spPr>
          <a:xfrm>
            <a:off x="609600" y="5469235"/>
            <a:ext cx="102746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charset="0"/>
              </a:rPr>
              <a:t>*While the ‘,’ selection is recommended for unbounded search spaces (</a:t>
            </a:r>
            <a:r>
              <a:rPr lang="en-US" dirty="0" err="1">
                <a:latin typeface="Times New Roman" charset="0"/>
              </a:rPr>
              <a:t>Schwefel</a:t>
            </a:r>
            <a:r>
              <a:rPr lang="en-US" dirty="0">
                <a:latin typeface="Times New Roman" charset="0"/>
              </a:rPr>
              <a:t>, 1987), the ‘+’ selection should be used in discrete finite size search spaces, e.g., in combinatorial optimization problems (</a:t>
            </a:r>
            <a:r>
              <a:rPr lang="en-US" dirty="0" err="1">
                <a:latin typeface="Times New Roman" charset="0"/>
              </a:rPr>
              <a:t>Herdy</a:t>
            </a:r>
            <a:r>
              <a:rPr lang="en-US" dirty="0">
                <a:latin typeface="Times New Roman" charset="0"/>
              </a:rPr>
              <a:t>, 1990; Beyer, 1992).</a:t>
            </a:r>
            <a:endParaRPr lang="en-US" dirty="0"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9367951" y="2194499"/>
                <a:ext cx="2152186" cy="970156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/>
                  <a:t>Offsprings</a:t>
                </a:r>
                <a:endParaRPr lang="en-US" dirty="0"/>
              </a:p>
              <a:p>
                <a:pPr algn="ctr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1">
                            <a:lumMod val="50000"/>
                            <a:lumOff val="50000"/>
                          </a:schemeClr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𝜆</m:t>
                    </m:r>
                  </m:oMath>
                </a14:m>
                <a:r>
                  <a:rPr lang="en-US" sz="2400" i="1" dirty="0">
                    <a:solidFill>
                      <a:srgbClr val="00B0F0"/>
                    </a:solidFill>
                  </a:rPr>
                  <a:t> </a:t>
                </a:r>
                <a:r>
                  <a:rPr lang="en-US" dirty="0"/>
                  <a:t>individuales </a:t>
                </a:r>
                <a:endParaRPr lang="en-US" sz="2400" i="1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7951" y="2194499"/>
                <a:ext cx="2152186" cy="970156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/>
          <p:nvPr/>
        </p:nvCxnSpPr>
        <p:spPr>
          <a:xfrm flipV="1">
            <a:off x="630522" y="2670716"/>
            <a:ext cx="2138841" cy="8861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10444044" y="3164655"/>
            <a:ext cx="2" cy="776861"/>
          </a:xfrm>
          <a:prstGeom prst="straightConnector1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968344" y="1959673"/>
                <a:ext cx="412082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Recombination:</a:t>
                </a:r>
              </a:p>
              <a:p>
                <a:r>
                  <a:rPr lang="en-US" dirty="0"/>
                  <a:t>weighted ‘W’ or uniform ‘I’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𝜌</m:t>
                    </m:r>
                  </m:oMath>
                </a14:m>
                <a:r>
                  <a:rPr lang="en-US" dirty="0"/>
                  <a:t> parents </a:t>
                </a: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8344" y="1959673"/>
                <a:ext cx="4120828" cy="646331"/>
              </a:xfrm>
              <a:prstGeom prst="rect">
                <a:avLst/>
              </a:prstGeom>
              <a:blipFill rotWithShape="0">
                <a:blip r:embed="rId9"/>
                <a:stretch>
                  <a:fillRect l="-1183" t="-4717" r="-1331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/>
          <p:cNvCxnSpPr>
            <a:endCxn id="4" idx="2"/>
          </p:cNvCxnSpPr>
          <p:nvPr/>
        </p:nvCxnSpPr>
        <p:spPr>
          <a:xfrm flipV="1">
            <a:off x="3736136" y="3155795"/>
            <a:ext cx="1" cy="785721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3736136" y="3915753"/>
            <a:ext cx="6697686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651291" y="4522492"/>
                <a:ext cx="408393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If comma selection, then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1">
                            <a:lumMod val="50000"/>
                            <a:lumOff val="50000"/>
                          </a:schemeClr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𝜆</m:t>
                    </m:r>
                    <m:r>
                      <a:rPr lang="en-US" sz="2400" b="0" i="0" smtClean="0">
                        <a:solidFill>
                          <a:schemeClr val="accent1">
                            <a:lumMod val="50000"/>
                            <a:lumOff val="50000"/>
                          </a:schemeClr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&gt;</m:t>
                    </m:r>
                    <m:r>
                      <a:rPr lang="en-US" sz="2400" b="0" i="1" smtClean="0">
                        <a:solidFill>
                          <a:schemeClr val="accent1">
                            <a:lumMod val="50000"/>
                            <a:lumOff val="50000"/>
                          </a:schemeClr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𝜇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291" y="4522492"/>
                <a:ext cx="4083939" cy="461665"/>
              </a:xfrm>
              <a:prstGeom prst="rect">
                <a:avLst/>
              </a:prstGeom>
              <a:blipFill>
                <a:blip r:embed="rId10"/>
                <a:stretch>
                  <a:fillRect l="-2167" t="-5405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A7C49F-F426-CE43-8EDC-4F027C57E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50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4" grpId="0" animBg="1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unbounded space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14350" lvl="1" indent="-514350" defTabSz="914400">
                  <a:spcBef>
                    <a:spcPts val="0"/>
                  </a:spcBef>
                  <a:defRPr/>
                </a:pPr>
                <a:r>
                  <a:rPr lang="en-US" b="1" dirty="0"/>
                  <a:t>Recombination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for offspring = (weighted) mean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𝓂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over the group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𝜌</m:t>
                    </m:r>
                  </m:oMath>
                </a14:m>
                <a:r>
                  <a:rPr lang="en-US" dirty="0"/>
                  <a:t> from the fittest individuals</a:t>
                </a:r>
              </a:p>
              <a:p>
                <a:pPr marL="514350" lvl="1" indent="-514350" defTabSz="914400">
                  <a:spcBef>
                    <a:spcPts val="0"/>
                  </a:spcBef>
                  <a:defRPr/>
                </a:pPr>
                <a:r>
                  <a:rPr lang="en-US" b="1" dirty="0"/>
                  <a:t>Mutation</a:t>
                </a:r>
                <a:r>
                  <a:rPr lang="en-US" dirty="0"/>
                  <a:t>: for every offspring, sample each parameter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~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𝒩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𝓂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,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𝑉𝑎𝑟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4"/>
                <a:stretch>
                  <a:fillRect l="-1000" t="-15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2486722" y="4054820"/>
            <a:ext cx="1851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Recombination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32682" y="4066632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Mutation</a:t>
            </a:r>
          </a:p>
        </p:txBody>
      </p:sp>
      <p:sp>
        <p:nvSpPr>
          <p:cNvPr id="16" name="Oval 15"/>
          <p:cNvSpPr/>
          <p:nvPr/>
        </p:nvSpPr>
        <p:spPr>
          <a:xfrm>
            <a:off x="2263698" y="5207620"/>
            <a:ext cx="223024" cy="2230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594518" y="4802460"/>
            <a:ext cx="223024" cy="2230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118518" y="5374888"/>
            <a:ext cx="223024" cy="2230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866753" y="5861421"/>
            <a:ext cx="223024" cy="2230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243148" y="5263376"/>
            <a:ext cx="223024" cy="2230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801103" y="5025484"/>
            <a:ext cx="223024" cy="2230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825084" y="5924184"/>
            <a:ext cx="223024" cy="2230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5-Point Star 22"/>
          <p:cNvSpPr/>
          <p:nvPr/>
        </p:nvSpPr>
        <p:spPr>
          <a:xfrm>
            <a:off x="2950870" y="5307981"/>
            <a:ext cx="376395" cy="334536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mage result for normal distributi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4350" y="4480568"/>
            <a:ext cx="3013920" cy="185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5-Point Star 23"/>
          <p:cNvSpPr/>
          <p:nvPr/>
        </p:nvSpPr>
        <p:spPr>
          <a:xfrm>
            <a:off x="8117717" y="5901882"/>
            <a:ext cx="376395" cy="334536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9ADF58-7DCF-2C4A-88DD-1FE5A8E7E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439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7012490" y="1344511"/>
            <a:ext cx="4569910" cy="4286855"/>
            <a:chOff x="7012490" y="1344511"/>
            <a:chExt cx="4569910" cy="4286855"/>
          </a:xfrm>
        </p:grpSpPr>
        <p:cxnSp>
          <p:nvCxnSpPr>
            <p:cNvPr id="13" name="Straight Connector 12"/>
            <p:cNvCxnSpPr/>
            <p:nvPr/>
          </p:nvCxnSpPr>
          <p:spPr>
            <a:xfrm flipH="1">
              <a:off x="9341705" y="1344511"/>
              <a:ext cx="1391" cy="4286855"/>
            </a:xfrm>
            <a:prstGeom prst="line">
              <a:avLst/>
            </a:prstGeom>
            <a:ln w="952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012490" y="3557166"/>
              <a:ext cx="4569910" cy="3891"/>
            </a:xfrm>
            <a:prstGeom prst="line">
              <a:avLst/>
            </a:prstGeom>
            <a:ln w="952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Recombination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1"/>
                <a:ext cx="6402890" cy="4301681"/>
              </a:xfrm>
            </p:spPr>
            <p:txBody>
              <a:bodyPr/>
              <a:lstStyle/>
              <a:p>
                <a:r>
                  <a:rPr lang="en-US" dirty="0"/>
                  <a:t>Assume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3</m:t>
                        </m:r>
                        <m:r>
                          <m:rPr>
                            <m:lit/>
                          </m:rPr>
                          <a:rPr lang="en-US" i="1">
                            <a:latin typeface="Cambria Math" charset="0"/>
                          </a:rPr>
                          <m:t>/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3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𝑊</m:t>
                            </m:r>
                          </m:sub>
                        </m:sSub>
                        <m:r>
                          <a:rPr lang="en-US" b="0" i="1" smtClean="0">
                            <a:latin typeface="Cambria Math" charset="0"/>
                          </a:rPr>
                          <m:t>,</m:t>
                        </m:r>
                        <m:r>
                          <a:rPr lang="en-US" i="1">
                            <a:latin typeface="Cambria Math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8</m:t>
                        </m:r>
                      </m:e>
                    </m:d>
                  </m:oMath>
                </a14:m>
                <a:r>
                  <a:rPr lang="en-US" dirty="0"/>
                  <a:t>-ES</a:t>
                </a:r>
              </a:p>
              <a:p>
                <a:r>
                  <a:rPr lang="en-US" dirty="0"/>
                  <a:t>Select 3 fittest parents </a:t>
                </a:r>
              </a:p>
              <a:p>
                <a:r>
                  <a:rPr lang="en-US" dirty="0"/>
                  <a:t>Update:</a:t>
                </a:r>
              </a:p>
              <a:p>
                <a:pPr lvl="1">
                  <a:buFont typeface="Arial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𝓂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endParaRPr lang="en-US" dirty="0"/>
              </a:p>
              <a:p>
                <a:pPr lvl="1">
                  <a:buFont typeface="Arial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𝓂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endParaRPr lang="en-US" dirty="0"/>
              </a:p>
              <a:p>
                <a:pPr lvl="1">
                  <a:buFont typeface="Arial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𝑉𝑎𝑟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endParaRPr lang="en-US" b="0" dirty="0">
                  <a:ea typeface="Cambria Math" charset="0"/>
                  <a:cs typeface="Cambria Math" charset="0"/>
                </a:endParaRPr>
              </a:p>
              <a:p>
                <a:pPr lvl="1">
                  <a:buFont typeface="Arial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𝑉𝑎𝑟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endParaRPr lang="en-US" dirty="0">
                  <a:ea typeface="Cambria Math" charset="0"/>
                  <a:cs typeface="Cambria Math" charset="0"/>
                </a:endParaRPr>
              </a:p>
              <a:p>
                <a:pPr lvl="1">
                  <a:buFont typeface="Arial" charset="0"/>
                  <a:buChar char="•"/>
                </a:pPr>
                <a:endParaRPr lang="en-US" dirty="0"/>
              </a:p>
              <a:p>
                <a:pPr lvl="1">
                  <a:buFont typeface="Arial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1"/>
                <a:ext cx="6402890" cy="4301681"/>
              </a:xfrm>
              <a:blipFill rotWithShape="0">
                <a:blip r:embed="rId4"/>
                <a:stretch>
                  <a:fillRect l="-2190" t="-17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/>
          <p:cNvSpPr>
            <a:spLocks noChangeAspect="1"/>
          </p:cNvSpPr>
          <p:nvPr/>
        </p:nvSpPr>
        <p:spPr>
          <a:xfrm>
            <a:off x="9432541" y="4220957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5" name="Oval 4"/>
          <p:cNvSpPr>
            <a:spLocks noChangeAspect="1"/>
          </p:cNvSpPr>
          <p:nvPr/>
        </p:nvSpPr>
        <p:spPr>
          <a:xfrm>
            <a:off x="10052825" y="2478414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6" name="Oval 5"/>
          <p:cNvSpPr>
            <a:spLocks noChangeAspect="1"/>
          </p:cNvSpPr>
          <p:nvPr/>
        </p:nvSpPr>
        <p:spPr>
          <a:xfrm>
            <a:off x="10410595" y="4471749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>
            <a:off x="7408596" y="2656834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8120414" y="4349568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8238314" y="3148215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8980450" y="2380786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9114496" y="3369454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97828" y="3585980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(0,0)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466045" y="2732488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(1,1)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21460" y="4534334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(-1,-1)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 rot="18977706">
            <a:off x="7364254" y="3243662"/>
            <a:ext cx="3890311" cy="814039"/>
          </a:xfrm>
          <a:prstGeom prst="ellipse">
            <a:avLst/>
          </a:prstGeom>
          <a:noFill/>
          <a:ln w="381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3772DF9-67B7-D147-9EB0-A5CF93CCA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31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9" grpId="0" animBg="1"/>
      <p:bldP spid="10" grpId="0" animBg="1"/>
      <p:bldP spid="23" grpId="0" animBg="1"/>
      <p:bldP spid="23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7012490" y="1344511"/>
            <a:ext cx="4569910" cy="4286855"/>
            <a:chOff x="7012490" y="1344511"/>
            <a:chExt cx="4569910" cy="4286855"/>
          </a:xfrm>
        </p:grpSpPr>
        <p:cxnSp>
          <p:nvCxnSpPr>
            <p:cNvPr id="13" name="Straight Connector 12"/>
            <p:cNvCxnSpPr/>
            <p:nvPr/>
          </p:nvCxnSpPr>
          <p:spPr>
            <a:xfrm flipH="1">
              <a:off x="9341705" y="1344511"/>
              <a:ext cx="1391" cy="4286855"/>
            </a:xfrm>
            <a:prstGeom prst="line">
              <a:avLst/>
            </a:prstGeom>
            <a:ln w="952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012490" y="3557166"/>
              <a:ext cx="4569910" cy="3891"/>
            </a:xfrm>
            <a:prstGeom prst="line">
              <a:avLst/>
            </a:prstGeom>
            <a:ln w="952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Mutation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1"/>
                <a:ext cx="6402890" cy="4301681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Create 8 </a:t>
                </a:r>
                <a:r>
                  <a:rPr lang="en-US" dirty="0" err="1"/>
                  <a:t>offsprings</a:t>
                </a:r>
                <a:endParaRPr lang="en-US" dirty="0"/>
              </a:p>
              <a:p>
                <a:pPr lvl="1">
                  <a:buFont typeface="Arial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~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𝒩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0.2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, </m:t>
                        </m:r>
                        <m:r>
                          <a:rPr lang="en-US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.56</m:t>
                        </m:r>
                      </m:e>
                    </m:d>
                  </m:oMath>
                </a14:m>
                <a:endParaRPr lang="en-US" dirty="0">
                  <a:ea typeface="Cambria Math" charset="0"/>
                  <a:cs typeface="Cambria Math" charset="0"/>
                </a:endParaRPr>
              </a:p>
              <a:p>
                <a:pPr lvl="1">
                  <a:buFont typeface="Arial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~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𝒩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0.2 , 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0.56</m:t>
                        </m:r>
                      </m:e>
                    </m:d>
                  </m:oMath>
                </a14:m>
                <a:endParaRPr lang="en-US" dirty="0"/>
              </a:p>
              <a:p>
                <a:pPr>
                  <a:buFont typeface="Arial" charset="0"/>
                  <a:buChar char="•"/>
                </a:pPr>
                <a:r>
                  <a:rPr lang="en-US" dirty="0" err="1"/>
                  <a:t>Ooops</a:t>
                </a:r>
                <a:r>
                  <a:rPr lang="en-US" dirty="0"/>
                  <a:t>! What went wrong?</a:t>
                </a:r>
              </a:p>
              <a:p>
                <a:pPr lvl="1">
                  <a:buFont typeface="Arial" charset="0"/>
                  <a:buChar char="•"/>
                </a:pPr>
                <a:r>
                  <a:rPr lang="en-US" dirty="0"/>
                  <a:t>We failed to enforce the variables’ co-dependencies </a:t>
                </a:r>
              </a:p>
              <a:p>
                <a:pPr lvl="1">
                  <a:buFont typeface="Arial" charset="0"/>
                  <a:buChar char="•"/>
                </a:pPr>
                <a:r>
                  <a:rPr lang="en-US" dirty="0"/>
                  <a:t>Instead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charset="0"/>
                      </a:rPr>
                      <m:t>𝑉𝑎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charset="0"/>
                          </a:rPr>
                          <m:t>𝑟</m:t>
                        </m:r>
                      </m:e>
                      <m:sub>
                        <m:r>
                          <a:rPr lang="en-US" b="0" i="1" dirty="0" smtClean="0">
                            <a:latin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consider the covariance matrix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𝐶</m:t>
                    </m:r>
                  </m:oMath>
                </a14:m>
                <a:r>
                  <a:rPr lang="en-US" dirty="0"/>
                  <a:t>)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1"/>
                <a:ext cx="6402890" cy="4301681"/>
              </a:xfrm>
              <a:blipFill rotWithShape="0">
                <a:blip r:embed="rId4"/>
                <a:stretch>
                  <a:fillRect l="-2190" t="-1702" r="-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9567074" y="2909807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(0.2,0.2)</a:t>
            </a:r>
          </a:p>
        </p:txBody>
      </p:sp>
      <p:sp>
        <p:nvSpPr>
          <p:cNvPr id="23" name="Oval 22"/>
          <p:cNvSpPr/>
          <p:nvPr/>
        </p:nvSpPr>
        <p:spPr>
          <a:xfrm rot="18977706">
            <a:off x="7765698" y="2831413"/>
            <a:ext cx="3890311" cy="814039"/>
          </a:xfrm>
          <a:prstGeom prst="ellipse">
            <a:avLst/>
          </a:prstGeom>
          <a:noFill/>
          <a:ln w="381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>
            <a:off x="9297445" y="3075095"/>
            <a:ext cx="542928" cy="482071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9655515" y="4032404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10618198" y="3803804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sp>
        <p:nvSpPr>
          <p:cNvPr id="15" name="Oval 14"/>
          <p:cNvSpPr>
            <a:spLocks noChangeAspect="1"/>
          </p:cNvSpPr>
          <p:nvPr/>
        </p:nvSpPr>
        <p:spPr>
          <a:xfrm>
            <a:off x="8469766" y="1832607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16" name="Oval 15"/>
          <p:cNvSpPr>
            <a:spLocks noChangeAspect="1"/>
          </p:cNvSpPr>
          <p:nvPr/>
        </p:nvSpPr>
        <p:spPr>
          <a:xfrm>
            <a:off x="8238314" y="3148215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17" name="Oval 16"/>
          <p:cNvSpPr>
            <a:spLocks noChangeAspect="1"/>
          </p:cNvSpPr>
          <p:nvPr/>
        </p:nvSpPr>
        <p:spPr>
          <a:xfrm>
            <a:off x="9195643" y="2155106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</a:p>
        </p:txBody>
      </p:sp>
      <p:sp>
        <p:nvSpPr>
          <p:cNvPr id="18" name="Oval 17"/>
          <p:cNvSpPr>
            <a:spLocks noChangeAspect="1"/>
          </p:cNvSpPr>
          <p:nvPr/>
        </p:nvSpPr>
        <p:spPr>
          <a:xfrm>
            <a:off x="10572852" y="1908218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8332810" y="4045779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22" name="Oval 21"/>
          <p:cNvSpPr>
            <a:spLocks noChangeAspect="1"/>
          </p:cNvSpPr>
          <p:nvPr/>
        </p:nvSpPr>
        <p:spPr>
          <a:xfrm>
            <a:off x="9370382" y="3068346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BF4CA4-0F64-6E46-AE27-3041FF878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43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2" grpId="0" animBg="1"/>
      <p:bldP spid="10" grpId="0" animBg="1"/>
      <p:bldP spid="11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Covariance matrix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1"/>
                <a:ext cx="6270702" cy="4301681"/>
              </a:xfrm>
            </p:spPr>
            <p:txBody>
              <a:bodyPr/>
              <a:lstStyle/>
              <a:p>
                <a:r>
                  <a:rPr lang="en-US" dirty="0"/>
                  <a:t>Capture dependencies between the fittest variables</a:t>
                </a:r>
              </a:p>
              <a:p>
                <a:r>
                  <a:rPr lang="en-US" dirty="0"/>
                  <a:t>Enforce such dependencies when spawning </a:t>
                </a:r>
                <a:r>
                  <a:rPr lang="en-US" dirty="0" err="1"/>
                  <a:t>offsprings</a:t>
                </a: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𝑋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~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𝒩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𝓂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𝐶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1"/>
                <a:ext cx="6270702" cy="4301681"/>
              </a:xfrm>
              <a:blipFill rotWithShape="0">
                <a:blip r:embed="rId4"/>
                <a:stretch>
                  <a:fillRect l="-2235" t="-1702" r="-11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874" y="1973766"/>
            <a:ext cx="4848910" cy="4588607"/>
          </a:xfrm>
          <a:prstGeom prst="rect">
            <a:avLst/>
          </a:prstGeom>
        </p:spPr>
      </p:pic>
      <p:pic>
        <p:nvPicPr>
          <p:cNvPr id="1026" name="Picture 2" descr="mage result for Multivariate Normal Distributi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6479" y="4309827"/>
            <a:ext cx="3003395" cy="2252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mage result for normal distributio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775553"/>
            <a:ext cx="2653364" cy="1634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ight Arrow 6"/>
          <p:cNvSpPr/>
          <p:nvPr/>
        </p:nvSpPr>
        <p:spPr>
          <a:xfrm>
            <a:off x="3413819" y="5235378"/>
            <a:ext cx="501805" cy="418623"/>
          </a:xfrm>
          <a:prstGeom prst="rightArrow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FEBDBC-1CC7-C14E-92FE-F37005D53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7493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7012490" y="1344511"/>
            <a:ext cx="4569910" cy="4286855"/>
            <a:chOff x="7012490" y="1344511"/>
            <a:chExt cx="4569910" cy="4286855"/>
          </a:xfrm>
        </p:grpSpPr>
        <p:cxnSp>
          <p:nvCxnSpPr>
            <p:cNvPr id="13" name="Straight Connector 12"/>
            <p:cNvCxnSpPr/>
            <p:nvPr/>
          </p:nvCxnSpPr>
          <p:spPr>
            <a:xfrm flipH="1">
              <a:off x="9341705" y="1344511"/>
              <a:ext cx="1391" cy="4286855"/>
            </a:xfrm>
            <a:prstGeom prst="line">
              <a:avLst/>
            </a:prstGeom>
            <a:ln w="952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012490" y="3557166"/>
              <a:ext cx="4569910" cy="3891"/>
            </a:xfrm>
            <a:prstGeom prst="line">
              <a:avLst/>
            </a:prstGeom>
            <a:ln w="952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Lets try again</a:t>
            </a:r>
            <a:r>
              <a:rPr lang="mr-IN" dirty="0"/>
              <a:t>…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1"/>
                <a:ext cx="6402890" cy="4301681"/>
              </a:xfrm>
            </p:spPr>
            <p:txBody>
              <a:bodyPr/>
              <a:lstStyle/>
              <a:p>
                <a:r>
                  <a:rPr lang="en-US" dirty="0"/>
                  <a:t>Assume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3</m:t>
                        </m:r>
                        <m:r>
                          <m:rPr>
                            <m:lit/>
                          </m:rPr>
                          <a:rPr lang="en-US" i="1">
                            <a:latin typeface="Cambria Math" charset="0"/>
                          </a:rPr>
                          <m:t>/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3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𝑊</m:t>
                            </m:r>
                          </m:sub>
                        </m:sSub>
                        <m:r>
                          <a:rPr lang="en-US" b="0" i="1" smtClean="0">
                            <a:latin typeface="Cambria Math" charset="0"/>
                          </a:rPr>
                          <m:t>,</m:t>
                        </m:r>
                        <m:r>
                          <a:rPr lang="en-US" i="1">
                            <a:latin typeface="Cambria Math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8</m:t>
                        </m:r>
                      </m:e>
                    </m:d>
                  </m:oMath>
                </a14:m>
                <a:r>
                  <a:rPr lang="en-US" dirty="0"/>
                  <a:t>CM-ES</a:t>
                </a:r>
              </a:p>
              <a:p>
                <a:r>
                  <a:rPr lang="en-US" dirty="0"/>
                  <a:t>Select 3 fittest parents </a:t>
                </a:r>
              </a:p>
              <a:p>
                <a:r>
                  <a:rPr lang="en-US" dirty="0"/>
                  <a:t>Update mean and covariance</a:t>
                </a:r>
              </a:p>
              <a:p>
                <a:pPr lvl="1">
                  <a:buFont typeface="Arial" charset="0"/>
                  <a:buChar char="•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𝓂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endParaRPr lang="en-US" dirty="0"/>
              </a:p>
              <a:p>
                <a:pPr lvl="1">
                  <a:buFont typeface="Arial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𝐶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endParaRPr lang="en-US" dirty="0">
                  <a:ea typeface="Cambria Math" charset="0"/>
                  <a:cs typeface="Cambria Math" charset="0"/>
                </a:endParaRPr>
              </a:p>
              <a:p>
                <a:pPr lvl="1">
                  <a:buFont typeface="Arial" charset="0"/>
                  <a:buChar char="•"/>
                </a:pPr>
                <a:endParaRPr lang="en-US" dirty="0"/>
              </a:p>
              <a:p>
                <a:pPr lvl="1">
                  <a:buFont typeface="Arial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1"/>
                <a:ext cx="6402890" cy="4301681"/>
              </a:xfrm>
              <a:blipFill rotWithShape="0">
                <a:blip r:embed="rId4"/>
                <a:stretch>
                  <a:fillRect l="-2190" t="-17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/>
          <p:cNvSpPr>
            <a:spLocks noChangeAspect="1"/>
          </p:cNvSpPr>
          <p:nvPr/>
        </p:nvSpPr>
        <p:spPr>
          <a:xfrm>
            <a:off x="9432541" y="4220957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5" name="Oval 4"/>
          <p:cNvSpPr>
            <a:spLocks noChangeAspect="1"/>
          </p:cNvSpPr>
          <p:nvPr/>
        </p:nvSpPr>
        <p:spPr>
          <a:xfrm>
            <a:off x="10052825" y="2478414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6" name="Oval 5"/>
          <p:cNvSpPr>
            <a:spLocks noChangeAspect="1"/>
          </p:cNvSpPr>
          <p:nvPr/>
        </p:nvSpPr>
        <p:spPr>
          <a:xfrm>
            <a:off x="10410595" y="4471749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>
            <a:off x="7408596" y="2656834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8120414" y="4349568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8238314" y="3148215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8980450" y="2380786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9114496" y="3369454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97828" y="3585980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(0,0)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466045" y="2732488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(1,1)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21460" y="4534334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(-1,-1)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 rot="18977706">
            <a:off x="7364254" y="3243662"/>
            <a:ext cx="3890311" cy="814039"/>
          </a:xfrm>
          <a:prstGeom prst="ellipse">
            <a:avLst/>
          </a:prstGeom>
          <a:noFill/>
          <a:ln w="381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003981" y="5788865"/>
                <a:ext cx="693895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*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sz="2000" b="0" i="1" smtClean="0">
                            <a:latin typeface="Cambria Math" charset="0"/>
                          </a:rPr>
                          <m:t>𝑖𝑗</m:t>
                        </m:r>
                      </m:sub>
                    </m:sSub>
                    <m:r>
                      <a:rPr lang="en-US" sz="2000" b="0" i="1" smtClean="0">
                        <a:latin typeface="Cambria Math" charset="0"/>
                      </a:rPr>
                      <m:t>=</m:t>
                    </m:r>
                    <m:r>
                      <a:rPr lang="en-US" sz="20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0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𝓂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US" sz="20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𝓂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sz="2000" b="0" i="1" smtClean="0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charset="0"/>
                          </a:rPr>
                          <m:t>𝑀</m:t>
                        </m:r>
                      </m:den>
                    </m:f>
                    <m:nary>
                      <m:naryPr>
                        <m:chr m:val="∑"/>
                        <m:ctrlPr>
                          <a:rPr lang="is-IS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 smtClean="0">
                            <a:latin typeface="Cambria Math" charset="0"/>
                          </a:rPr>
                          <m:t>𝑘</m:t>
                        </m:r>
                        <m:r>
                          <a:rPr lang="en-US" sz="2000" b="0" i="1" smtClean="0">
                            <a:latin typeface="Cambria Math" charset="0"/>
                          </a:rPr>
                          <m:t>=1</m:t>
                        </m:r>
                      </m:sub>
                      <m:sup>
                        <m:r>
                          <a:rPr lang="en-US" sz="2000" b="0" i="1" smtClean="0">
                            <a:latin typeface="Cambria Math" charset="0"/>
                          </a:rPr>
                          <m:t>𝑀</m:t>
                        </m:r>
                      </m:sup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000" i="1">
                                    <a:latin typeface="Cambria Math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charset="0"/>
                                  </a:rPr>
                                  <m:t>𝑖</m:t>
                                </m:r>
                                <m:r>
                                  <a:rPr lang="en-US" sz="2000" i="1">
                                    <a:latin typeface="Cambria Math" charset="0"/>
                                  </a:rPr>
                                  <m:t> </m:t>
                                </m:r>
                              </m:sub>
                              <m:sup>
                                <m:r>
                                  <a:rPr lang="en-US" sz="2000" i="1">
                                    <a:latin typeface="Cambria Math" charset="0"/>
                                  </a:rPr>
                                  <m:t>𝑘</m:t>
                                </m:r>
                              </m:sup>
                            </m:sSubSup>
                            <m:r>
                              <a:rPr lang="en-US" sz="2000" b="0" i="1" smtClean="0">
                                <a:latin typeface="Cambria Math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𝓂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000" i="1">
                                    <a:latin typeface="Cambria Math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charset="0"/>
                                  </a:rPr>
                                  <m:t>𝑗</m:t>
                                </m:r>
                                <m:r>
                                  <a:rPr lang="en-US" sz="2000" i="1">
                                    <a:latin typeface="Cambria Math" charset="0"/>
                                  </a:rPr>
                                  <m:t> </m:t>
                                </m:r>
                              </m:sub>
                              <m:sup>
                                <m:r>
                                  <a:rPr lang="en-US" sz="2000" i="1">
                                    <a:latin typeface="Cambria Math" charset="0"/>
                                  </a:rPr>
                                  <m:t>𝑘</m:t>
                                </m:r>
                              </m:sup>
                            </m:sSubSup>
                            <m:r>
                              <a:rPr lang="en-US" sz="2000" i="1">
                                <a:latin typeface="Cambria Math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𝓂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981" y="5788865"/>
                <a:ext cx="6938951" cy="584775"/>
              </a:xfrm>
              <a:prstGeom prst="rect">
                <a:avLst/>
              </a:prstGeom>
              <a:blipFill>
                <a:blip r:embed="rId5"/>
                <a:stretch>
                  <a:fillRect l="-2011" t="-60870" b="-1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4673473" y="5328252"/>
            <a:ext cx="2775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Means are known a priori</a:t>
            </a:r>
          </a:p>
        </p:txBody>
      </p:sp>
      <p:sp>
        <p:nvSpPr>
          <p:cNvPr id="17" name="Oval 16"/>
          <p:cNvSpPr/>
          <p:nvPr/>
        </p:nvSpPr>
        <p:spPr>
          <a:xfrm>
            <a:off x="7251082" y="5952969"/>
            <a:ext cx="466796" cy="365546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096000" y="5952969"/>
            <a:ext cx="466796" cy="365546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4641924" y="5885467"/>
            <a:ext cx="308544" cy="501486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/>
          <p:cNvCxnSpPr>
            <a:stCxn id="16" idx="2"/>
            <a:endCxn id="17" idx="1"/>
          </p:cNvCxnSpPr>
          <p:nvPr/>
        </p:nvCxnSpPr>
        <p:spPr>
          <a:xfrm>
            <a:off x="6061033" y="5697584"/>
            <a:ext cx="1258410" cy="30891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endCxn id="24" idx="1"/>
          </p:cNvCxnSpPr>
          <p:nvPr/>
        </p:nvCxnSpPr>
        <p:spPr>
          <a:xfrm>
            <a:off x="6061032" y="5716458"/>
            <a:ext cx="103329" cy="2900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6" idx="2"/>
            <a:endCxn id="25" idx="7"/>
          </p:cNvCxnSpPr>
          <p:nvPr/>
        </p:nvCxnSpPr>
        <p:spPr>
          <a:xfrm flipH="1">
            <a:off x="4905283" y="5697584"/>
            <a:ext cx="1155750" cy="2613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29351D8-F9AC-7447-9065-94ECC51A1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1207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7012490" y="1344511"/>
            <a:ext cx="4569910" cy="4286855"/>
            <a:chOff x="7012490" y="1344511"/>
            <a:chExt cx="4569910" cy="4286855"/>
          </a:xfrm>
        </p:grpSpPr>
        <p:cxnSp>
          <p:nvCxnSpPr>
            <p:cNvPr id="13" name="Straight Connector 12"/>
            <p:cNvCxnSpPr/>
            <p:nvPr/>
          </p:nvCxnSpPr>
          <p:spPr>
            <a:xfrm flipH="1">
              <a:off x="9341705" y="1344511"/>
              <a:ext cx="1391" cy="4286855"/>
            </a:xfrm>
            <a:prstGeom prst="line">
              <a:avLst/>
            </a:prstGeom>
            <a:ln w="952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012490" y="3557166"/>
              <a:ext cx="4569910" cy="3891"/>
            </a:xfrm>
            <a:prstGeom prst="line">
              <a:avLst/>
            </a:prstGeom>
            <a:ln w="952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Mutation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1"/>
                <a:ext cx="6402890" cy="4301681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Create 8 </a:t>
                </a:r>
                <a:r>
                  <a:rPr lang="en-US" dirty="0" err="1"/>
                  <a:t>offsprings</a:t>
                </a:r>
                <a:endParaRPr lang="en-US" dirty="0"/>
              </a:p>
              <a:p>
                <a:pPr lvl="1">
                  <a:buFont typeface="Arial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𝑋</m:t>
                    </m:r>
                    <m:r>
                      <a:rPr lang="en-US" i="1">
                        <a:latin typeface="Cambria Math" charset="0"/>
                      </a:rPr>
                      <m:t>~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𝒩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mr-IN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0</m:t>
                                  </m:r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.2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0.2</m:t>
                                  </m:r>
                                </m:e>
                              </m:mr>
                            </m:m>
                          </m:e>
                        </m:d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mr-IN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mr-IN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0.56</m:t>
                                  </m:r>
                                </m:e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0.56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0.56</m:t>
                                  </m:r>
                                </m:e>
                                <m:e>
                                  <m: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0.56</m:t>
                                  </m:r>
                                </m:e>
                              </m:mr>
                            </m:m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>
                  <a:buFont typeface="Arial" charset="0"/>
                  <a:buChar char="•"/>
                </a:pPr>
                <a:r>
                  <a:rPr lang="en-US" dirty="0"/>
                  <a:t>Much better!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1"/>
                <a:ext cx="6402890" cy="4301681"/>
              </a:xfrm>
              <a:blipFill>
                <a:blip r:embed="rId4"/>
                <a:stretch>
                  <a:fillRect l="-1786" t="-20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9567074" y="2909807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(0.2,0.2)</a:t>
            </a:r>
          </a:p>
        </p:txBody>
      </p:sp>
      <p:sp>
        <p:nvSpPr>
          <p:cNvPr id="23" name="Oval 22"/>
          <p:cNvSpPr/>
          <p:nvPr/>
        </p:nvSpPr>
        <p:spPr>
          <a:xfrm rot="18977706">
            <a:off x="7765698" y="2831413"/>
            <a:ext cx="3890311" cy="814039"/>
          </a:xfrm>
          <a:prstGeom prst="ellipse">
            <a:avLst/>
          </a:prstGeom>
          <a:noFill/>
          <a:ln w="381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>
            <a:off x="9297445" y="3075095"/>
            <a:ext cx="542928" cy="482071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9258650" y="3752986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10245845" y="3033802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5" name="Oval 14"/>
          <p:cNvSpPr>
            <a:spLocks noChangeAspect="1"/>
          </p:cNvSpPr>
          <p:nvPr/>
        </p:nvSpPr>
        <p:spPr>
          <a:xfrm>
            <a:off x="9340196" y="2434800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6" name="Oval 15"/>
          <p:cNvSpPr>
            <a:spLocks noChangeAspect="1"/>
          </p:cNvSpPr>
          <p:nvPr/>
        </p:nvSpPr>
        <p:spPr>
          <a:xfrm>
            <a:off x="8469766" y="3497298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7" name="Oval 16"/>
          <p:cNvSpPr>
            <a:spLocks noChangeAspect="1"/>
          </p:cNvSpPr>
          <p:nvPr/>
        </p:nvSpPr>
        <p:spPr>
          <a:xfrm>
            <a:off x="9976054" y="2320480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8" name="Oval 17"/>
          <p:cNvSpPr>
            <a:spLocks noChangeAspect="1"/>
          </p:cNvSpPr>
          <p:nvPr/>
        </p:nvSpPr>
        <p:spPr>
          <a:xfrm>
            <a:off x="10572852" y="1908218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8332810" y="4045779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22" name="Oval 21"/>
          <p:cNvSpPr>
            <a:spLocks noChangeAspect="1"/>
          </p:cNvSpPr>
          <p:nvPr/>
        </p:nvSpPr>
        <p:spPr>
          <a:xfrm>
            <a:off x="9370382" y="3068346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D4FD22-9E00-FF41-9E62-472AA5AB6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131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2" grpId="0" animBg="1"/>
      <p:bldP spid="10" grpId="0" animBg="1"/>
      <p:bldP spid="11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Step-size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301681"/>
          </a:xfrm>
        </p:spPr>
        <p:txBody>
          <a:bodyPr/>
          <a:lstStyle/>
          <a:p>
            <a:r>
              <a:rPr lang="en-US" dirty="0"/>
              <a:t>For updating the mean and covariance matrix between generations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0604" y="2743524"/>
            <a:ext cx="7932234" cy="23941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31688" y="2899321"/>
            <a:ext cx="2095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Step size too large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101522" y="2899321"/>
            <a:ext cx="2390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Reasonable step size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866309" y="2877020"/>
            <a:ext cx="15183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Step size too</a:t>
            </a:r>
          </a:p>
          <a:p>
            <a:r>
              <a:rPr lang="en-US" dirty="0"/>
              <a:t>small</a:t>
            </a:r>
          </a:p>
        </p:txBody>
      </p:sp>
      <p:sp>
        <p:nvSpPr>
          <p:cNvPr id="8" name="Rectangle 7"/>
          <p:cNvSpPr/>
          <p:nvPr/>
        </p:nvSpPr>
        <p:spPr>
          <a:xfrm>
            <a:off x="1118839" y="5284704"/>
            <a:ext cx="91439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if several updates go to the same/similar direction (if they have the same sign) the step-size is increased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545639-23D0-4343-A336-610FE8B78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0185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CMA-ES</a:t>
            </a:r>
          </a:p>
        </p:txBody>
      </p:sp>
      <p:pic>
        <p:nvPicPr>
          <p:cNvPr id="6" name="ezgif.com-video-cutter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7684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FE4F72-0477-AF46-93E2-551F28560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474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6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parameter tuning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3762103" cy="430168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Finite difference</a:t>
            </a:r>
          </a:p>
          <a:p>
            <a:pPr lvl="1"/>
            <a:r>
              <a:rPr lang="en-US" dirty="0"/>
              <a:t>Less exploration</a:t>
            </a:r>
          </a:p>
          <a:p>
            <a:pPr lvl="1"/>
            <a:r>
              <a:rPr lang="en-US" dirty="0"/>
              <a:t>Safer</a:t>
            </a:r>
          </a:p>
          <a:p>
            <a:pPr lvl="1"/>
            <a:r>
              <a:rPr lang="en-US" dirty="0"/>
              <a:t>Harder to escape a local minima</a:t>
            </a:r>
          </a:p>
          <a:p>
            <a:r>
              <a:rPr lang="en-US" dirty="0">
                <a:solidFill>
                  <a:srgbClr val="EEB603"/>
                </a:solidFill>
              </a:rPr>
              <a:t>CMA-ES</a:t>
            </a:r>
          </a:p>
          <a:p>
            <a:pPr lvl="1"/>
            <a:r>
              <a:rPr lang="en-US" dirty="0"/>
              <a:t>More exploration</a:t>
            </a:r>
          </a:p>
          <a:p>
            <a:pPr lvl="1"/>
            <a:r>
              <a:rPr lang="en-US" dirty="0"/>
              <a:t>Less safe</a:t>
            </a:r>
          </a:p>
          <a:p>
            <a:pPr lvl="1"/>
            <a:r>
              <a:rPr lang="en-US" dirty="0"/>
              <a:t>Easier to escape a local minima</a:t>
            </a:r>
          </a:p>
          <a:p>
            <a:endParaRPr lang="en-US" dirty="0"/>
          </a:p>
        </p:txBody>
      </p:sp>
      <p:pic>
        <p:nvPicPr>
          <p:cNvPr id="1026" name="Picture 2" descr="https://upload.wikimedia.org/wikipedia/commons/d/d8/Concept_of_directional_optimization_in_CMA-ES_algorith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099" y="1572208"/>
            <a:ext cx="7650130" cy="5068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>
            <a:spLocks noChangeAspect="1"/>
          </p:cNvSpPr>
          <p:nvPr/>
        </p:nvSpPr>
        <p:spPr>
          <a:xfrm flipH="1">
            <a:off x="4916697" y="2207300"/>
            <a:ext cx="51636" cy="4997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>
            <a:spLocks noChangeAspect="1"/>
          </p:cNvSpPr>
          <p:nvPr/>
        </p:nvSpPr>
        <p:spPr>
          <a:xfrm>
            <a:off x="4843811" y="2128204"/>
            <a:ext cx="201168" cy="196489"/>
          </a:xfrm>
          <a:prstGeom prst="rect">
            <a:avLst/>
          </a:prstGeom>
          <a:noFill/>
          <a:ln w="28575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 flipH="1">
            <a:off x="7565621" y="2286396"/>
            <a:ext cx="51636" cy="4997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7492735" y="2207300"/>
            <a:ext cx="201168" cy="196489"/>
          </a:xfrm>
          <a:prstGeom prst="rect">
            <a:avLst/>
          </a:prstGeom>
          <a:noFill/>
          <a:ln w="28575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 flipH="1">
            <a:off x="10214545" y="2400993"/>
            <a:ext cx="51636" cy="4997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10141659" y="2321897"/>
            <a:ext cx="201168" cy="196489"/>
          </a:xfrm>
          <a:prstGeom prst="rect">
            <a:avLst/>
          </a:prstGeom>
          <a:noFill/>
          <a:ln w="28575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 flipH="1">
            <a:off x="5575207" y="4800935"/>
            <a:ext cx="51636" cy="4997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>
            <a:spLocks noChangeAspect="1"/>
          </p:cNvSpPr>
          <p:nvPr/>
        </p:nvSpPr>
        <p:spPr>
          <a:xfrm>
            <a:off x="5502321" y="4721839"/>
            <a:ext cx="201168" cy="196489"/>
          </a:xfrm>
          <a:prstGeom prst="rect">
            <a:avLst/>
          </a:prstGeom>
          <a:noFill/>
          <a:ln w="28575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 flipH="1">
            <a:off x="8148286" y="4930002"/>
            <a:ext cx="51636" cy="4997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>
            <a:spLocks noChangeAspect="1"/>
          </p:cNvSpPr>
          <p:nvPr/>
        </p:nvSpPr>
        <p:spPr>
          <a:xfrm>
            <a:off x="8075400" y="4850906"/>
            <a:ext cx="201168" cy="196489"/>
          </a:xfrm>
          <a:prstGeom prst="rect">
            <a:avLst/>
          </a:prstGeom>
          <a:noFill/>
          <a:ln w="28575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>
            <a:spLocks noChangeAspect="1"/>
          </p:cNvSpPr>
          <p:nvPr/>
        </p:nvSpPr>
        <p:spPr>
          <a:xfrm flipH="1">
            <a:off x="10763187" y="5059069"/>
            <a:ext cx="51636" cy="4997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8" name="Rectangle 17"/>
          <p:cNvSpPr>
            <a:spLocks noChangeAspect="1"/>
          </p:cNvSpPr>
          <p:nvPr/>
        </p:nvSpPr>
        <p:spPr>
          <a:xfrm>
            <a:off x="10690301" y="4979973"/>
            <a:ext cx="201168" cy="196489"/>
          </a:xfrm>
          <a:prstGeom prst="rect">
            <a:avLst/>
          </a:prstGeom>
          <a:noFill/>
          <a:ln w="28575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4942515" y="2233541"/>
            <a:ext cx="238556" cy="113070"/>
          </a:xfrm>
          <a:prstGeom prst="straightConnector1">
            <a:avLst/>
          </a:prstGeom>
          <a:ln w="12700">
            <a:solidFill>
              <a:schemeClr val="accent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7591439" y="2312908"/>
            <a:ext cx="238556" cy="113070"/>
          </a:xfrm>
          <a:prstGeom prst="straightConnector1">
            <a:avLst/>
          </a:prstGeom>
          <a:ln w="12700">
            <a:solidFill>
              <a:schemeClr val="accent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10240363" y="2423471"/>
            <a:ext cx="238556" cy="113070"/>
          </a:xfrm>
          <a:prstGeom prst="straightConnector1">
            <a:avLst/>
          </a:prstGeom>
          <a:ln w="12700">
            <a:solidFill>
              <a:schemeClr val="accent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601025" y="4822364"/>
            <a:ext cx="216516" cy="157609"/>
          </a:xfrm>
          <a:prstGeom prst="straightConnector1">
            <a:avLst/>
          </a:prstGeom>
          <a:ln w="12700">
            <a:solidFill>
              <a:schemeClr val="accent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8169678" y="4957149"/>
            <a:ext cx="179776" cy="118239"/>
          </a:xfrm>
          <a:prstGeom prst="straightConnector1">
            <a:avLst/>
          </a:prstGeom>
          <a:ln w="12700">
            <a:solidFill>
              <a:schemeClr val="accent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10789005" y="5086216"/>
            <a:ext cx="98704" cy="101920"/>
          </a:xfrm>
          <a:prstGeom prst="straightConnector1">
            <a:avLst/>
          </a:prstGeom>
          <a:ln w="12700">
            <a:solidFill>
              <a:schemeClr val="accent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4" name="TextBox 1023"/>
          <p:cNvSpPr txBox="1"/>
          <p:nvPr/>
        </p:nvSpPr>
        <p:spPr>
          <a:xfrm>
            <a:off x="5044979" y="1626868"/>
            <a:ext cx="101822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/>
              <a:t>Iteration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19334" y="4061647"/>
            <a:ext cx="101822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/>
              <a:t>Iteration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444192" y="1613754"/>
            <a:ext cx="101822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/>
              <a:t>Iteration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883991" y="1616425"/>
            <a:ext cx="101822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/>
              <a:t>Iteration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446233" y="4066101"/>
            <a:ext cx="101822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/>
              <a:t>Iteration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884472" y="4061647"/>
            <a:ext cx="101822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/>
              <a:t>Iteration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B9EC40-1FE5-D645-B3C3-453A0BF68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2237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727" y="1600201"/>
            <a:ext cx="5509661" cy="4166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Looking for gold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5831127" cy="4301681"/>
          </a:xfrm>
        </p:spPr>
        <p:txBody>
          <a:bodyPr>
            <a:normAutofit/>
          </a:bodyPr>
          <a:lstStyle/>
          <a:p>
            <a:r>
              <a:rPr lang="en-US" dirty="0"/>
              <a:t>Daniel </a:t>
            </a:r>
            <a:r>
              <a:rPr lang="en-US" dirty="0" err="1"/>
              <a:t>Krige</a:t>
            </a:r>
            <a:r>
              <a:rPr lang="en-US" dirty="0"/>
              <a:t> - South African mining engineer, 1960</a:t>
            </a:r>
          </a:p>
          <a:p>
            <a:r>
              <a:rPr lang="en-US" dirty="0"/>
              <a:t>Find the point richest in gold</a:t>
            </a:r>
          </a:p>
          <a:p>
            <a:r>
              <a:rPr lang="en-US" dirty="0"/>
              <a:t>Sampling the soil is expensive</a:t>
            </a:r>
          </a:p>
          <a:p>
            <a:r>
              <a:rPr lang="en-US" dirty="0"/>
              <a:t>Given current samples</a:t>
            </a:r>
          </a:p>
          <a:p>
            <a:pPr lvl="1"/>
            <a:r>
              <a:rPr lang="en-US" dirty="0"/>
              <a:t>Where should the next sample be taken from?</a:t>
            </a:r>
          </a:p>
        </p:txBody>
      </p:sp>
      <p:pic>
        <p:nvPicPr>
          <p:cNvPr id="1030" name="Picture 6" descr="mage result for red 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5886" y="2197946"/>
            <a:ext cx="450470" cy="450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mage result for red 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0690" y="3900366"/>
            <a:ext cx="450470" cy="450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mage result for red 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9886" y="4726567"/>
            <a:ext cx="450470" cy="450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mage result for gold 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361" y="2024815"/>
            <a:ext cx="620921" cy="796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age result for gold clipar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2700" y="4164482"/>
            <a:ext cx="1044841" cy="49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elated ima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9177" y="2949387"/>
            <a:ext cx="859698" cy="859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CAAC84-85D3-B743-9D82-6F2CA1B26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1623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distribution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1"/>
                <a:ext cx="5935472" cy="4301681"/>
              </a:xfrm>
            </p:spPr>
            <p:txBody>
              <a:bodyPr/>
              <a:lstStyle/>
              <a:p>
                <a:r>
                  <a:rPr lang="en-US" dirty="0"/>
                  <a:t>Multivariate normal distribution </a:t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mr-IN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𝑦</m:t>
                              </m:r>
                            </m:e>
                          </m:mr>
                        </m:m>
                      </m:e>
                    </m:d>
                    <m:r>
                      <a:rPr lang="en-US" i="1">
                        <a:latin typeface="Cambria Math" charset="0"/>
                      </a:rPr>
                      <m:t>~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𝒩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mr-IN" i="1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mr-IN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mr-IN" i="1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3/5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3/5</m:t>
                                  </m:r>
                                </m:e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2</m:t>
                                  </m:r>
                                </m:e>
                              </m:mr>
                            </m:m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What is the distribution over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𝑦</m:t>
                    </m:r>
                  </m:oMath>
                </a14:m>
                <a:r>
                  <a:rPr lang="en-US" dirty="0"/>
                  <a:t> given </a:t>
                </a:r>
                <a14:m>
                  <m:oMath xmlns:m="http://schemas.openxmlformats.org/officeDocument/2006/math">
                    <m:r>
                      <m:rPr>
                        <m:brk m:alnAt="7"/>
                      </m:rPr>
                      <a:rPr lang="en-US" i="1">
                        <a:latin typeface="Cambria Math" charset="0"/>
                      </a:rPr>
                      <m:t>𝑥</m:t>
                    </m:r>
                    <m:r>
                      <a:rPr lang="en-US" b="0" i="1" smtClean="0">
                        <a:latin typeface="Cambria Math" charset="0"/>
                      </a:rPr>
                      <m:t>=2</m:t>
                    </m:r>
                  </m:oMath>
                </a14:m>
                <a:r>
                  <a:rPr lang="en-US" dirty="0"/>
                  <a:t> ?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1"/>
                <a:ext cx="5935472" cy="4301681"/>
              </a:xfrm>
              <a:blipFill rotWithShape="0">
                <a:blip r:embed="rId4"/>
                <a:stretch>
                  <a:fillRect l="-2361" t="-17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2" name="Picture 4" descr="ultivariateNormal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5072" y="1682489"/>
            <a:ext cx="5468511" cy="413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 flipV="1">
            <a:off x="8274206" y="4850780"/>
            <a:ext cx="334535" cy="12101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176581" y="6060905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3-Sigma bound</a:t>
            </a: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8207300" y="3869475"/>
            <a:ext cx="2732048" cy="1761893"/>
          </a:xfrm>
          <a:prstGeom prst="line">
            <a:avLst/>
          </a:prstGeom>
          <a:ln w="57150" cmpd="dbl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680608" y="5494648"/>
                <a:ext cx="5489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70C0"/>
                        </a:solidFill>
                        <a:latin typeface="Cambria Math" charset="0"/>
                      </a:rPr>
                      <m:t>𝑦</m:t>
                    </m:r>
                  </m:oMath>
                </a14:m>
                <a:r>
                  <a:rPr lang="en-US" sz="2400" b="1" dirty="0">
                    <a:solidFill>
                      <a:srgbClr val="0070C0"/>
                    </a:solidFill>
                  </a:rPr>
                  <a:t>?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0608" y="5494648"/>
                <a:ext cx="548996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3333" t="-9211" r="-16667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Freeform 19"/>
          <p:cNvSpPr/>
          <p:nvPr/>
        </p:nvSpPr>
        <p:spPr>
          <a:xfrm>
            <a:off x="8831766" y="3880624"/>
            <a:ext cx="2107580" cy="1349298"/>
          </a:xfrm>
          <a:custGeom>
            <a:avLst/>
            <a:gdLst>
              <a:gd name="connsiteX0" fmla="*/ 0 w 2107580"/>
              <a:gd name="connsiteY0" fmla="*/ 1349298 h 1349298"/>
              <a:gd name="connsiteX1" fmla="*/ 646771 w 2107580"/>
              <a:gd name="connsiteY1" fmla="*/ 825191 h 1349298"/>
              <a:gd name="connsiteX2" fmla="*/ 1226634 w 2107580"/>
              <a:gd name="connsiteY2" fmla="*/ 78059 h 1349298"/>
              <a:gd name="connsiteX3" fmla="*/ 1929161 w 2107580"/>
              <a:gd name="connsiteY3" fmla="*/ 89210 h 1349298"/>
              <a:gd name="connsiteX4" fmla="*/ 2107580 w 2107580"/>
              <a:gd name="connsiteY4" fmla="*/ 0 h 1349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7580" h="1349298">
                <a:moveTo>
                  <a:pt x="0" y="1349298"/>
                </a:moveTo>
                <a:cubicBezTo>
                  <a:pt x="221166" y="1193181"/>
                  <a:pt x="442332" y="1037064"/>
                  <a:pt x="646771" y="825191"/>
                </a:cubicBezTo>
                <a:cubicBezTo>
                  <a:pt x="851210" y="613318"/>
                  <a:pt x="1012902" y="200722"/>
                  <a:pt x="1226634" y="78059"/>
                </a:cubicBezTo>
                <a:cubicBezTo>
                  <a:pt x="1440366" y="-44604"/>
                  <a:pt x="1782337" y="102220"/>
                  <a:pt x="1929161" y="89210"/>
                </a:cubicBezTo>
                <a:cubicBezTo>
                  <a:pt x="2075985" y="76200"/>
                  <a:pt x="2107580" y="0"/>
                  <a:pt x="2107580" y="0"/>
                </a:cubicBezTo>
              </a:path>
            </a:pathLst>
          </a:custGeom>
          <a:noFill/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15A141-AC92-7045-B9BF-316B65239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2003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63846"/>
            <a:ext cx="10972800" cy="1143000"/>
          </a:xfrm>
        </p:spPr>
        <p:txBody>
          <a:bodyPr>
            <a:normAutofit/>
          </a:bodyPr>
          <a:lstStyle/>
          <a:p>
            <a:r>
              <a:rPr lang="en-US" dirty="0"/>
              <a:t> Posterior conditionals of an MVN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de-DE" sz="2200" dirty="0"/>
                  <a:t>Theorem 4.3.1, “</a:t>
                </a:r>
                <a:r>
                  <a:rPr lang="de-DE" sz="2200" dirty="0" err="1"/>
                  <a:t>Machine</a:t>
                </a:r>
                <a:r>
                  <a:rPr lang="de-DE" sz="2200" dirty="0"/>
                  <a:t> Learning: a </a:t>
                </a:r>
                <a:r>
                  <a:rPr lang="de-DE" sz="2200" dirty="0" err="1"/>
                  <a:t>Probabilistic</a:t>
                </a:r>
                <a:r>
                  <a:rPr lang="de-DE" sz="2200" dirty="0"/>
                  <a:t> </a:t>
                </a:r>
                <a:r>
                  <a:rPr lang="de-DE" sz="2200" dirty="0" err="1"/>
                  <a:t>Perspective</a:t>
                </a:r>
                <a:r>
                  <a:rPr lang="de-DE" sz="2200" dirty="0"/>
                  <a:t>“ </a:t>
                </a:r>
                <a:r>
                  <a:rPr lang="de-DE" sz="2200" dirty="0" err="1"/>
                  <a:t>by</a:t>
                </a:r>
                <a:r>
                  <a:rPr lang="de-DE" sz="2200" dirty="0"/>
                  <a:t> Kevin Patrick Murphy </a:t>
                </a:r>
                <a:endParaRPr lang="en-US" sz="2200" b="0" i="1" dirty="0">
                  <a:latin typeface="Cambria Math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|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𝑦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𝑥𝑦</m:t>
                        </m:r>
                      </m:sub>
                    </m:sSub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𝑦𝑦</m:t>
                        </m:r>
                      </m:sub>
                      <m:sup>
                        <m:r>
                          <a:rPr lang="en-US" b="0" i="1" smtClean="0">
                            <a:latin typeface="Cambria Math" charset="0"/>
                          </a:rPr>
                          <m:t>−1</m:t>
                        </m:r>
                      </m:sup>
                    </m:sSub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𝑦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|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𝑦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𝑥𝑥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𝑥𝑦</m:t>
                        </m:r>
                      </m:sub>
                    </m:sSub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𝑦𝑦</m:t>
                        </m:r>
                      </m:sub>
                      <m:sup>
                        <m:r>
                          <a:rPr lang="en-US" b="0" i="1" smtClean="0">
                            <a:latin typeface="Cambria Math" charset="0"/>
                          </a:rPr>
                          <m:t>−1</m:t>
                        </m:r>
                      </m:sup>
                    </m:sSubSup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𝑦𝑥</m:t>
                        </m:r>
                      </m:sub>
                    </m:sSub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mr-IN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charset="0"/>
                                </a:rPr>
                                <m:t>𝑦</m:t>
                              </m:r>
                            </m:e>
                          </m:mr>
                        </m:m>
                      </m:e>
                    </m:d>
                    <m:r>
                      <a:rPr lang="en-US" i="1">
                        <a:latin typeface="Cambria Math" charset="0"/>
                      </a:rPr>
                      <m:t>~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𝒩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mr-IN" i="1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mr-IN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mr-IN" i="1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3/5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3/5</m:t>
                                  </m:r>
                                </m:e>
                                <m:e>
                                  <m: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2</m:t>
                                  </m:r>
                                </m:e>
                              </m:mr>
                            </m:m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charset="0"/>
                          </a:rPr>
                          <m:t>|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charset="0"/>
                          </a:rPr>
                          <m:t>|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=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6ADB1A-E67A-BE4E-8F65-04A8B42D2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3298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Gaussian Prediction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1"/>
                <a:ext cx="6548740" cy="4301681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Given training data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charset="0"/>
                              </a:rPr>
                              <m:t>=[1,2,3]</m:t>
                            </m:r>
                          </m:sub>
                        </m:sSub>
                        <m:r>
                          <a:rPr lang="en-US" b="0" i="1" smtClean="0">
                            <a:latin typeface="Cambria Math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∗</m:t>
                        </m:r>
                      </m:sub>
                    </m:sSub>
                  </m:oMath>
                </a14:m>
                <a:r>
                  <a:rPr lang="en-US" dirty="0"/>
                  <a:t> predict the mean and variance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∗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“The key idea is that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 are deemed by the kernel to be similar, then we expect the output of the function at those points to be similar, too” </a:t>
                </a:r>
                <a:r>
                  <a:rPr lang="de-DE" sz="1500" dirty="0" err="1"/>
                  <a:t>Machine</a:t>
                </a:r>
                <a:r>
                  <a:rPr lang="de-DE" sz="1500" dirty="0"/>
                  <a:t> Learning: a </a:t>
                </a:r>
                <a:r>
                  <a:rPr lang="de-DE" sz="1500" dirty="0" err="1"/>
                  <a:t>Probabilistic</a:t>
                </a:r>
                <a:r>
                  <a:rPr lang="de-DE" sz="1500" dirty="0"/>
                  <a:t> </a:t>
                </a:r>
                <a:r>
                  <a:rPr lang="de-DE" sz="1500" dirty="0" err="1"/>
                  <a:t>Perspective</a:t>
                </a:r>
                <a:endParaRPr lang="en-US" sz="1500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1"/>
                <a:ext cx="6548740" cy="4301681"/>
              </a:xfrm>
              <a:blipFill>
                <a:blip r:embed="rId4"/>
                <a:stretch>
                  <a:fillRect l="-1744" t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7872016" y="1967961"/>
            <a:ext cx="3566160" cy="3566160"/>
            <a:chOff x="7012490" y="1344511"/>
            <a:chExt cx="4569910" cy="4286855"/>
          </a:xfrm>
        </p:grpSpPr>
        <p:cxnSp>
          <p:nvCxnSpPr>
            <p:cNvPr id="5" name="Straight Connector 4"/>
            <p:cNvCxnSpPr/>
            <p:nvPr/>
          </p:nvCxnSpPr>
          <p:spPr>
            <a:xfrm flipH="1">
              <a:off x="9341705" y="1344511"/>
              <a:ext cx="1391" cy="4286855"/>
            </a:xfrm>
            <a:prstGeom prst="line">
              <a:avLst/>
            </a:prstGeom>
            <a:ln w="952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7012490" y="3557166"/>
              <a:ext cx="4569910" cy="3891"/>
            </a:xfrm>
            <a:prstGeom prst="line">
              <a:avLst/>
            </a:prstGeom>
            <a:ln w="952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Oval 6"/>
          <p:cNvSpPr>
            <a:spLocks noChangeAspect="1"/>
          </p:cNvSpPr>
          <p:nvPr/>
        </p:nvSpPr>
        <p:spPr>
          <a:xfrm>
            <a:off x="8334778" y="4673994"/>
            <a:ext cx="178419" cy="1828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9466364" y="4295578"/>
            <a:ext cx="178420" cy="1828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10368931" y="2371205"/>
            <a:ext cx="178419" cy="1828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534115" y="4695294"/>
                <a:ext cx="38093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4115" y="4695294"/>
                <a:ext cx="380937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9677" r="-6452"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754890" y="4179627"/>
                <a:ext cx="38805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4890" y="4179627"/>
                <a:ext cx="388055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7813" r="-4688" b="-1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0715879" y="2186539"/>
                <a:ext cx="38805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5879" y="2186539"/>
                <a:ext cx="388055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9375" r="-4688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11386071" y="3520316"/>
                <a:ext cx="48570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charset="0"/>
                        </a:rPr>
                        <m:t>𝑥</m:t>
                      </m:r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6071" y="3520316"/>
                <a:ext cx="485709" cy="52322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9143866" y="1444342"/>
                <a:ext cx="99155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charset="0"/>
                        </a:rPr>
                        <m:t>𝑓</m:t>
                      </m:r>
                      <m:r>
                        <a:rPr lang="en-US" sz="2800" b="0" i="1" smtClean="0">
                          <a:latin typeface="Cambria Math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3866" y="1444342"/>
                <a:ext cx="991553" cy="52322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9915639" y="3070243"/>
                <a:ext cx="36721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  <m:t>∗</m:t>
                          </m:r>
                        </m:sub>
                      </m:sSub>
                    </m:oMath>
                  </m:oMathPara>
                </a14:m>
                <a:endParaRPr lang="en-US" sz="12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5639" y="3070243"/>
                <a:ext cx="367216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10000" r="-1667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Connector 26"/>
          <p:cNvCxnSpPr/>
          <p:nvPr/>
        </p:nvCxnSpPr>
        <p:spPr>
          <a:xfrm>
            <a:off x="10106389" y="1967961"/>
            <a:ext cx="0" cy="3230572"/>
          </a:xfrm>
          <a:prstGeom prst="line">
            <a:avLst/>
          </a:prstGeom>
          <a:ln w="6350">
            <a:solidFill>
              <a:srgbClr val="00B050"/>
            </a:solidFill>
            <a:prstDash val="sysDash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EF143C9-91E9-8343-AD79-1701D2ECF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2996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Kernels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1"/>
                <a:ext cx="8826500" cy="4301681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Defining how similar two points are </a:t>
                </a:r>
              </a:p>
              <a:p>
                <a:r>
                  <a:rPr lang="en-US" dirty="0"/>
                  <a:t>Should fit the approximated function</a:t>
                </a:r>
              </a:p>
              <a:p>
                <a:r>
                  <a:rPr lang="en-US" dirty="0"/>
                  <a:t>The </a:t>
                </a:r>
                <a:r>
                  <a:rPr lang="en-US" b="1" dirty="0"/>
                  <a:t>Squared Exponential Kernel </a:t>
                </a:r>
                <a:r>
                  <a:rPr lang="en-US" dirty="0"/>
                  <a:t>is commonly used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𝑘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charset="0"/>
                      </a:rPr>
                      <m:t>exp</m:t>
                    </m:r>
                    <m:r>
                      <a:rPr lang="en-US" b="0" i="1" smtClean="0">
                        <a:latin typeface="Cambria Math" charset="0"/>
                      </a:rPr>
                      <m:t>⁡(−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>
                  <a:buFont typeface="Wingdings" charset="2"/>
                  <a:buChar char="§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0,  </m:t>
                    </m:r>
                    <m:d>
                      <m:dPr>
                        <m:begChr m:val="‖"/>
                        <m:endChr m:val="‖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charset="0"/>
                      </a:rPr>
                      <m:t>→∞</m:t>
                    </m:r>
                  </m:oMath>
                </a14:m>
                <a:endParaRPr lang="en-US" dirty="0"/>
              </a:p>
              <a:p>
                <a:pPr lvl="1">
                  <a:buFont typeface="Wingdings" charset="2"/>
                  <a:buChar char="§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1</m:t>
                    </m:r>
                    <m:r>
                      <a:rPr lang="en-US" i="1">
                        <a:latin typeface="Cambria Math" charset="0"/>
                      </a:rPr>
                      <m:t>,  </m:t>
                    </m:r>
                    <m:d>
                      <m:dPr>
                        <m:begChr m:val="‖"/>
                        <m:endChr m:val="‖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charset="0"/>
                      </a:rPr>
                      <m:t>→</m:t>
                    </m:r>
                    <m:r>
                      <a:rPr lang="en-US" b="0" i="1" smtClean="0">
                        <a:latin typeface="Cambria Math" charset="0"/>
                      </a:rPr>
                      <m:t>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1"/>
                <a:ext cx="8826500" cy="4301681"/>
              </a:xfrm>
              <a:blipFill>
                <a:blip r:embed="rId4"/>
                <a:stretch>
                  <a:fillRect l="-1293" t="-23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mage result for sinus functi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00" y="4305301"/>
            <a:ext cx="3749675" cy="2197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age result for crazy functi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9700" y="1676401"/>
            <a:ext cx="2552700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5F963-E974-DF44-87AC-6A9E17C27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5436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Gaussian Prediction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599" y="1600201"/>
                <a:ext cx="7356996" cy="4301681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𝑘</m:t>
                    </m:r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uk-UA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0.7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0.2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0.7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0.6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0.2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0.6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r>
                  <a:rPr lang="en-US" b="0" dirty="0"/>
                  <a:t>Assume: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𝑓</m:t>
                    </m:r>
                    <m:r>
                      <a:rPr lang="en-US" b="0" i="1" smtClean="0">
                        <a:latin typeface="Cambria Math" charset="0"/>
                      </a:rPr>
                      <m:t>~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𝒩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𝜇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Assume: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∗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~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𝒩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𝜇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∗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∗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𝑘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∗</m:t>
                            </m:r>
                          </m:sub>
                        </m:s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∗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=1</m:t>
                    </m:r>
                  </m:oMath>
                </a14:m>
                <a:endParaRPr lang="en-US" dirty="0"/>
              </a:p>
              <a:p>
                <a:pPr lvl="1">
                  <a:buFont typeface="Wingdings" charset="2"/>
                  <a:buChar char="§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𝒩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𝜇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dirty="0"/>
                  <a:t> is not very helpful</a:t>
                </a:r>
              </a:p>
              <a:p>
                <a:r>
                  <a:rPr lang="en-US" dirty="0"/>
                  <a:t>We assume that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𝑓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∗</m:t>
                        </m:r>
                      </m:sub>
                    </m:sSub>
                  </m:oMath>
                </a14:m>
                <a:r>
                  <a:rPr lang="en-US" dirty="0"/>
                  <a:t> are jointly Gaussian 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599" y="1600201"/>
                <a:ext cx="7356996" cy="4301681"/>
              </a:xfrm>
              <a:blipFill>
                <a:blip r:embed="rId4"/>
                <a:stretch>
                  <a:fillRect l="-1554" t="-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8100616" y="1967961"/>
            <a:ext cx="3566160" cy="3566160"/>
            <a:chOff x="7012490" y="1344511"/>
            <a:chExt cx="4569910" cy="4286855"/>
          </a:xfrm>
        </p:grpSpPr>
        <p:cxnSp>
          <p:nvCxnSpPr>
            <p:cNvPr id="5" name="Straight Connector 4"/>
            <p:cNvCxnSpPr/>
            <p:nvPr/>
          </p:nvCxnSpPr>
          <p:spPr>
            <a:xfrm flipH="1">
              <a:off x="9341705" y="1344511"/>
              <a:ext cx="1391" cy="4286855"/>
            </a:xfrm>
            <a:prstGeom prst="line">
              <a:avLst/>
            </a:prstGeom>
            <a:ln w="952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7012490" y="3557166"/>
              <a:ext cx="4569910" cy="3891"/>
            </a:xfrm>
            <a:prstGeom prst="line">
              <a:avLst/>
            </a:prstGeom>
            <a:ln w="952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Oval 6"/>
          <p:cNvSpPr>
            <a:spLocks noChangeAspect="1"/>
          </p:cNvSpPr>
          <p:nvPr/>
        </p:nvSpPr>
        <p:spPr>
          <a:xfrm>
            <a:off x="8766578" y="4673994"/>
            <a:ext cx="178419" cy="1828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9694964" y="4295578"/>
            <a:ext cx="178420" cy="1828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10728269" y="2372991"/>
            <a:ext cx="178419" cy="1828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965915" y="4695294"/>
                <a:ext cx="38093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5915" y="4695294"/>
                <a:ext cx="380937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9677" r="-6452"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983490" y="4179627"/>
                <a:ext cx="38805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3490" y="4179627"/>
                <a:ext cx="388055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9524" r="-6349" b="-1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0944479" y="2186539"/>
                <a:ext cx="38805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4479" y="2186539"/>
                <a:ext cx="388055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7813" r="-625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11614671" y="3520316"/>
                <a:ext cx="48570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charset="0"/>
                        </a:rPr>
                        <m:t>𝑥</m:t>
                      </m:r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14671" y="3520316"/>
                <a:ext cx="485709" cy="52322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9372466" y="1444342"/>
                <a:ext cx="99155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charset="0"/>
                        </a:rPr>
                        <m:t>𝑓</m:t>
                      </m:r>
                      <m:r>
                        <a:rPr lang="en-US" sz="2800" b="0" i="1" smtClean="0">
                          <a:latin typeface="Cambria Math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2466" y="1444342"/>
                <a:ext cx="991553" cy="52322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144239" y="3070243"/>
                <a:ext cx="36721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  <m:t>∗</m:t>
                          </m:r>
                        </m:sub>
                      </m:sSub>
                    </m:oMath>
                  </m:oMathPara>
                </a14:m>
                <a:endParaRPr lang="en-US" sz="12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44239" y="3070243"/>
                <a:ext cx="367216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8333" r="-1667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Connector 26"/>
          <p:cNvCxnSpPr/>
          <p:nvPr/>
        </p:nvCxnSpPr>
        <p:spPr>
          <a:xfrm>
            <a:off x="10334989" y="1967961"/>
            <a:ext cx="0" cy="3230572"/>
          </a:xfrm>
          <a:prstGeom prst="line">
            <a:avLst/>
          </a:prstGeom>
          <a:ln w="6350">
            <a:solidFill>
              <a:srgbClr val="00B050"/>
            </a:solidFill>
            <a:prstDash val="sysDash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95E9A1-25FB-EE4A-97F4-5C6C78AD3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986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Gaussian Process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1"/>
                <a:ext cx="7491016" cy="4301681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mr-IN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𝑓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∗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i="1">
                        <a:latin typeface="Cambria Math" charset="0"/>
                      </a:rPr>
                      <m:t>~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𝒩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𝜇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mr-IN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uk-UA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m:rPr>
                                          <m:brk m:alnAt="7"/>
                                        </m:rP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1</m:t>
                                      </m:r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12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13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21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22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23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mr-IN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b="0" i="1" smtClean="0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𝑘</m:t>
                                            </m:r>
                                          </m:e>
                                          <m:sub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b="0" i="1" smtClean="0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3</m:t>
                                            </m:r>
                                            <m:r>
                                              <a:rPr lang="en-US" b="0" i="1" smtClean="0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i="1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𝑘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∗</m:t>
                                            </m:r>
                                            <m:r>
                                              <a:rPr lang="en-US" b="0" i="1" smtClean="0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mr-IN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b="0" i="1" smtClean="0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𝑘</m:t>
                                            </m:r>
                                          </m:e>
                                          <m:sub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b="0" i="1" smtClean="0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3</m:t>
                                            </m:r>
                                            <m:r>
                                              <a:rPr lang="en-US" b="0" i="1" smtClean="0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i="1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𝑘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∗</m:t>
                                            </m:r>
                                            <m:r>
                                              <a:rPr lang="en-US" b="0" i="1" smtClean="0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mr-IN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b="0" i="1" smtClean="0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𝑘</m:t>
                                            </m:r>
                                          </m:e>
                                          <m:sub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b="0" i="1" smtClean="0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3</m:t>
                                            </m:r>
                                            <m:r>
                                              <a:rPr lang="en-US" b="0" i="1" smtClean="0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3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i="1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𝑘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∗</m:t>
                                            </m:r>
                                            <m:r>
                                              <a:rPr lang="en-US" b="0" i="1" smtClean="0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3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    </m:t>
                            </m:r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mr-IN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m:rPr>
                                          <m:brk m:alnAt="7"/>
                                        </m:rP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1</m:t>
                                      </m:r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∗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2</m:t>
                                      </m:r>
                                      <m:r>
                                        <a:rPr lang="en-US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∗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mr-IN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i="1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𝑘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3</m:t>
                                            </m:r>
                                            <m:r>
                                              <a:rPr lang="en-US" i="1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∗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i="1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𝑘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∗</m:t>
                                            </m:r>
                                            <m:r>
                                              <a:rPr lang="en-US" i="1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∗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∗∗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𝑘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∗</m:t>
                            </m:r>
                          </m:sub>
                        </m:s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∗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∗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𝑘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∗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How can we determine the mean and variance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∗</m:t>
                        </m:r>
                      </m:sub>
                    </m:sSub>
                  </m:oMath>
                </a14:m>
                <a:r>
                  <a:rPr lang="en-US" dirty="0"/>
                  <a:t> 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1"/>
                <a:ext cx="7491016" cy="4301681"/>
              </a:xfrm>
              <a:blipFill>
                <a:blip r:embed="rId4"/>
                <a:stretch>
                  <a:fillRect l="-1525" t="-23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8100616" y="1967961"/>
            <a:ext cx="3566160" cy="3566160"/>
            <a:chOff x="7012490" y="1344511"/>
            <a:chExt cx="4569910" cy="4286855"/>
          </a:xfrm>
        </p:grpSpPr>
        <p:cxnSp>
          <p:nvCxnSpPr>
            <p:cNvPr id="5" name="Straight Connector 4"/>
            <p:cNvCxnSpPr/>
            <p:nvPr/>
          </p:nvCxnSpPr>
          <p:spPr>
            <a:xfrm flipH="1">
              <a:off x="9341705" y="1344511"/>
              <a:ext cx="1391" cy="4286855"/>
            </a:xfrm>
            <a:prstGeom prst="line">
              <a:avLst/>
            </a:prstGeom>
            <a:ln w="952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7012490" y="3557166"/>
              <a:ext cx="4569910" cy="3891"/>
            </a:xfrm>
            <a:prstGeom prst="line">
              <a:avLst/>
            </a:prstGeom>
            <a:ln w="952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Oval 6"/>
          <p:cNvSpPr>
            <a:spLocks noChangeAspect="1"/>
          </p:cNvSpPr>
          <p:nvPr/>
        </p:nvSpPr>
        <p:spPr>
          <a:xfrm>
            <a:off x="8766578" y="4673994"/>
            <a:ext cx="178419" cy="1828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9694964" y="4295578"/>
            <a:ext cx="178420" cy="1828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10728269" y="2372991"/>
            <a:ext cx="178419" cy="1828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965915" y="4695294"/>
                <a:ext cx="38093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5915" y="4695294"/>
                <a:ext cx="380937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9677" r="-6452"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9983490" y="4179627"/>
                <a:ext cx="38805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3490" y="4179627"/>
                <a:ext cx="388055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9524" r="-6349" b="-1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0944479" y="2186539"/>
                <a:ext cx="38805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4479" y="2186539"/>
                <a:ext cx="388055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7813" r="-625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1614671" y="3520316"/>
                <a:ext cx="48570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charset="0"/>
                        </a:rPr>
                        <m:t>𝑥</m:t>
                      </m:r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14671" y="3520316"/>
                <a:ext cx="485709" cy="52322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9372466" y="1444342"/>
                <a:ext cx="99155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charset="0"/>
                        </a:rPr>
                        <m:t>𝑓</m:t>
                      </m:r>
                      <m:r>
                        <a:rPr lang="en-US" sz="2800" b="0" i="1" smtClean="0">
                          <a:latin typeface="Cambria Math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2466" y="1444342"/>
                <a:ext cx="991553" cy="52322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0144239" y="3070243"/>
                <a:ext cx="36721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  <m:t>∗</m:t>
                          </m:r>
                        </m:sub>
                      </m:sSub>
                    </m:oMath>
                  </m:oMathPara>
                </a14:m>
                <a:endParaRPr lang="en-US" sz="12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44239" y="3070243"/>
                <a:ext cx="367216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8333" r="-1667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/>
          <p:cNvCxnSpPr/>
          <p:nvPr/>
        </p:nvCxnSpPr>
        <p:spPr>
          <a:xfrm>
            <a:off x="10334989" y="1967961"/>
            <a:ext cx="0" cy="3230572"/>
          </a:xfrm>
          <a:prstGeom prst="line">
            <a:avLst/>
          </a:prstGeom>
          <a:ln w="6350">
            <a:solidFill>
              <a:srgbClr val="00B050"/>
            </a:solidFill>
            <a:prstDash val="sysDash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2889299" y="1495299"/>
            <a:ext cx="2401226" cy="138248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5453807" y="1534858"/>
            <a:ext cx="571890" cy="1260731"/>
          </a:xfrm>
          <a:prstGeom prst="roundRect">
            <a:avLst/>
          </a:prstGeom>
          <a:noFill/>
          <a:ln w="38100"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5484431" y="2813575"/>
            <a:ext cx="556389" cy="399950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4237397" y="3697101"/>
                <a:ext cx="55015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𝒌</m:t>
                      </m:r>
                    </m:oMath>
                  </m:oMathPara>
                </a14:m>
                <a:endParaRPr lang="en-US" sz="32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7397" y="3697101"/>
                <a:ext cx="550151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6082852" y="3697101"/>
                <a:ext cx="85574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3200" b="1" i="1" smtClean="0">
                              <a:solidFill>
                                <a:srgbClr val="00B05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𝒌</m:t>
                          </m:r>
                        </m:e>
                        <m:sub>
                          <m:r>
                            <a:rPr lang="en-US" sz="3200" b="1" i="1" smtClean="0">
                              <a:solidFill>
                                <a:srgbClr val="00B05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∗∗</m:t>
                          </m:r>
                        </m:sub>
                      </m:sSub>
                    </m:oMath>
                  </m:oMathPara>
                </a14:m>
                <a:endParaRPr lang="en-US" sz="3200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2852" y="3697101"/>
                <a:ext cx="855747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5071444" y="3710803"/>
                <a:ext cx="71147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𝒌</m:t>
                          </m:r>
                        </m:e>
                        <m:sub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∗</m:t>
                          </m:r>
                        </m:sub>
                      </m:sSub>
                    </m:oMath>
                  </m:oMathPara>
                </a14:m>
                <a:endParaRPr lang="en-US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1444" y="3710803"/>
                <a:ext cx="711477" cy="5847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/>
          <p:cNvCxnSpPr>
            <a:cxnSpLocks/>
          </p:cNvCxnSpPr>
          <p:nvPr/>
        </p:nvCxnSpPr>
        <p:spPr>
          <a:xfrm flipH="1">
            <a:off x="4577783" y="2850616"/>
            <a:ext cx="108030" cy="881183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cxnSpLocks/>
            <a:stCxn id="18" idx="1"/>
          </p:cNvCxnSpPr>
          <p:nvPr/>
        </p:nvCxnSpPr>
        <p:spPr>
          <a:xfrm flipH="1">
            <a:off x="5303299" y="2165224"/>
            <a:ext cx="150508" cy="163498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cxnSpLocks/>
            <a:stCxn id="19" idx="2"/>
          </p:cNvCxnSpPr>
          <p:nvPr/>
        </p:nvCxnSpPr>
        <p:spPr>
          <a:xfrm>
            <a:off x="5762626" y="3213525"/>
            <a:ext cx="477856" cy="590909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EFC4F10D-1137-6C49-97EC-B605A58B0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0922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Gaussian Process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Posterior conditionals of a MVN!</a:t>
                </a:r>
              </a:p>
              <a:p>
                <a:pPr lvl="1">
                  <a:buFont typeface="Wingdings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𝑥</m:t>
                        </m:r>
                        <m:r>
                          <a:rPr lang="en-US" i="1">
                            <a:latin typeface="Cambria Math" charset="0"/>
                          </a:rPr>
                          <m:t>|</m:t>
                        </m:r>
                        <m:r>
                          <a:rPr lang="en-US" i="1">
                            <a:latin typeface="Cambria Math" charset="0"/>
                          </a:rPr>
                          <m:t>𝑦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𝑥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𝑥𝑦</m:t>
                        </m:r>
                      </m:sub>
                    </m:sSub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𝑦𝑦</m:t>
                        </m:r>
                      </m:sub>
                      <m:sup>
                        <m:r>
                          <a:rPr lang="en-US" i="1">
                            <a:latin typeface="Cambria Math" charset="0"/>
                          </a:rPr>
                          <m:t>−1</m:t>
                        </m:r>
                      </m:sup>
                    </m:sSub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</a:rPr>
                          <m:t>𝑦</m:t>
                        </m:r>
                        <m:r>
                          <a:rPr lang="en-US" i="1">
                            <a:latin typeface="Cambria Math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</a:rPr>
                              <m:t>𝑦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pPr lvl="1">
                  <a:buFont typeface="Wingdings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𝑥</m:t>
                        </m:r>
                        <m:r>
                          <a:rPr lang="en-US" i="1">
                            <a:latin typeface="Cambria Math" charset="0"/>
                          </a:rPr>
                          <m:t>|</m:t>
                        </m:r>
                        <m:r>
                          <a:rPr lang="en-US" i="1">
                            <a:latin typeface="Cambria Math" charset="0"/>
                          </a:rPr>
                          <m:t>𝑦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𝑥𝑥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𝑥𝑦</m:t>
                        </m:r>
                      </m:sub>
                    </m:sSub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𝑦𝑦</m:t>
                        </m:r>
                      </m:sub>
                      <m:sup>
                        <m:r>
                          <a:rPr lang="en-US" i="1">
                            <a:latin typeface="Cambria Math" charset="0"/>
                          </a:rPr>
                          <m:t>−1</m:t>
                        </m:r>
                      </m:sup>
                    </m:sSubSup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𝑦𝑥</m:t>
                        </m:r>
                      </m:sub>
                    </m:sSub>
                  </m:oMath>
                </a14:m>
                <a:endParaRPr lang="en-US" dirty="0"/>
              </a:p>
              <a:p>
                <a:pPr>
                  <a:buFont typeface="Arial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mr-IN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 charset="0"/>
                                </a:rPr>
                                <m:t>𝑓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charset="0"/>
                                    </a:rPr>
                                    <m:t>∗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i="1">
                        <a:latin typeface="Cambria Math" charset="0"/>
                      </a:rPr>
                      <m:t>~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𝒩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mr-IN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mr-IN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𝑘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∗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sSubSup>
                                    <m:sSub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∗</m:t>
                                      </m:r>
                                    </m:sub>
                                    <m:sup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𝑇</m:t>
                                      </m:r>
                                    </m:sup>
                                  </m:sSubSup>
                                </m:e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∗∗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lvl="1">
                  <a:buFont typeface="Wingdings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]|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latin typeface="Cambria Math" charset="0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∗</m:t>
                        </m:r>
                      </m:sub>
                      <m:sup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𝑇</m:t>
                        </m:r>
                      </m:sup>
                    </m:sSub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𝑓</m:t>
                    </m:r>
                  </m:oMath>
                </a14:m>
                <a:endParaRPr lang="en-US" dirty="0"/>
              </a:p>
              <a:p>
                <a:pPr lvl="1">
                  <a:buFont typeface="Wingdings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latin typeface="Cambria Math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∗∗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−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∗</m:t>
                        </m:r>
                      </m:sub>
                      <m:sup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𝑇</m:t>
                        </m:r>
                      </m:sup>
                    </m:sSub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−1</m:t>
                        </m:r>
                      </m:sup>
                    </m:sSup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∗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965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8100616" y="1967961"/>
            <a:ext cx="3566160" cy="3566160"/>
            <a:chOff x="7012490" y="1344511"/>
            <a:chExt cx="4569910" cy="4286855"/>
          </a:xfrm>
        </p:grpSpPr>
        <p:cxnSp>
          <p:nvCxnSpPr>
            <p:cNvPr id="5" name="Straight Connector 4"/>
            <p:cNvCxnSpPr/>
            <p:nvPr/>
          </p:nvCxnSpPr>
          <p:spPr>
            <a:xfrm flipH="1">
              <a:off x="9341705" y="1344511"/>
              <a:ext cx="1391" cy="4286855"/>
            </a:xfrm>
            <a:prstGeom prst="line">
              <a:avLst/>
            </a:prstGeom>
            <a:ln w="952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7012490" y="3557166"/>
              <a:ext cx="4569910" cy="3891"/>
            </a:xfrm>
            <a:prstGeom prst="line">
              <a:avLst/>
            </a:prstGeom>
            <a:ln w="952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Oval 6"/>
          <p:cNvSpPr>
            <a:spLocks noChangeAspect="1"/>
          </p:cNvSpPr>
          <p:nvPr/>
        </p:nvSpPr>
        <p:spPr>
          <a:xfrm>
            <a:off x="8766578" y="4673994"/>
            <a:ext cx="178419" cy="1828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9694964" y="4295578"/>
            <a:ext cx="178420" cy="1828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10728269" y="2372991"/>
            <a:ext cx="178419" cy="1828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965915" y="4695294"/>
                <a:ext cx="38093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5915" y="4695294"/>
                <a:ext cx="380937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9677" r="-6452"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9983490" y="4179627"/>
                <a:ext cx="38805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3490" y="4179627"/>
                <a:ext cx="388055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9524" r="-6349" b="-1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0944479" y="2186539"/>
                <a:ext cx="38805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4479" y="2186539"/>
                <a:ext cx="388055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7813" r="-625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1614671" y="3520316"/>
                <a:ext cx="48570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charset="0"/>
                        </a:rPr>
                        <m:t>𝑥</m:t>
                      </m:r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14671" y="3520316"/>
                <a:ext cx="485709" cy="52322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9372466" y="1444342"/>
                <a:ext cx="99155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charset="0"/>
                        </a:rPr>
                        <m:t>𝑓</m:t>
                      </m:r>
                      <m:r>
                        <a:rPr lang="en-US" sz="2800" b="0" i="1" smtClean="0">
                          <a:latin typeface="Cambria Math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2466" y="1444342"/>
                <a:ext cx="991553" cy="52322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0347439" y="3070243"/>
                <a:ext cx="36721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  <m:t>∗</m:t>
                          </m:r>
                        </m:sub>
                      </m:sSub>
                    </m:oMath>
                  </m:oMathPara>
                </a14:m>
                <a:endParaRPr lang="en-US" sz="12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47439" y="3070243"/>
                <a:ext cx="367216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8197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/>
          <p:cNvCxnSpPr/>
          <p:nvPr/>
        </p:nvCxnSpPr>
        <p:spPr>
          <a:xfrm>
            <a:off x="10325919" y="2881146"/>
            <a:ext cx="0" cy="747525"/>
          </a:xfrm>
          <a:prstGeom prst="line">
            <a:avLst/>
          </a:prstGeom>
          <a:ln w="6350">
            <a:solidFill>
              <a:srgbClr val="00B050"/>
            </a:solidFill>
            <a:prstDash val="sysDash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4C4951DE-A48D-724E-9ACD-E690CE21E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4869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Bayesian optimization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 useful tool when:</a:t>
                </a:r>
              </a:p>
              <a:p>
                <a:pPr lvl="1">
                  <a:buFont typeface="Arial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charset="0"/>
                      </a:rPr>
                      <m:t>𝑓</m:t>
                    </m:r>
                  </m:oMath>
                </a14:m>
                <a:r>
                  <a:rPr lang="en-US" dirty="0"/>
                  <a:t> (the objective function) is “expensive to evaluate”</a:t>
                </a:r>
              </a:p>
              <a:p>
                <a:pPr lvl="2">
                  <a:buFont typeface="Arial" charset="0"/>
                  <a:buChar char="•"/>
                </a:pPr>
                <a:r>
                  <a:rPr lang="en-US" dirty="0"/>
                  <a:t>Simulate a day’s traffic, crash a car, drill,  human subject</a:t>
                </a:r>
              </a:p>
              <a:p>
                <a:pPr lvl="2">
                  <a:buFont typeface="Arial" charset="0"/>
                  <a:buChar char="•"/>
                </a:pPr>
                <a:r>
                  <a:rPr lang="en-US" dirty="0"/>
                  <a:t>Bounded number of samples </a:t>
                </a:r>
              </a:p>
              <a:p>
                <a:pPr lvl="1">
                  <a:buFont typeface="Arial" charset="0"/>
                  <a:buChar char="•"/>
                </a:pPr>
                <a14:m>
                  <m:oMath xmlns:m="http://schemas.openxmlformats.org/officeDocument/2006/math">
                    <m:r>
                      <a:rPr lang="en-US" i="1" dirty="0">
                        <a:latin typeface="Cambria Math" charset="0"/>
                      </a:rPr>
                      <m:t>𝑓</m:t>
                    </m:r>
                    <m:r>
                      <a:rPr lang="en-US" i="1" dirty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dirty="0"/>
                  <a:t>is continuous</a:t>
                </a:r>
              </a:p>
              <a:p>
                <a:pPr lvl="1">
                  <a:buFont typeface="Arial" charset="0"/>
                  <a:buChar char="•"/>
                </a:pPr>
                <a14:m>
                  <m:oMath xmlns:m="http://schemas.openxmlformats.org/officeDocument/2006/math">
                    <m:r>
                      <a:rPr lang="en-US" i="1" dirty="0">
                        <a:latin typeface="Cambria Math" charset="0"/>
                      </a:rPr>
                      <m:t>𝑓</m:t>
                    </m:r>
                    <m:r>
                      <a:rPr lang="en-US" i="1" dirty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dirty="0"/>
                  <a:t> lacks known special structure like concavity or linearity</a:t>
                </a:r>
              </a:p>
              <a:p>
                <a:pPr lvl="1">
                  <a:buFont typeface="Arial" charset="0"/>
                  <a:buChar char="•"/>
                </a:pPr>
                <a:r>
                  <a:rPr lang="en-US" dirty="0"/>
                  <a:t>No known first- or second-order derivatives</a:t>
                </a:r>
              </a:p>
              <a:p>
                <a:pPr lvl="1">
                  <a:buFont typeface="Arial" charset="0"/>
                  <a:buChar char="•"/>
                </a:pPr>
                <a:r>
                  <a:rPr lang="en-US" dirty="0"/>
                  <a:t>Global optimum is required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965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0584F3-58C9-7441-B938-C3EB291AC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545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Bayesian optimization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1"/>
                <a:ext cx="6248400" cy="4301681"/>
              </a:xfrm>
            </p:spPr>
            <p:txBody>
              <a:bodyPr/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𝑡</m:t>
                    </m:r>
                    <m:r>
                      <a:rPr lang="en-US" b="0" i="1" smtClean="0">
                        <a:latin typeface="Cambria Math" charset="0"/>
                      </a:rPr>
                      <m:t>=1</m:t>
                    </m:r>
                  </m:oMath>
                </a14:m>
                <a:r>
                  <a:rPr lang="en-US" dirty="0"/>
                  <a:t> until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𝑛</m:t>
                    </m:r>
                  </m:oMath>
                </a14:m>
                <a:endParaRPr lang="en-US" dirty="0"/>
              </a:p>
              <a:p>
                <a:pPr marL="914400" lvl="1" indent="-514350">
                  <a:buFont typeface="+mj-lt"/>
                  <a:buAutoNum type="arabicPeriod" startAt="2"/>
                </a:pPr>
                <a:r>
                  <a:rPr lang="en-US" dirty="0"/>
                  <a:t>Get the best sampling candidate:</a:t>
                </a:r>
                <a:r>
                  <a:rPr lang="en-US" b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r>
                      <a:rPr lang="en-US" b="0" i="1" smtClean="0">
                        <a:latin typeface="Cambria Math" charset="0"/>
                      </a:rPr>
                      <m:t>𝑎𝑟𝑔𝑚𝑎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𝑢</m:t>
                    </m:r>
                    <m:r>
                      <a:rPr lang="en-US" b="0" i="1" smtClean="0">
                        <a:latin typeface="Cambria Math" charset="0"/>
                      </a:rPr>
                      <m:t>(</m:t>
                    </m:r>
                    <m:r>
                      <a:rPr lang="en-US" b="0" i="1" smtClean="0">
                        <a:latin typeface="Cambria Math" charset="0"/>
                      </a:rPr>
                      <m:t>𝑥</m:t>
                    </m:r>
                    <m:r>
                      <a:rPr lang="en-US" b="0" i="1" smtClean="0">
                        <a:latin typeface="Cambria Math" charset="0"/>
                      </a:rPr>
                      <m:t>|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𝒟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1: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914400" lvl="1" indent="-514350">
                  <a:buFont typeface="+mj-lt"/>
                  <a:buAutoNum type="arabicPeriod" startAt="2"/>
                </a:pPr>
                <a:r>
                  <a:rPr lang="en-US" dirty="0"/>
                  <a:t>Sample the objective function: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=</m:t>
                    </m:r>
                    <m:r>
                      <a:rPr lang="en-US" b="0" i="1" smtClean="0">
                        <a:latin typeface="Cambria Math" charset="0"/>
                      </a:rPr>
                      <m:t>𝑓</m:t>
                    </m:r>
                    <m:r>
                      <a:rPr lang="en-US" i="1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914400" lvl="1" indent="-514350">
                  <a:buFont typeface="+mj-lt"/>
                  <a:buAutoNum type="arabicPeriod" startAt="2"/>
                </a:pPr>
                <a:r>
                  <a:rPr lang="en-US" dirty="0"/>
                  <a:t>Update the GP according to: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𝒟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1: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𝒟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1: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𝑡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 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marL="914400" lvl="1" indent="-514350">
                  <a:buFont typeface="+mj-lt"/>
                  <a:buAutoNum type="arabicPeriod" startAt="2"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1"/>
                <a:ext cx="6248400" cy="4301681"/>
              </a:xfrm>
              <a:blipFill rotWithShape="0">
                <a:blip r:embed="rId4"/>
                <a:stretch>
                  <a:fillRect l="-2244" t="-1702" r="-13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mage result for Bayesian optimization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747"/>
          <a:stretch/>
        </p:blipFill>
        <p:spPr bwMode="auto">
          <a:xfrm>
            <a:off x="6858000" y="1417638"/>
            <a:ext cx="5118101" cy="1719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3AFB22-392D-104E-984E-C467A18A8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5942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Bayesian optimization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1"/>
                <a:ext cx="6248400" cy="4301681"/>
              </a:xfrm>
            </p:spPr>
            <p:txBody>
              <a:bodyPr/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𝑡</m:t>
                    </m:r>
                    <m:r>
                      <a:rPr lang="en-US" b="0" i="1" smtClean="0">
                        <a:latin typeface="Cambria Math" charset="0"/>
                      </a:rPr>
                      <m:t>=1</m:t>
                    </m:r>
                  </m:oMath>
                </a14:m>
                <a:r>
                  <a:rPr lang="en-US" dirty="0"/>
                  <a:t> until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𝑛</m:t>
                    </m:r>
                  </m:oMath>
                </a14:m>
                <a:endParaRPr lang="en-US" dirty="0"/>
              </a:p>
              <a:p>
                <a:pPr marL="914400" lvl="1" indent="-514350">
                  <a:buFont typeface="+mj-lt"/>
                  <a:buAutoNum type="arabicPeriod" startAt="2"/>
                </a:pPr>
                <a:r>
                  <a:rPr lang="en-US" dirty="0"/>
                  <a:t>Get the best sampling candidate:</a:t>
                </a:r>
                <a:r>
                  <a:rPr lang="en-US" b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r>
                      <a:rPr lang="en-US" b="0" i="1" smtClean="0">
                        <a:latin typeface="Cambria Math" charset="0"/>
                      </a:rPr>
                      <m:t>𝑎𝑟𝑔𝑚𝑎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𝑢</m:t>
                    </m:r>
                    <m:r>
                      <a:rPr lang="en-US" b="0" i="1" smtClean="0">
                        <a:latin typeface="Cambria Math" charset="0"/>
                      </a:rPr>
                      <m:t>(</m:t>
                    </m:r>
                    <m:r>
                      <a:rPr lang="en-US" b="0" i="1" smtClean="0">
                        <a:latin typeface="Cambria Math" charset="0"/>
                      </a:rPr>
                      <m:t>𝑥</m:t>
                    </m:r>
                    <m:r>
                      <a:rPr lang="en-US" b="0" i="1" smtClean="0">
                        <a:latin typeface="Cambria Math" charset="0"/>
                      </a:rPr>
                      <m:t>|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𝒟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1: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914400" lvl="1" indent="-514350">
                  <a:buFont typeface="+mj-lt"/>
                  <a:buAutoNum type="arabicPeriod" startAt="2"/>
                </a:pPr>
                <a:r>
                  <a:rPr lang="en-US" dirty="0"/>
                  <a:t>Sample the objective function: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=</m:t>
                    </m:r>
                    <m:r>
                      <a:rPr lang="en-US" b="0" i="1" smtClean="0">
                        <a:latin typeface="Cambria Math" charset="0"/>
                      </a:rPr>
                      <m:t>𝑓</m:t>
                    </m:r>
                    <m:r>
                      <a:rPr lang="en-US" i="1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914400" lvl="1" indent="-514350">
                  <a:buFont typeface="+mj-lt"/>
                  <a:buAutoNum type="arabicPeriod" startAt="2"/>
                </a:pPr>
                <a:r>
                  <a:rPr lang="en-US" dirty="0"/>
                  <a:t>Update the GP according to: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𝒟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1: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𝒟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1: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𝑡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 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marL="914400" lvl="1" indent="-514350">
                  <a:buFont typeface="+mj-lt"/>
                  <a:buAutoNum type="arabicPeriod" startAt="2"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1"/>
                <a:ext cx="6248400" cy="4301681"/>
              </a:xfrm>
              <a:blipFill rotWithShape="0">
                <a:blip r:embed="rId4"/>
                <a:stretch>
                  <a:fillRect l="-2244" t="-1702" r="-13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mage result for Bayesian optimization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095"/>
          <a:stretch/>
        </p:blipFill>
        <p:spPr bwMode="auto">
          <a:xfrm>
            <a:off x="6858000" y="1417638"/>
            <a:ext cx="5118101" cy="345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394E3-DBCB-BB41-864A-49E630CA9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3793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Bayesian optimization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1"/>
                <a:ext cx="6248400" cy="4301681"/>
              </a:xfrm>
            </p:spPr>
            <p:txBody>
              <a:bodyPr/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𝑡</m:t>
                    </m:r>
                    <m:r>
                      <a:rPr lang="en-US" b="0" i="1" smtClean="0">
                        <a:latin typeface="Cambria Math" charset="0"/>
                      </a:rPr>
                      <m:t>=1</m:t>
                    </m:r>
                  </m:oMath>
                </a14:m>
                <a:r>
                  <a:rPr lang="en-US" dirty="0"/>
                  <a:t> until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𝑛</m:t>
                    </m:r>
                  </m:oMath>
                </a14:m>
                <a:endParaRPr lang="en-US" dirty="0"/>
              </a:p>
              <a:p>
                <a:pPr marL="914400" lvl="1" indent="-514350">
                  <a:buFont typeface="+mj-lt"/>
                  <a:buAutoNum type="arabicPeriod" startAt="2"/>
                </a:pPr>
                <a:r>
                  <a:rPr lang="en-US" dirty="0"/>
                  <a:t>Get the best sampling candidate:</a:t>
                </a:r>
                <a:r>
                  <a:rPr lang="en-US" b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r>
                      <a:rPr lang="en-US" b="0" i="1" smtClean="0">
                        <a:latin typeface="Cambria Math" charset="0"/>
                      </a:rPr>
                      <m:t>𝑎𝑟𝑔𝑚𝑎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𝑢</m:t>
                    </m:r>
                    <m:r>
                      <a:rPr lang="en-US" b="0" i="1" smtClean="0">
                        <a:latin typeface="Cambria Math" charset="0"/>
                      </a:rPr>
                      <m:t>(</m:t>
                    </m:r>
                    <m:r>
                      <a:rPr lang="en-US" b="0" i="1" smtClean="0">
                        <a:latin typeface="Cambria Math" charset="0"/>
                      </a:rPr>
                      <m:t>𝑥</m:t>
                    </m:r>
                    <m:r>
                      <a:rPr lang="en-US" b="0" i="1" smtClean="0">
                        <a:latin typeface="Cambria Math" charset="0"/>
                      </a:rPr>
                      <m:t>|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𝒟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1: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914400" lvl="1" indent="-514350">
                  <a:buFont typeface="+mj-lt"/>
                  <a:buAutoNum type="arabicPeriod" startAt="2"/>
                </a:pPr>
                <a:r>
                  <a:rPr lang="en-US" dirty="0"/>
                  <a:t>Sample the objective function: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=</m:t>
                    </m:r>
                    <m:r>
                      <a:rPr lang="en-US" b="0" i="1" smtClean="0">
                        <a:latin typeface="Cambria Math" charset="0"/>
                      </a:rPr>
                      <m:t>𝑓</m:t>
                    </m:r>
                    <m:r>
                      <a:rPr lang="en-US" i="1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914400" lvl="1" indent="-514350">
                  <a:buFont typeface="+mj-lt"/>
                  <a:buAutoNum type="arabicPeriod" startAt="2"/>
                </a:pPr>
                <a:r>
                  <a:rPr lang="en-US" dirty="0"/>
                  <a:t>Update the GP according to: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𝒟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1: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𝒟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1: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𝑡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 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marL="914400" lvl="1" indent="-514350">
                  <a:buFont typeface="+mj-lt"/>
                  <a:buAutoNum type="arabicPeriod" startAt="2"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1"/>
                <a:ext cx="6248400" cy="4301681"/>
              </a:xfrm>
              <a:blipFill rotWithShape="0">
                <a:blip r:embed="rId2"/>
                <a:stretch>
                  <a:fillRect l="-2244" t="-1702" r="-13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mage result for Bayesian optimiz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417638"/>
            <a:ext cx="5118101" cy="5170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6ADBB8-CB45-A646-A2D6-DBE57E164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4956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Acquisition function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Exploit</a:t>
            </a:r>
            <a:r>
              <a:rPr lang="en-US" dirty="0"/>
              <a:t>: prefer the points with high expected mean value</a:t>
            </a:r>
          </a:p>
          <a:p>
            <a:r>
              <a:rPr lang="en-US" b="1" dirty="0"/>
              <a:t>Explore</a:t>
            </a:r>
            <a:r>
              <a:rPr lang="en-US" dirty="0"/>
              <a:t>: prefer the points with high variance </a:t>
            </a:r>
          </a:p>
          <a:p>
            <a:r>
              <a:rPr lang="en-US" dirty="0"/>
              <a:t>The acquisition function balances between the two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Probability of Improvement 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Expected Improvement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Gaussian Process </a:t>
            </a:r>
            <a:r>
              <a:rPr lang="mr-IN" dirty="0"/>
              <a:t>–</a:t>
            </a:r>
            <a:r>
              <a:rPr lang="en-US" dirty="0"/>
              <a:t> Upper Confidence Bound (GP-UCB) 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Thompson sampling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ED019B-4473-DE44-8CB3-4D3AD5EFE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6698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Probability of Improvement </a:t>
            </a:r>
            <a:r>
              <a:rPr lang="en-US" sz="2700" dirty="0"/>
              <a:t>[Kushner, 1964]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1"/>
                <a:ext cx="5762920" cy="4301681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charset="0"/>
                      </a:rPr>
                      <m:t>𝑃𝐼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charset="0"/>
                              </a:rPr>
                              <m:t>∗</m:t>
                            </m:r>
                          </m:sub>
                        </m:sSub>
                      </m:e>
                    </m:d>
                    <m:r>
                      <a:rPr lang="en-US" b="0" i="1" dirty="0" smtClean="0">
                        <a:latin typeface="Cambria Math" charset="0"/>
                      </a:rPr>
                      <m:t>=</m:t>
                    </m:r>
                    <m:r>
                      <a:rPr lang="en-US" b="0" i="1" dirty="0" smtClean="0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charset="0"/>
                          </a:rPr>
                          <m:t>𝑓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charset="0"/>
                                  </a:rPr>
                                  <m:t>∗</m:t>
                                </m:r>
                              </m:sub>
                            </m:sSub>
                          </m:e>
                        </m:d>
                        <m:r>
                          <a:rPr lang="en-US" i="1" dirty="0">
                            <a:latin typeface="Cambria Math" charset="0"/>
                          </a:rPr>
                          <m:t>&gt;</m:t>
                        </m:r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charset="0"/>
                              </a:rPr>
                              <m:t>𝜇</m:t>
                            </m:r>
                          </m:e>
                          <m:sup>
                            <m:r>
                              <a:rPr lang="en-US" i="1" dirty="0">
                                <a:latin typeface="Cambria Math" charset="0"/>
                              </a:rPr>
                              <m:t>+</m:t>
                            </m:r>
                          </m:sup>
                        </m:sSup>
                        <m:r>
                          <a:rPr lang="en-US" i="1" dirty="0">
                            <a:latin typeface="Cambria Math" charset="0"/>
                          </a:rPr>
                          <m:t>+</m:t>
                        </m:r>
                        <m:r>
                          <a:rPr lang="en-US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𝜉</m:t>
                        </m:r>
                      </m:e>
                    </m:d>
                    <m:r>
                      <a:rPr lang="en-US" b="0" i="1" dirty="0" smtClean="0">
                        <a:latin typeface="Cambria Math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b="0" i="1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Φ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mr-IN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charset="0"/>
                                  </a:rPr>
                                  <m:t>∗</m:t>
                                </m:r>
                              </m:sub>
                            </m:sSub>
                            <m:r>
                              <a:rPr lang="en-US" i="1" dirty="0">
                                <a:latin typeface="Cambria Math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 dirty="0">
                                    <a:latin typeface="Cambria Math" charset="0"/>
                                  </a:rPr>
                                  <m:t>𝜇</m:t>
                                </m:r>
                              </m:e>
                              <m:sup>
                                <m:r>
                                  <a:rPr lang="en-US" i="1" dirty="0">
                                    <a:latin typeface="Cambria Math" charset="0"/>
                                  </a:rPr>
                                  <m:t>+</m:t>
                                </m:r>
                              </m:sup>
                            </m:sSup>
                            <m:r>
                              <a:rPr lang="en-US" i="1" dirty="0">
                                <a:latin typeface="Cambria Math" charset="0"/>
                              </a:rPr>
                              <m:t>−</m:t>
                            </m:r>
                            <m:r>
                              <a:rPr lang="en-US" i="1" dirty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𝜉</m:t>
                            </m:r>
                          </m:num>
                          <m:den>
                            <m:r>
                              <a:rPr lang="en-US" b="0" i="1" dirty="0" smtClean="0">
                                <a:latin typeface="Cambria Math" charset="0"/>
                              </a:rPr>
                              <m:t>𝑉𝑎</m:t>
                            </m:r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latin typeface="Cambria Math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charset="0"/>
                                  </a:rPr>
                                  <m:t>∗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r>
                  <a:rPr lang="en-US" dirty="0"/>
                  <a:t> </a:t>
                </a:r>
              </a:p>
              <a:p>
                <a:pPr lvl="1">
                  <a:buFont typeface="Wingdings" charset="2"/>
                  <a:buChar char="§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Φ</m:t>
                    </m:r>
                  </m:oMath>
                </a14:m>
                <a:r>
                  <a:rPr lang="en-US" dirty="0"/>
                  <a:t> is the normal CDF</a:t>
                </a:r>
              </a:p>
              <a:p>
                <a:r>
                  <a:rPr lang="en-US" dirty="0"/>
                  <a:t>The probability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charset="0"/>
                          </a:rPr>
                          <m:t>∗</m:t>
                        </m:r>
                      </m:sub>
                    </m:sSub>
                  </m:oMath>
                </a14:m>
                <a:r>
                  <a:rPr lang="en-US" dirty="0"/>
                  <a:t> is better than the best known point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charset="0"/>
                          </a:rPr>
                          <m:t>𝜇</m:t>
                        </m:r>
                      </m:e>
                      <m:sup>
                        <m:r>
                          <a:rPr lang="en-US" i="1" dirty="0">
                            <a:latin typeface="Cambria Math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dirty="0"/>
                  <a:t>)</a:t>
                </a:r>
              </a:p>
              <a:p>
                <a14:m>
                  <m:oMath xmlns:m="http://schemas.openxmlformats.org/officeDocument/2006/math">
                    <m:r>
                      <a:rPr lang="en-US" i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𝜉</m:t>
                    </m:r>
                  </m:oMath>
                </a14:m>
                <a:r>
                  <a:rPr lang="en-US" dirty="0"/>
                  <a:t> is required so to bias against previously observed points</a:t>
                </a:r>
              </a:p>
              <a:p>
                <a:r>
                  <a:rPr lang="en-US" dirty="0"/>
                  <a:t>PI is very useful if the maximal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charset="0"/>
                      </a:rPr>
                      <m:t>𝑓</m:t>
                    </m:r>
                  </m:oMath>
                </a14:m>
                <a:r>
                  <a:rPr lang="en-US" dirty="0"/>
                  <a:t> value is known a priory 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1"/>
                <a:ext cx="5762920" cy="4301681"/>
              </a:xfrm>
              <a:blipFill>
                <a:blip r:embed="rId4"/>
                <a:stretch>
                  <a:fillRect l="-1982" t="-1765" r="-2203" b="-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mage result for acquisition function probability of improvemen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800" y="2603500"/>
            <a:ext cx="5715000" cy="39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C64C98-616F-0546-9737-C62E53737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7790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Expected Improvement </a:t>
            </a:r>
            <a:r>
              <a:rPr lang="en-US" sz="3200" dirty="0"/>
              <a:t>[</a:t>
            </a:r>
            <a:r>
              <a:rPr lang="en-US" sz="3200" dirty="0" err="1"/>
              <a:t>Mockus</a:t>
            </a:r>
            <a:r>
              <a:rPr lang="en-US" sz="3200" dirty="0"/>
              <a:t> 1978]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∗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r>
                      <a:rPr lang="en-US" b="0" i="1" smtClean="0">
                        <a:latin typeface="Cambria Math" charset="0"/>
                      </a:rPr>
                      <m:t>𝑎𝑟𝑔𝑚𝑎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𝔼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max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0,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+1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𝑓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𝑚𝑎𝑥</m:t>
                                </m:r>
                              </m:sup>
                            </m:sSup>
                          </m:e>
                        </m:d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)</m:t>
                        </m:r>
                      </m:e>
                    </m:func>
                  </m:oMath>
                </a14:m>
                <a:endParaRPr lang="en-US" dirty="0"/>
              </a:p>
              <a:p>
                <a:pPr lvl="1">
                  <a:buFont typeface="Wingdings" charset="2"/>
                  <a:buChar char="§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𝑓</m:t>
                        </m:r>
                      </m:e>
                      <m:sup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𝑚𝑎𝑥</m:t>
                        </m:r>
                      </m:sup>
                    </m:sSup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max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𝜇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+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𝜉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pPr>
                  <a:buFont typeface="Arial" charset="0"/>
                  <a:buChar char="•"/>
                </a:pPr>
                <a:r>
                  <a:rPr lang="en-US" dirty="0"/>
                  <a:t>If 𝑋 is a random variable whose cumulative distribution function admits a density 𝑓(𝑥) then: 𝔼(𝑥)=∫𝑥𝑓(𝑥)𝑑𝑥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𝐸𝐼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∗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mr-IN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b="0" i="1" smtClean="0">
                                          <a:latin typeface="Cambria Math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m:rPr>
                                          <m:brk m:alnAt="7"/>
                                        </m:rPr>
                                        <a:rPr lang="en-US" b="0" i="1" smtClean="0">
                                          <a:latin typeface="Cambria Math" charset="0"/>
                                        </a:rPr>
                                        <m:t>∗</m:t>
                                      </m:r>
                                    </m:sub>
                                  </m:sSub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b="0" i="1" smtClean="0">
                                          <a:latin typeface="Cambria Math" charset="0"/>
                                        </a:rPr>
                                        <m:t>𝜇</m:t>
                                      </m:r>
                                    </m:e>
                                    <m:sup>
                                      <m:r>
                                        <m:rPr>
                                          <m:brk m:alnAt="7"/>
                                        </m:rPr>
                                        <a:rPr lang="en-US" b="0" i="1" smtClean="0">
                                          <a:latin typeface="Cambria Math" charset="0"/>
                                        </a:rPr>
                                        <m:t>+</m:t>
                                      </m:r>
                                    </m:sup>
                                  </m:sSup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𝜉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charset="0"/>
                                </a:rPr>
                                <m:t>Φ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charset="0"/>
                                    </a:rPr>
                                    <m:t>𝑍</m:t>
                                  </m:r>
                                </m:e>
                              </m:d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charset="0"/>
                                </a:rPr>
                                <m:t>𝑉𝑎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charset="0"/>
                                    </a:rPr>
                                    <m:t>∗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𝜙</m:t>
                              </m:r>
                              <m:r>
                                <a:rPr lang="en-US" b="0" i="1" smtClean="0">
                                  <a:latin typeface="Cambria Math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charset="0"/>
                                </a:rPr>
                                <m:t>𝑍</m:t>
                              </m:r>
                              <m:r>
                                <a:rPr lang="en-US" b="0" i="1" smtClean="0">
                                  <a:latin typeface="Cambria Math" charset="0"/>
                                </a:rPr>
                                <m:t>)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𝑉𝑎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∗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charset="0"/>
                                </a:rPr>
                                <m:t>&gt;0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 charset="0"/>
                                </a:rPr>
                                <m:t>𝑉𝑎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charset="0"/>
                                    </a:rPr>
                                    <m:t>∗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charset="0"/>
                                </a:rPr>
                                <m:t>=</m:t>
                              </m:r>
                              <m:r>
                                <a:rPr lang="en-US" i="1">
                                  <a:latin typeface="Cambria Math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charset="0"/>
                      </a:rPr>
                      <m:t>𝑍</m:t>
                    </m:r>
                    <m:r>
                      <a:rPr lang="en-US" b="0" i="1" dirty="0" smtClean="0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mr-IN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 dirty="0">
                                <a:latin typeface="Cambria Math" charset="0"/>
                              </a:rPr>
                              <m:t>∗</m:t>
                            </m:r>
                          </m:sub>
                        </m:sSub>
                        <m:r>
                          <a:rPr lang="en-US" i="1" dirty="0">
                            <a:latin typeface="Cambria Math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charset="0"/>
                              </a:rPr>
                              <m:t>𝜇</m:t>
                            </m:r>
                          </m:e>
                          <m:sup>
                            <m:r>
                              <a:rPr lang="en-US" i="1" dirty="0">
                                <a:latin typeface="Cambria Math" charset="0"/>
                              </a:rPr>
                              <m:t>+</m:t>
                            </m:r>
                          </m:sup>
                        </m:sSup>
                        <m:r>
                          <a:rPr lang="en-US" i="1" dirty="0">
                            <a:latin typeface="Cambria Math" charset="0"/>
                          </a:rPr>
                          <m:t>−</m:t>
                        </m:r>
                        <m:r>
                          <a:rPr lang="en-US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𝜉</m:t>
                        </m:r>
                      </m:num>
                      <m:den>
                        <m:r>
                          <a:rPr lang="en-US" i="1" dirty="0">
                            <a:latin typeface="Cambria Math" charset="0"/>
                          </a:rPr>
                          <m:t>𝑉𝑎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 dirty="0">
                                <a:latin typeface="Cambria Math" charset="0"/>
                              </a:rPr>
                              <m:t>∗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𝜙</m:t>
                    </m:r>
                  </m:oMath>
                </a14:m>
                <a:r>
                  <a:rPr lang="en-US" dirty="0"/>
                  <a:t> is the normal PDF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965" t="-9942" b="-356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AutoShape 2" descr="https://wikimedia.org/api/rest_v1/media/math/render/svg/68baa052181f707c662844a465bfeeb135e82bab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3" descr="(x)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9A4297-5FA1-6344-8DCB-97A964D06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2539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GP-UCB </a:t>
            </a:r>
            <a:r>
              <a:rPr lang="en-US" sz="3200" dirty="0"/>
              <a:t>[Srinivas et al. 2010]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𝐺𝑃𝑈𝐶𝐵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∗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∗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+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charset="0"/>
                          </a:rPr>
                          <m:t>𝑣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𝑡</m:t>
                            </m:r>
                          </m:sub>
                        </m:sSub>
                      </m:e>
                    </m:rad>
                    <m:r>
                      <a:rPr lang="en-US" b="0" i="1" smtClean="0">
                        <a:latin typeface="Cambria Math" charset="0"/>
                      </a:rPr>
                      <m:t>𝑉𝑎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∗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Linear combination of the mean and variance</a:t>
                </a:r>
              </a:p>
              <a:p>
                <a:r>
                  <a:rPr lang="en-US" dirty="0"/>
                  <a:t>Setting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𝑣</m:t>
                    </m:r>
                    <m:r>
                      <a:rPr lang="en-US" b="0" i="1" smtClean="0">
                        <a:latin typeface="Cambria Math" charset="0"/>
                      </a:rPr>
                      <m:t>=1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=2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𝑑</m:t>
                                    </m:r>
                                    <m:r>
                                      <m:rPr>
                                        <m:lit/>
                                      </m:rPr>
                                      <a:rPr lang="en-US" b="0" i="1" smtClean="0">
                                        <a:latin typeface="Cambria Math" charset="0"/>
                                      </a:rPr>
                                      <m:t>/</m:t>
                                    </m:r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2+2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𝜋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3</m:t>
                                </m:r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𝛿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r>
                  <a:rPr lang="en-US" dirty="0"/>
                  <a:t> leads to no regret with high probability: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charset="0"/>
                              </a:rPr>
                              <m:t>𝑇</m:t>
                            </m:r>
                            <m:r>
                              <a:rPr lang="en-US" b="0" i="1" smtClean="0">
                                <a:latin typeface="Cambria Math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𝑇</m:t>
                                </m:r>
                              </m:sub>
                            </m:sSub>
                          </m:num>
                          <m:den>
                            <m:r>
                              <a:rPr lang="en-US" b="0" i="1" smtClean="0">
                                <a:latin typeface="Cambria Math" charset="0"/>
                              </a:rPr>
                              <m:t>𝑇</m:t>
                            </m:r>
                          </m:den>
                        </m:f>
                        <m:r>
                          <a:rPr lang="en-US" b="0" i="1" smtClean="0">
                            <a:latin typeface="Cambria Math" charset="0"/>
                          </a:rPr>
                          <m:t>=0</m:t>
                        </m:r>
                      </m:e>
                    </m:func>
                  </m:oMath>
                </a14:m>
                <a:endParaRPr lang="en-US" dirty="0"/>
              </a:p>
              <a:p>
                <a:pPr lvl="1">
                  <a:buFont typeface="Wingdings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𝑇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r>
                      <a:rPr lang="en-US" b="0" i="1" smtClean="0">
                        <a:latin typeface="Cambria Math" charset="0"/>
                      </a:rPr>
                      <m:t>𝑟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charset="0"/>
                      </a:rPr>
                      <m:t>+…+</m:t>
                    </m:r>
                    <m:r>
                      <a:rPr lang="en-US" b="0" i="1" smtClean="0">
                        <a:latin typeface="Cambria Math" charset="0"/>
                      </a:rPr>
                      <m:t>𝑟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𝑇</m:t>
                            </m:r>
                          </m:sub>
                        </m:sSub>
                      </m:e>
                    </m:d>
                  </m:oMath>
                </a14:m>
                <a:endParaRPr lang="en-US" b="0" dirty="0"/>
              </a:p>
              <a:p>
                <a:pPr lvl="1">
                  <a:buFont typeface="Wingdings" charset="2"/>
                  <a:buChar char="§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𝑟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r>
                      <a:rPr lang="en-US" b="0" i="1" smtClean="0">
                        <a:latin typeface="Cambria Math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charset="0"/>
                      </a:rPr>
                      <m:t>−</m:t>
                    </m:r>
                    <m:r>
                      <a:rPr lang="en-US" b="0" i="1" smtClean="0">
                        <a:latin typeface="Cambria Math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4"/>
                <a:stretch>
                  <a:fillRect l="-12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ounded Rectangle 3"/>
          <p:cNvSpPr/>
          <p:nvPr/>
        </p:nvSpPr>
        <p:spPr>
          <a:xfrm>
            <a:off x="4144617" y="1825625"/>
            <a:ext cx="827155" cy="579645"/>
          </a:xfrm>
          <a:prstGeom prst="roundRect">
            <a:avLst/>
          </a:prstGeom>
          <a:noFill/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D6D6C9-843D-0148-B74E-63A697403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827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Acquisition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7797800" cy="4301681"/>
          </a:xfrm>
        </p:spPr>
        <p:txBody>
          <a:bodyPr/>
          <a:lstStyle/>
          <a:p>
            <a:r>
              <a:rPr lang="en-US" b="1" dirty="0"/>
              <a:t>PI</a:t>
            </a:r>
            <a:r>
              <a:rPr lang="en-US" dirty="0"/>
              <a:t>: Probability improvement</a:t>
            </a:r>
          </a:p>
          <a:p>
            <a:r>
              <a:rPr lang="en-US" b="1" dirty="0"/>
              <a:t>EI</a:t>
            </a:r>
            <a:r>
              <a:rPr lang="en-US" dirty="0"/>
              <a:t>: Expected improvement</a:t>
            </a:r>
          </a:p>
          <a:p>
            <a:r>
              <a:rPr lang="en-US" b="1" dirty="0"/>
              <a:t>GP-UCB</a:t>
            </a:r>
            <a:r>
              <a:rPr lang="en-US" dirty="0"/>
              <a:t>: Gaussian process upper confidence bound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741" y="1600201"/>
            <a:ext cx="3792290" cy="49757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46BFDF-B5F6-4143-AE65-112355ECD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7464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Acquisition functions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508" y="1417638"/>
            <a:ext cx="7102984" cy="5156962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6C12331-DAF4-B54C-B112-61AD5BE09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5983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Thompson Sampling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1"/>
                <a:ext cx="6563798" cy="4301681"/>
              </a:xfrm>
            </p:spPr>
            <p:txBody>
              <a:bodyPr/>
              <a:lstStyle/>
              <a:p>
                <a:r>
                  <a:rPr lang="en-US" dirty="0"/>
                  <a:t>Sample a function from the Gaussian Process</a:t>
                </a:r>
              </a:p>
              <a:p>
                <a:r>
                  <a:rPr lang="en-US" dirty="0"/>
                  <a:t>The function is sampled as a set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∗</m:t>
                        </m:r>
                      </m:sub>
                    </m:sSub>
                  </m:oMath>
                </a14:m>
                <a:r>
                  <a:rPr lang="en-US" dirty="0"/>
                  <a:t> values from the distribution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mr-IN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 charset="0"/>
                                </a:rPr>
                                <m:t>𝑓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charset="0"/>
                                    </a:rPr>
                                    <m:t>∗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i="1">
                        <a:latin typeface="Cambria Math" charset="0"/>
                      </a:rPr>
                      <m:t>~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𝒩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mr-IN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𝜇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∗</m:t>
                                  </m:r>
                                </m:sub>
                              </m:sSub>
                            </m:e>
                          </m:mr>
                        </m:m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mr-IN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mr-IN" i="1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𝑘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∗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∗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𝑇</m:t>
                                      </m:r>
                                    </m:sup>
                                  </m:sSubSup>
                                </m:e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∗∗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</m:e>
                    </m:d>
                  </m:oMath>
                </a14:m>
                <a:r>
                  <a:rPr lang="en-US" dirty="0"/>
                  <a:t> given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𝑓</m:t>
                    </m:r>
                  </m:oMath>
                </a14:m>
                <a:endParaRPr lang="en-US" dirty="0"/>
              </a:p>
              <a:p>
                <a:r>
                  <a:rPr lang="en-US" dirty="0"/>
                  <a:t>Chosen point is the optimum of the sampled function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1"/>
                <a:ext cx="6563798" cy="4301681"/>
              </a:xfrm>
              <a:blipFill rotWithShape="0">
                <a:blip r:embed="rId4"/>
                <a:stretch>
                  <a:fillRect l="-2136" t="-1702" r="-1021"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mage result for gaussian proces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398" y="2273300"/>
            <a:ext cx="4809051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834349-1434-2B44-9989-5906D7CDD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6862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and bound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4000500" cy="4301681"/>
          </a:xfrm>
        </p:spPr>
        <p:txBody>
          <a:bodyPr/>
          <a:lstStyle/>
          <a:p>
            <a:r>
              <a:rPr lang="en-US" dirty="0"/>
              <a:t>A general approach in planning and scheduling </a:t>
            </a:r>
          </a:p>
          <a:p>
            <a:r>
              <a:rPr lang="en-US" dirty="0"/>
              <a:t>If </a:t>
            </a:r>
            <a:r>
              <a:rPr lang="en-US" b="1" dirty="0"/>
              <a:t>best &gt; upper bound </a:t>
            </a:r>
            <a:r>
              <a:rPr lang="en-US" dirty="0"/>
              <a:t>then </a:t>
            </a:r>
            <a:r>
              <a:rPr lang="en-US" b="1" dirty="0"/>
              <a:t>prune </a:t>
            </a:r>
          </a:p>
        </p:txBody>
      </p:sp>
      <p:pic>
        <p:nvPicPr>
          <p:cNvPr id="2050" name="Picture 2" descr="mage result for bayesian optimiz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100" y="1735139"/>
            <a:ext cx="7258050" cy="4779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8520C-CD2F-144B-9130-9DF3D6657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649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44681-D33D-3F49-8583-4B8A8C717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6E45D7-2DD1-B541-960E-CC624E2B90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4"/>
              </a:rPr>
              <a:t>https://www.youtube.com/watch?v=SQtOI9jsrJ0&amp;list=PLCJPYIcPhgPAiiBjjVxi5St_lC_cXHFCK&amp;index=9</a:t>
            </a:r>
            <a:endParaRPr lang="en-US" dirty="0"/>
          </a:p>
          <a:p>
            <a:r>
              <a:rPr lang="en-US" dirty="0">
                <a:hlinkClick r:id="rId5"/>
              </a:rPr>
              <a:t>https://www.youtube.com/watch?v=4vGiHC35j9s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454B45-48C1-F043-B833-1512853B7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41</a:t>
            </a:fld>
            <a:endParaRPr lang="en-US"/>
          </a:p>
        </p:txBody>
      </p:sp>
      <p:pic>
        <p:nvPicPr>
          <p:cNvPr id="5" name="44" descr="44">
            <a:hlinkClick r:id="" action="ppaction://media"/>
            <a:extLst>
              <a:ext uri="{FF2B5EF4-FFF2-40B4-BE49-F238E27FC236}">
                <a16:creationId xmlns:a16="http://schemas.microsoft.com/office/drawing/2014/main" id="{6D2372BF-51A6-344B-85E3-CC1FEF2D98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3261" y="586025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560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7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2283</TotalTime>
  <Words>1720</Words>
  <Application>Microsoft Macintosh PowerPoint</Application>
  <PresentationFormat>Widescreen</PresentationFormat>
  <Paragraphs>371</Paragraphs>
  <Slides>41</Slides>
  <Notes>2</Notes>
  <HiddenSlides>2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Arial</vt:lpstr>
      <vt:lpstr>Calibri</vt:lpstr>
      <vt:lpstr>Calibri Light</vt:lpstr>
      <vt:lpstr>Cambria Math</vt:lpstr>
      <vt:lpstr>Times New Roman</vt:lpstr>
      <vt:lpstr>Wingdings</vt:lpstr>
      <vt:lpstr>Office Theme</vt:lpstr>
      <vt:lpstr>CSCE-633 ML Derivative Free Methods</vt:lpstr>
      <vt:lpstr>Online parameter tuning</vt:lpstr>
      <vt:lpstr>Blackbox optimization</vt:lpstr>
      <vt:lpstr>1. Gradient Descent </vt:lpstr>
      <vt:lpstr>Empirical gradient</vt:lpstr>
      <vt:lpstr>Finite difference approach</vt:lpstr>
      <vt:lpstr>High dimensionality  </vt:lpstr>
      <vt:lpstr>Policy Gradient Reinforcement Learning  (Kohl and Stone, 2004)</vt:lpstr>
      <vt:lpstr>Example - PGRL</vt:lpstr>
      <vt:lpstr>Genetic Algorithm</vt:lpstr>
      <vt:lpstr>(μ\/ρ_{I,W}   +¦,  λ)-Evolutional Strategy </vt:lpstr>
      <vt:lpstr>Continuous unbounded space</vt:lpstr>
      <vt:lpstr>Recombination</vt:lpstr>
      <vt:lpstr>Mutation </vt:lpstr>
      <vt:lpstr>Covariance matrix </vt:lpstr>
      <vt:lpstr>Lets try again…</vt:lpstr>
      <vt:lpstr>Mutation </vt:lpstr>
      <vt:lpstr>Step-size control</vt:lpstr>
      <vt:lpstr>Video CMA-ES</vt:lpstr>
      <vt:lpstr>Online parameter tuning</vt:lpstr>
      <vt:lpstr>Looking for gold</vt:lpstr>
      <vt:lpstr>Conditional distribution </vt:lpstr>
      <vt:lpstr> Posterior conditionals of an MVN</vt:lpstr>
      <vt:lpstr>Gaussian Prediction</vt:lpstr>
      <vt:lpstr>Kernels </vt:lpstr>
      <vt:lpstr>Gaussian Prediction</vt:lpstr>
      <vt:lpstr>Gaussian Process</vt:lpstr>
      <vt:lpstr>Gaussian Process</vt:lpstr>
      <vt:lpstr>Bayesian optimization</vt:lpstr>
      <vt:lpstr>Bayesian optimization</vt:lpstr>
      <vt:lpstr>Bayesian optimization</vt:lpstr>
      <vt:lpstr>Bayesian optimization</vt:lpstr>
      <vt:lpstr>Acquisition function</vt:lpstr>
      <vt:lpstr>Probability of Improvement [Kushner, 1964] </vt:lpstr>
      <vt:lpstr>Expected Improvement [Mockus 1978]</vt:lpstr>
      <vt:lpstr>GP-UCB [Srinivas et al. 2010]</vt:lpstr>
      <vt:lpstr>Acquisition functions</vt:lpstr>
      <vt:lpstr>Acquisition functions</vt:lpstr>
      <vt:lpstr>Thompson Sampling </vt:lpstr>
      <vt:lpstr>Branch and bound approach</vt:lpstr>
      <vt:lpstr>Extra reading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Guni Sharon</dc:creator>
  <cp:lastModifiedBy>Sharon, Guni</cp:lastModifiedBy>
  <cp:revision>107</cp:revision>
  <dcterms:created xsi:type="dcterms:W3CDTF">2019-10-14T16:33:14Z</dcterms:created>
  <dcterms:modified xsi:type="dcterms:W3CDTF">2022-04-26T16:05:14Z</dcterms:modified>
</cp:coreProperties>
</file>