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6"/>
  </p:notesMasterIdLst>
  <p:handoutMasterIdLst>
    <p:handoutMasterId r:id="rId37"/>
  </p:handoutMasterIdLst>
  <p:sldIdLst>
    <p:sldId id="420" r:id="rId2"/>
    <p:sldId id="2141" r:id="rId3"/>
    <p:sldId id="2142" r:id="rId4"/>
    <p:sldId id="2116" r:id="rId5"/>
    <p:sldId id="2106" r:id="rId6"/>
    <p:sldId id="2107" r:id="rId7"/>
    <p:sldId id="2108" r:id="rId8"/>
    <p:sldId id="2111" r:id="rId9"/>
    <p:sldId id="2112" r:id="rId10"/>
    <p:sldId id="2113" r:id="rId11"/>
    <p:sldId id="2114" r:id="rId12"/>
    <p:sldId id="2115" r:id="rId13"/>
    <p:sldId id="2137" r:id="rId14"/>
    <p:sldId id="2117" r:id="rId15"/>
    <p:sldId id="2118" r:id="rId16"/>
    <p:sldId id="2119" r:id="rId17"/>
    <p:sldId id="2120" r:id="rId18"/>
    <p:sldId id="2121" r:id="rId19"/>
    <p:sldId id="2140" r:id="rId20"/>
    <p:sldId id="2122" r:id="rId21"/>
    <p:sldId id="2123" r:id="rId22"/>
    <p:sldId id="2124" r:id="rId23"/>
    <p:sldId id="2125" r:id="rId24"/>
    <p:sldId id="2126" r:id="rId25"/>
    <p:sldId id="2135" r:id="rId26"/>
    <p:sldId id="2129" r:id="rId27"/>
    <p:sldId id="2130" r:id="rId28"/>
    <p:sldId id="2131" r:id="rId29"/>
    <p:sldId id="2132" r:id="rId30"/>
    <p:sldId id="2133" r:id="rId31"/>
    <p:sldId id="2138" r:id="rId32"/>
    <p:sldId id="2139" r:id="rId33"/>
    <p:sldId id="2033" r:id="rId34"/>
    <p:sldId id="2136" r:id="rId35"/>
  </p:sldIdLst>
  <p:sldSz cx="12192000" cy="6858000"/>
  <p:notesSz cx="7315200" cy="96012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0B050"/>
    <a:srgbClr val="FF3300"/>
    <a:srgbClr val="008000"/>
    <a:srgbClr val="3333FF"/>
    <a:srgbClr val="FFFF00"/>
    <a:srgbClr val="FF5050"/>
    <a:srgbClr val="CC00CC"/>
    <a:srgbClr val="FF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8AC95-DC48-AB4B-9522-909FD8A1A33F}" v="2214" dt="2021-11-17T17:28:00.4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1563" autoAdjust="0"/>
  </p:normalViewPr>
  <p:slideViewPr>
    <p:cSldViewPr>
      <p:cViewPr varScale="1">
        <p:scale>
          <a:sx n="129" d="100"/>
          <a:sy n="129" d="100"/>
        </p:scale>
        <p:origin x="32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98157451-500A-C84F-BD01-88342EDACA67}"/>
    <pc:docChg chg="undo custSel addSld delSld modSld sldOrd">
      <pc:chgData name="Sharon, Guni" userId="fad1fcbc-a203-42a6-b6e2-a56343780ca6" providerId="ADAL" clId="{98157451-500A-C84F-BD01-88342EDACA67}" dt="2021-11-05T17:07:04.686" v="6659" actId="20577"/>
      <pc:docMkLst>
        <pc:docMk/>
      </pc:docMkLst>
      <pc:sldChg chg="addSp modSp mod">
        <pc:chgData name="Sharon, Guni" userId="fad1fcbc-a203-42a6-b6e2-a56343780ca6" providerId="ADAL" clId="{98157451-500A-C84F-BD01-88342EDACA67}" dt="2021-11-04T20:09:37.250" v="5680" actId="20577"/>
        <pc:sldMkLst>
          <pc:docMk/>
          <pc:sldMk cId="949373716" sldId="346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949373716" sldId="346"/>
            <ac:spMk id="3" creationId="{195158B5-F8AF-5B48-BB0D-056426280CBE}"/>
          </ac:spMkLst>
        </pc:spChg>
        <pc:spChg chg="mod">
          <ac:chgData name="Sharon, Guni" userId="fad1fcbc-a203-42a6-b6e2-a56343780ca6" providerId="ADAL" clId="{98157451-500A-C84F-BD01-88342EDACA67}" dt="2021-11-04T20:09:37.250" v="5680" actId="20577"/>
          <ac:spMkLst>
            <pc:docMk/>
            <pc:sldMk cId="949373716" sldId="346"/>
            <ac:spMk id="1104899" creationId="{00000000-0000-0000-0000-000000000000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473710040" sldId="347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473710040" sldId="347"/>
            <ac:spMk id="2" creationId="{1604D4A4-66A0-D34C-93D9-455F22842A02}"/>
          </ac:spMkLst>
        </pc:spChg>
        <pc:spChg chg="mod">
          <ac:chgData name="Sharon, Guni" userId="fad1fcbc-a203-42a6-b6e2-a56343780ca6" providerId="ADAL" clId="{98157451-500A-C84F-BD01-88342EDACA67}" dt="2021-11-04T16:15:36.844" v="3359" actId="20577"/>
          <ac:spMkLst>
            <pc:docMk/>
            <pc:sldMk cId="1473710040" sldId="347"/>
            <ac:spMk id="1105923" creationId="{00000000-0000-0000-0000-000000000000}"/>
          </ac:spMkLst>
        </pc:spChg>
      </pc:sldChg>
      <pc:sldChg chg="addSp modSp mod">
        <pc:chgData name="Sharon, Guni" userId="fad1fcbc-a203-42a6-b6e2-a56343780ca6" providerId="ADAL" clId="{98157451-500A-C84F-BD01-88342EDACA67}" dt="2021-11-04T20:12:26.439" v="5684" actId="20577"/>
        <pc:sldMkLst>
          <pc:docMk/>
          <pc:sldMk cId="1677667323" sldId="348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677667323" sldId="348"/>
            <ac:spMk id="2" creationId="{B420F49A-12F3-8543-B012-A9062DDD9D6D}"/>
          </ac:spMkLst>
        </pc:spChg>
        <pc:spChg chg="mod">
          <ac:chgData name="Sharon, Guni" userId="fad1fcbc-a203-42a6-b6e2-a56343780ca6" providerId="ADAL" clId="{98157451-500A-C84F-BD01-88342EDACA67}" dt="2021-11-04T16:15:55.612" v="3374" actId="20577"/>
          <ac:spMkLst>
            <pc:docMk/>
            <pc:sldMk cId="1677667323" sldId="348"/>
            <ac:spMk id="1106946" creationId="{00000000-0000-0000-0000-000000000000}"/>
          </ac:spMkLst>
        </pc:spChg>
        <pc:spChg chg="mod">
          <ac:chgData name="Sharon, Guni" userId="fad1fcbc-a203-42a6-b6e2-a56343780ca6" providerId="ADAL" clId="{98157451-500A-C84F-BD01-88342EDACA67}" dt="2021-11-04T20:12:26.439" v="5684" actId="20577"/>
          <ac:spMkLst>
            <pc:docMk/>
            <pc:sldMk cId="1677667323" sldId="348"/>
            <ac:spMk id="1106947" creationId="{00000000-0000-0000-0000-000000000000}"/>
          </ac:spMkLst>
        </pc:spChg>
      </pc:sldChg>
      <pc:sldChg chg="addSp modSp mod">
        <pc:chgData name="Sharon, Guni" userId="fad1fcbc-a203-42a6-b6e2-a56343780ca6" providerId="ADAL" clId="{98157451-500A-C84F-BD01-88342EDACA67}" dt="2021-11-04T16:43:03.472" v="3534"/>
        <pc:sldMkLst>
          <pc:docMk/>
          <pc:sldMk cId="1298716377" sldId="349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298716377" sldId="349"/>
            <ac:spMk id="2" creationId="{DC3B2E29-AE3A-0C4C-AF59-695B1DE18D47}"/>
          </ac:spMkLst>
        </pc:spChg>
        <pc:spChg chg="mod">
          <ac:chgData name="Sharon, Guni" userId="fad1fcbc-a203-42a6-b6e2-a56343780ca6" providerId="ADAL" clId="{98157451-500A-C84F-BD01-88342EDACA67}" dt="2021-11-04T16:19:56.058" v="3501" actId="20577"/>
          <ac:spMkLst>
            <pc:docMk/>
            <pc:sldMk cId="1298716377" sldId="349"/>
            <ac:spMk id="1107971" creationId="{00000000-0000-0000-0000-000000000000}"/>
          </ac:spMkLst>
        </pc:spChg>
      </pc:sldChg>
      <pc:sldChg chg="addSp modSp mod">
        <pc:chgData name="Sharon, Guni" userId="fad1fcbc-a203-42a6-b6e2-a56343780ca6" providerId="ADAL" clId="{98157451-500A-C84F-BD01-88342EDACA67}" dt="2021-11-04T16:43:03.472" v="3534"/>
        <pc:sldMkLst>
          <pc:docMk/>
          <pc:sldMk cId="1528050326" sldId="350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528050326" sldId="350"/>
            <ac:spMk id="2" creationId="{670DD4A6-4B96-724D-886B-E2CEEAC8C059}"/>
          </ac:spMkLst>
        </pc:spChg>
        <pc:spChg chg="mod">
          <ac:chgData name="Sharon, Guni" userId="fad1fcbc-a203-42a6-b6e2-a56343780ca6" providerId="ADAL" clId="{98157451-500A-C84F-BD01-88342EDACA67}" dt="2021-11-04T16:21:45.080" v="3524" actId="20577"/>
          <ac:spMkLst>
            <pc:docMk/>
            <pc:sldMk cId="1528050326" sldId="350"/>
            <ac:spMk id="1108995" creationId="{00000000-0000-0000-0000-000000000000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491921455" sldId="351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491921455" sldId="351"/>
            <ac:spMk id="2" creationId="{8913A4FE-1CF9-C34A-B4BA-4E77903E3F71}"/>
          </ac:spMkLst>
        </pc:spChg>
      </pc:sldChg>
      <pc:sldChg chg="addSp modSp">
        <pc:chgData name="Sharon, Guni" userId="fad1fcbc-a203-42a6-b6e2-a56343780ca6" providerId="ADAL" clId="{98157451-500A-C84F-BD01-88342EDACA67}" dt="2021-11-05T15:37:18.947" v="6115" actId="20577"/>
        <pc:sldMkLst>
          <pc:docMk/>
          <pc:sldMk cId="1664632581" sldId="352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664632581" sldId="352"/>
            <ac:spMk id="3" creationId="{E8292AC8-46AC-1541-A0CD-8FCFE494840B}"/>
          </ac:spMkLst>
        </pc:spChg>
        <pc:spChg chg="mod">
          <ac:chgData name="Sharon, Guni" userId="fad1fcbc-a203-42a6-b6e2-a56343780ca6" providerId="ADAL" clId="{98157451-500A-C84F-BD01-88342EDACA67}" dt="2021-11-05T15:37:18.947" v="6115" actId="20577"/>
          <ac:spMkLst>
            <pc:docMk/>
            <pc:sldMk cId="1664632581" sldId="352"/>
            <ac:spMk id="1111043" creationId="{00000000-0000-0000-0000-000000000000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753657262" sldId="353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753657262" sldId="353"/>
            <ac:spMk id="3" creationId="{EABBE2F2-A768-DB45-8ADD-44FA839100E9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623532840" sldId="354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623532840" sldId="354"/>
            <ac:spMk id="2" creationId="{00D42C1C-4D3E-054C-BEA0-F13BCB7098EF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131554907" sldId="356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131554907" sldId="356"/>
            <ac:spMk id="3" creationId="{F2DA1227-2B2D-7940-A907-068B896152FE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182523979" sldId="358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182523979" sldId="358"/>
            <ac:spMk id="2" creationId="{A2EFB717-76F0-734F-B9D7-AD5672B9471F}"/>
          </ac:spMkLst>
        </pc:spChg>
      </pc:sldChg>
      <pc:sldChg chg="addSp modSp mod">
        <pc:chgData name="Sharon, Guni" userId="fad1fcbc-a203-42a6-b6e2-a56343780ca6" providerId="ADAL" clId="{98157451-500A-C84F-BD01-88342EDACA67}" dt="2021-11-04T16:46:13.051" v="3590" actId="20577"/>
        <pc:sldMkLst>
          <pc:docMk/>
          <pc:sldMk cId="4198680075" sldId="361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4198680075" sldId="361"/>
            <ac:spMk id="2" creationId="{377B9E76-E83E-0841-852A-803ECD318C22}"/>
          </ac:spMkLst>
        </pc:spChg>
        <pc:spChg chg="mod">
          <ac:chgData name="Sharon, Guni" userId="fad1fcbc-a203-42a6-b6e2-a56343780ca6" providerId="ADAL" clId="{98157451-500A-C84F-BD01-88342EDACA67}" dt="2021-11-04T16:46:13.051" v="3590" actId="20577"/>
          <ac:spMkLst>
            <pc:docMk/>
            <pc:sldMk cId="4198680075" sldId="361"/>
            <ac:spMk id="1120259" creationId="{00000000-0000-0000-0000-000000000000}"/>
          </ac:spMkLst>
        </pc:spChg>
      </pc:sldChg>
      <pc:sldChg chg="addSp modSp mod">
        <pc:chgData name="Sharon, Guni" userId="fad1fcbc-a203-42a6-b6e2-a56343780ca6" providerId="ADAL" clId="{98157451-500A-C84F-BD01-88342EDACA67}" dt="2021-11-04T16:49:09.535" v="3679" actId="20577"/>
        <pc:sldMkLst>
          <pc:docMk/>
          <pc:sldMk cId="900123502" sldId="362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900123502" sldId="362"/>
            <ac:spMk id="3" creationId="{AEF6D2D0-767E-0B4E-8488-F4C1658A2485}"/>
          </ac:spMkLst>
        </pc:spChg>
        <pc:spChg chg="mod">
          <ac:chgData name="Sharon, Guni" userId="fad1fcbc-a203-42a6-b6e2-a56343780ca6" providerId="ADAL" clId="{98157451-500A-C84F-BD01-88342EDACA67}" dt="2021-11-04T16:49:09.535" v="3679" actId="20577"/>
          <ac:spMkLst>
            <pc:docMk/>
            <pc:sldMk cId="900123502" sldId="362"/>
            <ac:spMk id="1121283" creationId="{00000000-0000-0000-0000-000000000000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503358170" sldId="363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503358170" sldId="363"/>
            <ac:spMk id="2" creationId="{68B2095B-707D-574B-8EA6-E1EF585707DF}"/>
          </ac:spMkLst>
        </pc:spChg>
      </pc:sldChg>
      <pc:sldChg chg="addSp modSp mod">
        <pc:chgData name="Sharon, Guni" userId="fad1fcbc-a203-42a6-b6e2-a56343780ca6" providerId="ADAL" clId="{98157451-500A-C84F-BD01-88342EDACA67}" dt="2021-11-04T16:43:03.472" v="3534"/>
        <pc:sldMkLst>
          <pc:docMk/>
          <pc:sldMk cId="211858188" sldId="365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11858188" sldId="365"/>
            <ac:spMk id="2" creationId="{EBE6B922-7EFB-9D41-8174-0EE90C2266F7}"/>
          </ac:spMkLst>
        </pc:spChg>
        <pc:spChg chg="mod">
          <ac:chgData name="Sharon, Guni" userId="fad1fcbc-a203-42a6-b6e2-a56343780ca6" providerId="ADAL" clId="{98157451-500A-C84F-BD01-88342EDACA67}" dt="2021-11-04T16:23:58.937" v="3525" actId="20577"/>
          <ac:spMkLst>
            <pc:docMk/>
            <pc:sldMk cId="211858188" sldId="365"/>
            <ac:spMk id="1126403" creationId="{00000000-0000-0000-0000-000000000000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473848976" sldId="367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473848976" sldId="367"/>
            <ac:spMk id="2" creationId="{5BFE21E7-24E9-964C-BA58-DEFD22D0052D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411729551" sldId="368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411729551" sldId="368"/>
            <ac:spMk id="2" creationId="{AA6F0739-8F73-954E-87AC-114713355BEE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647124991" sldId="369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647124991" sldId="369"/>
            <ac:spMk id="2" creationId="{F5BAD63F-CFBB-EC41-92ED-23174A74D622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340168687" sldId="372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340168687" sldId="372"/>
            <ac:spMk id="2" creationId="{028B539F-3A49-FA42-A7AC-E543846911C8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970102353" sldId="373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970102353" sldId="373"/>
            <ac:spMk id="2" creationId="{077D543A-BD09-4149-81D1-5404F39E214A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174866198" sldId="386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174866198" sldId="386"/>
            <ac:spMk id="2" creationId="{340A0C9A-26A4-6744-A695-050EF8A67EC3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228143978" sldId="408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228143978" sldId="408"/>
            <ac:spMk id="2" creationId="{3B9E1227-CFED-2346-925F-7F3BD0A6B0CF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579027338" sldId="412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579027338" sldId="412"/>
            <ac:spMk id="2" creationId="{46FCDFE1-BE2D-CE41-8942-ED74808177F8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466672553" sldId="414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466672553" sldId="414"/>
            <ac:spMk id="2" creationId="{1EC4606A-71A6-C649-A2B5-24177446CE07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365556526" sldId="416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365556526" sldId="416"/>
            <ac:spMk id="2" creationId="{ADA56800-C70B-BC4A-AA62-660B3D0480F7}"/>
          </ac:spMkLst>
        </pc:spChg>
      </pc:sldChg>
      <pc:sldChg chg="addSp modSp mod">
        <pc:chgData name="Sharon, Guni" userId="fad1fcbc-a203-42a6-b6e2-a56343780ca6" providerId="ADAL" clId="{98157451-500A-C84F-BD01-88342EDACA67}" dt="2021-11-04T16:51:06.353" v="3707" actId="20577"/>
        <pc:sldMkLst>
          <pc:docMk/>
          <pc:sldMk cId="2443404784" sldId="417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443404784" sldId="417"/>
            <ac:spMk id="2" creationId="{0296C4D1-884A-7F4B-ABF1-067C62511B52}"/>
          </ac:spMkLst>
        </pc:spChg>
        <pc:spChg chg="mod">
          <ac:chgData name="Sharon, Guni" userId="fad1fcbc-a203-42a6-b6e2-a56343780ca6" providerId="ADAL" clId="{98157451-500A-C84F-BD01-88342EDACA67}" dt="2021-11-04T16:51:06.353" v="3707" actId="20577"/>
          <ac:spMkLst>
            <pc:docMk/>
            <pc:sldMk cId="2443404784" sldId="417"/>
            <ac:spMk id="1181699" creationId="{00000000-0000-0000-0000-000000000000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503899024" sldId="420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503899024" sldId="420"/>
            <ac:spMk id="2" creationId="{68ACFE32-61F7-E14B-9E37-F4CFC57FC47E}"/>
          </ac:spMkLst>
        </pc:spChg>
      </pc:sldChg>
      <pc:sldChg chg="del">
        <pc:chgData name="Sharon, Guni" userId="fad1fcbc-a203-42a6-b6e2-a56343780ca6" providerId="ADAL" clId="{98157451-500A-C84F-BD01-88342EDACA67}" dt="2021-11-04T16:40:08.661" v="3533" actId="2696"/>
        <pc:sldMkLst>
          <pc:docMk/>
          <pc:sldMk cId="2485664499" sldId="423"/>
        </pc:sldMkLst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375332095" sldId="426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375332095" sldId="426"/>
            <ac:spMk id="3" creationId="{4367DE24-BCA1-DB42-9B26-153B5FAE586A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271203337" sldId="427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271203337" sldId="427"/>
            <ac:spMk id="3" creationId="{4B1D8DE9-C9DE-E449-B9B3-1AEA02DF472C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77934848" sldId="445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77934848" sldId="445"/>
            <ac:spMk id="5" creationId="{C6E695F7-67D6-7F45-BB37-92D84255A2C8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28301529" sldId="446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28301529" sldId="446"/>
            <ac:spMk id="7" creationId="{AE55E25A-6809-224B-A779-E97F920FBD43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770181584" sldId="449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770181584" sldId="449"/>
            <ac:spMk id="4" creationId="{B45EF10B-B188-D242-B87E-5BF163A6DA78}"/>
          </ac:spMkLst>
        </pc:spChg>
      </pc:sldChg>
      <pc:sldChg chg="addSp modSp del mod modShow">
        <pc:chgData name="Sharon, Guni" userId="fad1fcbc-a203-42a6-b6e2-a56343780ca6" providerId="ADAL" clId="{98157451-500A-C84F-BD01-88342EDACA67}" dt="2021-11-04T20:08:41.938" v="5667" actId="2696"/>
        <pc:sldMkLst>
          <pc:docMk/>
          <pc:sldMk cId="1620285165" sldId="1989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620285165" sldId="1989"/>
            <ac:spMk id="2" creationId="{0FB3A8A4-B6CF-0D4C-A979-930ED5455764}"/>
          </ac:spMkLst>
        </pc:spChg>
        <pc:spChg chg="mod">
          <ac:chgData name="Sharon, Guni" userId="fad1fcbc-a203-42a6-b6e2-a56343780ca6" providerId="ADAL" clId="{98157451-500A-C84F-BD01-88342EDACA67}" dt="2021-11-04T16:13:59.149" v="3346" actId="20577"/>
          <ac:spMkLst>
            <pc:docMk/>
            <pc:sldMk cId="1620285165" sldId="1989"/>
            <ac:spMk id="1049603" creationId="{00000000-0000-0000-0000-000000000000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156651205" sldId="1990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156651205" sldId="1990"/>
            <ac:spMk id="3" creationId="{A1DAD650-940A-3B4F-ABF7-049EDE4B15AE}"/>
          </ac:spMkLst>
        </pc:spChg>
      </pc:sldChg>
      <pc:sldChg chg="addSp modSp modAnim">
        <pc:chgData name="Sharon, Guni" userId="fad1fcbc-a203-42a6-b6e2-a56343780ca6" providerId="ADAL" clId="{98157451-500A-C84F-BD01-88342EDACA67}" dt="2021-11-04T20:20:42.502" v="5685"/>
        <pc:sldMkLst>
          <pc:docMk/>
          <pc:sldMk cId="2198996844" sldId="1991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198996844" sldId="1991"/>
            <ac:spMk id="3" creationId="{EC133E87-8D45-CD4C-9877-5DCF61299D3F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567038288" sldId="1992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567038288" sldId="1992"/>
            <ac:spMk id="2" creationId="{1E2931F9-6E58-2843-A429-34F0D1DD0EE6}"/>
          </ac:spMkLst>
        </pc:spChg>
      </pc:sldChg>
      <pc:sldChg chg="del">
        <pc:chgData name="Sharon, Guni" userId="fad1fcbc-a203-42a6-b6e2-a56343780ca6" providerId="ADAL" clId="{98157451-500A-C84F-BD01-88342EDACA67}" dt="2021-11-04T16:05:34.932" v="3205" actId="2696"/>
        <pc:sldMkLst>
          <pc:docMk/>
          <pc:sldMk cId="1621997385" sldId="2031"/>
        </pc:sldMkLst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089907811" sldId="2032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089907811" sldId="2032"/>
            <ac:spMk id="8" creationId="{53F18159-1113-784E-A071-53302BFC146D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732535952" sldId="2033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732535952" sldId="2033"/>
            <ac:spMk id="4" creationId="{339B01FE-D44C-794C-A2B6-714DC66114E5}"/>
          </ac:spMkLst>
        </pc:spChg>
      </pc:sldChg>
      <pc:sldChg chg="addSp modSp new mod">
        <pc:chgData name="Sharon, Guni" userId="fad1fcbc-a203-42a6-b6e2-a56343780ca6" providerId="ADAL" clId="{98157451-500A-C84F-BD01-88342EDACA67}" dt="2021-11-04T16:54:20.278" v="3742" actId="20577"/>
        <pc:sldMkLst>
          <pc:docMk/>
          <pc:sldMk cId="675886695" sldId="2034"/>
        </pc:sldMkLst>
        <pc:spChg chg="mod">
          <ac:chgData name="Sharon, Guni" userId="fad1fcbc-a203-42a6-b6e2-a56343780ca6" providerId="ADAL" clId="{98157451-500A-C84F-BD01-88342EDACA67}" dt="2021-11-01T19:45:49.812" v="16" actId="20577"/>
          <ac:spMkLst>
            <pc:docMk/>
            <pc:sldMk cId="675886695" sldId="2034"/>
            <ac:spMk id="2" creationId="{3475EA2D-D4D9-3344-969B-33B398A8388C}"/>
          </ac:spMkLst>
        </pc:spChg>
        <pc:spChg chg="mod">
          <ac:chgData name="Sharon, Guni" userId="fad1fcbc-a203-42a6-b6e2-a56343780ca6" providerId="ADAL" clId="{98157451-500A-C84F-BD01-88342EDACA67}" dt="2021-11-04T16:54:20.278" v="3742" actId="20577"/>
          <ac:spMkLst>
            <pc:docMk/>
            <pc:sldMk cId="675886695" sldId="2034"/>
            <ac:spMk id="3" creationId="{B0290568-5F34-B445-87A0-49E9B0B629AD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675886695" sldId="2034"/>
            <ac:spMk id="4" creationId="{A8B46640-41F5-EE48-9379-75F053DBDC5C}"/>
          </ac:spMkLst>
        </pc:spChg>
      </pc:sldChg>
      <pc:sldChg chg="modSp new del mod">
        <pc:chgData name="Sharon, Guni" userId="fad1fcbc-a203-42a6-b6e2-a56343780ca6" providerId="ADAL" clId="{98157451-500A-C84F-BD01-88342EDACA67}" dt="2021-11-03T16:40:30.897" v="2090" actId="2696"/>
        <pc:sldMkLst>
          <pc:docMk/>
          <pc:sldMk cId="1441184150" sldId="2035"/>
        </pc:sldMkLst>
        <pc:spChg chg="mod">
          <ac:chgData name="Sharon, Guni" userId="fad1fcbc-a203-42a6-b6e2-a56343780ca6" providerId="ADAL" clId="{98157451-500A-C84F-BD01-88342EDACA67}" dt="2021-11-01T19:45:58.809" v="32" actId="20577"/>
          <ac:spMkLst>
            <pc:docMk/>
            <pc:sldMk cId="1441184150" sldId="2035"/>
            <ac:spMk id="2" creationId="{104CD366-A0B9-F843-83BB-43B6944C1B9A}"/>
          </ac:spMkLst>
        </pc:spChg>
      </pc:sldChg>
      <pc:sldChg chg="addSp modSp mod">
        <pc:chgData name="Sharon, Guni" userId="fad1fcbc-a203-42a6-b6e2-a56343780ca6" providerId="ADAL" clId="{98157451-500A-C84F-BD01-88342EDACA67}" dt="2021-11-04T17:28:31.822" v="4339" actId="20577"/>
        <pc:sldMkLst>
          <pc:docMk/>
          <pc:sldMk cId="758894263" sldId="2036"/>
        </pc:sldMkLst>
        <pc:spChg chg="mod">
          <ac:chgData name="Sharon, Guni" userId="fad1fcbc-a203-42a6-b6e2-a56343780ca6" providerId="ADAL" clId="{98157451-500A-C84F-BD01-88342EDACA67}" dt="2021-11-04T17:28:31.822" v="4339" actId="20577"/>
          <ac:spMkLst>
            <pc:docMk/>
            <pc:sldMk cId="758894263" sldId="2036"/>
            <ac:spMk id="3" creationId="{B0290568-5F34-B445-87A0-49E9B0B629AD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758894263" sldId="2036"/>
            <ac:spMk id="4" creationId="{33D89AD2-CF0B-424F-AC66-96879C1F61CC}"/>
          </ac:spMkLst>
        </pc:spChg>
      </pc:sldChg>
      <pc:sldChg chg="add del">
        <pc:chgData name="Sharon, Guni" userId="fad1fcbc-a203-42a6-b6e2-a56343780ca6" providerId="ADAL" clId="{98157451-500A-C84F-BD01-88342EDACA67}" dt="2021-11-01T20:39:02.416" v="34" actId="2696"/>
        <pc:sldMkLst>
          <pc:docMk/>
          <pc:sldMk cId="2273832996" sldId="2036"/>
        </pc:sldMkLst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601280781" sldId="2037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601280781" sldId="2037"/>
            <ac:spMk id="3" creationId="{8EA495B3-5279-4F4A-91B1-1223D90E00AC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851996539" sldId="2038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851996539" sldId="2038"/>
            <ac:spMk id="4" creationId="{22FD30F2-4394-D946-8CCB-9AF44A9897FF}"/>
          </ac:spMkLst>
        </pc:spChg>
      </pc:sldChg>
      <pc:sldChg chg="addSp modSp mod">
        <pc:chgData name="Sharon, Guni" userId="fad1fcbc-a203-42a6-b6e2-a56343780ca6" providerId="ADAL" clId="{98157451-500A-C84F-BD01-88342EDACA67}" dt="2021-11-04T16:56:00.759" v="3789" actId="20577"/>
        <pc:sldMkLst>
          <pc:docMk/>
          <pc:sldMk cId="3542042391" sldId="2039"/>
        </pc:sldMkLst>
        <pc:spChg chg="mod">
          <ac:chgData name="Sharon, Guni" userId="fad1fcbc-a203-42a6-b6e2-a56343780ca6" providerId="ADAL" clId="{98157451-500A-C84F-BD01-88342EDACA67}" dt="2021-11-04T16:56:00.759" v="3789" actId="20577"/>
          <ac:spMkLst>
            <pc:docMk/>
            <pc:sldMk cId="3542042391" sldId="2039"/>
            <ac:spMk id="3" creationId="{07F5F3FC-FEA4-2844-B2E9-3C591A11BF97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542042391" sldId="2039"/>
            <ac:spMk id="4" creationId="{588A02C7-E2A5-D44A-B7C6-2C928F22C7FC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619168410" sldId="2096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619168410" sldId="2096"/>
            <ac:spMk id="4" creationId="{FDDEE2ED-DF83-4B4F-8C64-5B19D34F559C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884824171" sldId="2097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884824171" sldId="2097"/>
            <ac:spMk id="4" creationId="{5185DA28-D195-B748-B615-B29627A13F6B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589714672" sldId="2098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589714672" sldId="2098"/>
            <ac:spMk id="4" creationId="{9ED53346-39A3-F24B-A257-203B6B15A681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2202960418" sldId="2099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202960418" sldId="2099"/>
            <ac:spMk id="4" creationId="{CF2E8162-158D-2843-B078-97CC8C583A88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3370693581" sldId="2100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370693581" sldId="2100"/>
            <ac:spMk id="8" creationId="{E1392863-3D52-774C-ADEA-CEEE1E250541}"/>
          </ac:spMkLst>
        </pc:spChg>
      </pc:sldChg>
      <pc:sldChg chg="addSp modSp">
        <pc:chgData name="Sharon, Guni" userId="fad1fcbc-a203-42a6-b6e2-a56343780ca6" providerId="ADAL" clId="{98157451-500A-C84F-BD01-88342EDACA67}" dt="2021-11-04T16:43:03.472" v="3534"/>
        <pc:sldMkLst>
          <pc:docMk/>
          <pc:sldMk cId="1516280891" sldId="2101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516280891" sldId="2101"/>
            <ac:spMk id="6" creationId="{C8DB4572-02E4-874A-9E09-244386EA45DA}"/>
          </ac:spMkLst>
        </pc:spChg>
      </pc:sldChg>
      <pc:sldChg chg="del">
        <pc:chgData name="Sharon, Guni" userId="fad1fcbc-a203-42a6-b6e2-a56343780ca6" providerId="ADAL" clId="{98157451-500A-C84F-BD01-88342EDACA67}" dt="2021-11-03T15:53:53.387" v="1771" actId="2696"/>
        <pc:sldMkLst>
          <pc:docMk/>
          <pc:sldMk cId="574815405" sldId="2102"/>
        </pc:sldMkLst>
      </pc:sldChg>
      <pc:sldChg chg="addSp modSp mod">
        <pc:chgData name="Sharon, Guni" userId="fad1fcbc-a203-42a6-b6e2-a56343780ca6" providerId="ADAL" clId="{98157451-500A-C84F-BD01-88342EDACA67}" dt="2021-11-04T20:45:19.875" v="6043"/>
        <pc:sldMkLst>
          <pc:docMk/>
          <pc:sldMk cId="2198568657" sldId="2103"/>
        </pc:sldMkLst>
        <pc:spChg chg="mod">
          <ac:chgData name="Sharon, Guni" userId="fad1fcbc-a203-42a6-b6e2-a56343780ca6" providerId="ADAL" clId="{98157451-500A-C84F-BD01-88342EDACA67}" dt="2021-11-04T20:45:19.875" v="6043"/>
          <ac:spMkLst>
            <pc:docMk/>
            <pc:sldMk cId="2198568657" sldId="2103"/>
            <ac:spMk id="3" creationId="{5EC8F079-CE56-1642-BCC1-05EA49EE3030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198568657" sldId="2103"/>
            <ac:spMk id="4" creationId="{DC6EE1C2-701A-4147-9790-62D2C004ED58}"/>
          </ac:spMkLst>
        </pc:spChg>
      </pc:sldChg>
      <pc:sldChg chg="addSp modSp new mod">
        <pc:chgData name="Sharon, Guni" userId="fad1fcbc-a203-42a6-b6e2-a56343780ca6" providerId="ADAL" clId="{98157451-500A-C84F-BD01-88342EDACA67}" dt="2021-11-04T16:43:03.472" v="3534"/>
        <pc:sldMkLst>
          <pc:docMk/>
          <pc:sldMk cId="383477189" sldId="2104"/>
        </pc:sldMkLst>
        <pc:spChg chg="mod">
          <ac:chgData name="Sharon, Guni" userId="fad1fcbc-a203-42a6-b6e2-a56343780ca6" providerId="ADAL" clId="{98157451-500A-C84F-BD01-88342EDACA67}" dt="2021-11-03T15:08:02.641" v="36"/>
          <ac:spMkLst>
            <pc:docMk/>
            <pc:sldMk cId="383477189" sldId="2104"/>
            <ac:spMk id="2" creationId="{56D21958-A1C5-0949-B45C-6FEA89B0511C}"/>
          </ac:spMkLst>
        </pc:spChg>
        <pc:spChg chg="mod">
          <ac:chgData name="Sharon, Guni" userId="fad1fcbc-a203-42a6-b6e2-a56343780ca6" providerId="ADAL" clId="{98157451-500A-C84F-BD01-88342EDACA67}" dt="2021-11-03T16:42:17.822" v="2162" actId="20577"/>
          <ac:spMkLst>
            <pc:docMk/>
            <pc:sldMk cId="383477189" sldId="2104"/>
            <ac:spMk id="3" creationId="{D2F70BC1-E41C-114E-8EEC-6FA37D8DE428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83477189" sldId="2104"/>
            <ac:spMk id="4" creationId="{36C99908-2BD3-BA43-B5CD-38D79C6D8753}"/>
          </ac:spMkLst>
        </pc:spChg>
      </pc:sldChg>
      <pc:sldChg chg="addSp modSp new mod">
        <pc:chgData name="Sharon, Guni" userId="fad1fcbc-a203-42a6-b6e2-a56343780ca6" providerId="ADAL" clId="{98157451-500A-C84F-BD01-88342EDACA67}" dt="2021-11-04T16:43:03.472" v="3534"/>
        <pc:sldMkLst>
          <pc:docMk/>
          <pc:sldMk cId="1123599211" sldId="2105"/>
        </pc:sldMkLst>
        <pc:spChg chg="mod">
          <ac:chgData name="Sharon, Guni" userId="fad1fcbc-a203-42a6-b6e2-a56343780ca6" providerId="ADAL" clId="{98157451-500A-C84F-BD01-88342EDACA67}" dt="2021-11-03T15:16:59.052" v="342" actId="113"/>
          <ac:spMkLst>
            <pc:docMk/>
            <pc:sldMk cId="1123599211" sldId="2105"/>
            <ac:spMk id="2" creationId="{24DCF966-0B74-954E-ABF9-EEC6B40AA4D1}"/>
          </ac:spMkLst>
        </pc:spChg>
        <pc:spChg chg="mod">
          <ac:chgData name="Sharon, Guni" userId="fad1fcbc-a203-42a6-b6e2-a56343780ca6" providerId="ADAL" clId="{98157451-500A-C84F-BD01-88342EDACA67}" dt="2021-11-03T16:34:19.203" v="2088" actId="113"/>
          <ac:spMkLst>
            <pc:docMk/>
            <pc:sldMk cId="1123599211" sldId="2105"/>
            <ac:spMk id="3" creationId="{849AC419-4EA6-2749-A08B-BCB59150C940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123599211" sldId="2105"/>
            <ac:spMk id="4" creationId="{55BDF382-6F1A-EE4E-B7DA-28509A77B0E9}"/>
          </ac:spMkLst>
        </pc:spChg>
      </pc:sldChg>
      <pc:sldChg chg="addSp modSp new mod">
        <pc:chgData name="Sharon, Guni" userId="fad1fcbc-a203-42a6-b6e2-a56343780ca6" providerId="ADAL" clId="{98157451-500A-C84F-BD01-88342EDACA67}" dt="2021-11-04T16:43:03.472" v="3534"/>
        <pc:sldMkLst>
          <pc:docMk/>
          <pc:sldMk cId="3491348931" sldId="2106"/>
        </pc:sldMkLst>
        <pc:spChg chg="mod">
          <ac:chgData name="Sharon, Guni" userId="fad1fcbc-a203-42a6-b6e2-a56343780ca6" providerId="ADAL" clId="{98157451-500A-C84F-BD01-88342EDACA67}" dt="2021-11-03T15:33:00.155" v="952" actId="20577"/>
          <ac:spMkLst>
            <pc:docMk/>
            <pc:sldMk cId="3491348931" sldId="2106"/>
            <ac:spMk id="2" creationId="{D2AA3C54-FEB6-5C41-BBB3-1F2BB94825FD}"/>
          </ac:spMkLst>
        </pc:spChg>
        <pc:spChg chg="mod">
          <ac:chgData name="Sharon, Guni" userId="fad1fcbc-a203-42a6-b6e2-a56343780ca6" providerId="ADAL" clId="{98157451-500A-C84F-BD01-88342EDACA67}" dt="2021-11-03T15:40:15.423" v="1293" actId="113"/>
          <ac:spMkLst>
            <pc:docMk/>
            <pc:sldMk cId="3491348931" sldId="2106"/>
            <ac:spMk id="3" creationId="{355E015E-F7B8-2548-8EE7-108F656D55B8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491348931" sldId="2106"/>
            <ac:spMk id="4" creationId="{B9539DD5-AE1D-1148-AED0-4FBC3DE07C24}"/>
          </ac:spMkLst>
        </pc:spChg>
      </pc:sldChg>
      <pc:sldChg chg="addSp modSp new mod">
        <pc:chgData name="Sharon, Guni" userId="fad1fcbc-a203-42a6-b6e2-a56343780ca6" providerId="ADAL" clId="{98157451-500A-C84F-BD01-88342EDACA67}" dt="2021-11-04T16:43:03.472" v="3534"/>
        <pc:sldMkLst>
          <pc:docMk/>
          <pc:sldMk cId="2836013787" sldId="2107"/>
        </pc:sldMkLst>
        <pc:spChg chg="mod">
          <ac:chgData name="Sharon, Guni" userId="fad1fcbc-a203-42a6-b6e2-a56343780ca6" providerId="ADAL" clId="{98157451-500A-C84F-BD01-88342EDACA67}" dt="2021-11-03T15:41:00.631" v="1296"/>
          <ac:spMkLst>
            <pc:docMk/>
            <pc:sldMk cId="2836013787" sldId="2107"/>
            <ac:spMk id="2" creationId="{EE454BEE-715B-4541-AA7B-36678FD392BD}"/>
          </ac:spMkLst>
        </pc:spChg>
        <pc:spChg chg="mod">
          <ac:chgData name="Sharon, Guni" userId="fad1fcbc-a203-42a6-b6e2-a56343780ca6" providerId="ADAL" clId="{98157451-500A-C84F-BD01-88342EDACA67}" dt="2021-11-03T16:42:07.103" v="2161" actId="20577"/>
          <ac:spMkLst>
            <pc:docMk/>
            <pc:sldMk cId="2836013787" sldId="2107"/>
            <ac:spMk id="3" creationId="{0C3A5885-23A4-BA4A-8411-4D9C4E81C57D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836013787" sldId="2107"/>
            <ac:spMk id="4" creationId="{7EAD79A9-4658-7B45-9CDB-8E1E63807E60}"/>
          </ac:spMkLst>
        </pc:spChg>
      </pc:sldChg>
      <pc:sldChg chg="addSp modSp new mod">
        <pc:chgData name="Sharon, Guni" userId="fad1fcbc-a203-42a6-b6e2-a56343780ca6" providerId="ADAL" clId="{98157451-500A-C84F-BD01-88342EDACA67}" dt="2021-11-04T16:43:03.472" v="3534"/>
        <pc:sldMkLst>
          <pc:docMk/>
          <pc:sldMk cId="2195895748" sldId="2108"/>
        </pc:sldMkLst>
        <pc:spChg chg="mod">
          <ac:chgData name="Sharon, Guni" userId="fad1fcbc-a203-42a6-b6e2-a56343780ca6" providerId="ADAL" clId="{98157451-500A-C84F-BD01-88342EDACA67}" dt="2021-11-03T15:45:44.020" v="1500"/>
          <ac:spMkLst>
            <pc:docMk/>
            <pc:sldMk cId="2195895748" sldId="2108"/>
            <ac:spMk id="2" creationId="{5A82B784-06E1-2D4F-A5D2-F261B2A6A2A5}"/>
          </ac:spMkLst>
        </pc:spChg>
        <pc:spChg chg="mod">
          <ac:chgData name="Sharon, Guni" userId="fad1fcbc-a203-42a6-b6e2-a56343780ca6" providerId="ADAL" clId="{98157451-500A-C84F-BD01-88342EDACA67}" dt="2021-11-03T16:02:29.608" v="1842" actId="20577"/>
          <ac:spMkLst>
            <pc:docMk/>
            <pc:sldMk cId="2195895748" sldId="2108"/>
            <ac:spMk id="3" creationId="{53C9070F-E1C2-A54F-B472-6BEC966AF0B5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195895748" sldId="2108"/>
            <ac:spMk id="4" creationId="{DE3365CD-93ED-444A-9C94-453555CDF3A7}"/>
          </ac:spMkLst>
        </pc:spChg>
      </pc:sldChg>
      <pc:sldChg chg="addSp delSp modSp new mod modAnim">
        <pc:chgData name="Sharon, Guni" userId="fad1fcbc-a203-42a6-b6e2-a56343780ca6" providerId="ADAL" clId="{98157451-500A-C84F-BD01-88342EDACA67}" dt="2021-11-04T16:43:03.472" v="3534"/>
        <pc:sldMkLst>
          <pc:docMk/>
          <pc:sldMk cId="1290541042" sldId="2109"/>
        </pc:sldMkLst>
        <pc:spChg chg="mod">
          <ac:chgData name="Sharon, Guni" userId="fad1fcbc-a203-42a6-b6e2-a56343780ca6" providerId="ADAL" clId="{98157451-500A-C84F-BD01-88342EDACA67}" dt="2021-11-03T16:04:55.532" v="1854"/>
          <ac:spMkLst>
            <pc:docMk/>
            <pc:sldMk cId="1290541042" sldId="2109"/>
            <ac:spMk id="2" creationId="{FA07AAFA-C8A9-0B4C-BA60-8F9DCDA0C513}"/>
          </ac:spMkLst>
        </pc:spChg>
        <pc:spChg chg="del">
          <ac:chgData name="Sharon, Guni" userId="fad1fcbc-a203-42a6-b6e2-a56343780ca6" providerId="ADAL" clId="{98157451-500A-C84F-BD01-88342EDACA67}" dt="2021-11-03T16:11:42.526" v="1954" actId="478"/>
          <ac:spMkLst>
            <pc:docMk/>
            <pc:sldMk cId="1290541042" sldId="2109"/>
            <ac:spMk id="3" creationId="{47FCA9E0-537C-9F4B-94F3-CEAEAFBC0871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290541042" sldId="2109"/>
            <ac:spMk id="3" creationId="{D78AE30A-720E-A847-B5B5-8DD44AC977C1}"/>
          </ac:spMkLst>
        </pc:spChg>
        <pc:spChg chg="add mod">
          <ac:chgData name="Sharon, Guni" userId="fad1fcbc-a203-42a6-b6e2-a56343780ca6" providerId="ADAL" clId="{98157451-500A-C84F-BD01-88342EDACA67}" dt="2021-11-03T16:06:07.258" v="1869" actId="207"/>
          <ac:spMkLst>
            <pc:docMk/>
            <pc:sldMk cId="1290541042" sldId="2109"/>
            <ac:spMk id="8" creationId="{BC26C6B6-F543-E147-9381-15C8700E3F6D}"/>
          </ac:spMkLst>
        </pc:spChg>
        <pc:spChg chg="add mod">
          <ac:chgData name="Sharon, Guni" userId="fad1fcbc-a203-42a6-b6e2-a56343780ca6" providerId="ADAL" clId="{98157451-500A-C84F-BD01-88342EDACA67}" dt="2021-11-03T16:06:17.832" v="1874" actId="1076"/>
          <ac:spMkLst>
            <pc:docMk/>
            <pc:sldMk cId="1290541042" sldId="2109"/>
            <ac:spMk id="9" creationId="{AA7A6B52-BB9D-D14E-931F-911AE884E48A}"/>
          </ac:spMkLst>
        </pc:spChg>
        <pc:spChg chg="add mod">
          <ac:chgData name="Sharon, Guni" userId="fad1fcbc-a203-42a6-b6e2-a56343780ca6" providerId="ADAL" clId="{98157451-500A-C84F-BD01-88342EDACA67}" dt="2021-11-03T16:06:15.560" v="1873" actId="1076"/>
          <ac:spMkLst>
            <pc:docMk/>
            <pc:sldMk cId="1290541042" sldId="2109"/>
            <ac:spMk id="10" creationId="{5BDCD216-E94D-6647-B0A4-3FBD572944F9}"/>
          </ac:spMkLst>
        </pc:spChg>
        <pc:spChg chg="add del mod">
          <ac:chgData name="Sharon, Guni" userId="fad1fcbc-a203-42a6-b6e2-a56343780ca6" providerId="ADAL" clId="{98157451-500A-C84F-BD01-88342EDACA67}" dt="2021-11-03T16:06:23.664" v="1877" actId="478"/>
          <ac:spMkLst>
            <pc:docMk/>
            <pc:sldMk cId="1290541042" sldId="2109"/>
            <ac:spMk id="11" creationId="{6DEE2910-8DD1-7342-82B0-D99501299979}"/>
          </ac:spMkLst>
        </pc:spChg>
        <pc:spChg chg="add mod">
          <ac:chgData name="Sharon, Guni" userId="fad1fcbc-a203-42a6-b6e2-a56343780ca6" providerId="ADAL" clId="{98157451-500A-C84F-BD01-88342EDACA67}" dt="2021-11-03T16:11:54.440" v="1956" actId="14100"/>
          <ac:spMkLst>
            <pc:docMk/>
            <pc:sldMk cId="1290541042" sldId="2109"/>
            <ac:spMk id="12" creationId="{F2692438-0A19-B24F-921B-4A79558879D9}"/>
          </ac:spMkLst>
        </pc:spChg>
        <pc:spChg chg="add mod">
          <ac:chgData name="Sharon, Guni" userId="fad1fcbc-a203-42a6-b6e2-a56343780ca6" providerId="ADAL" clId="{98157451-500A-C84F-BD01-88342EDACA67}" dt="2021-11-03T16:06:56.217" v="1892" actId="1076"/>
          <ac:spMkLst>
            <pc:docMk/>
            <pc:sldMk cId="1290541042" sldId="2109"/>
            <ac:spMk id="13" creationId="{D449DD7B-A1FB-EB49-B888-73570EC01BC7}"/>
          </ac:spMkLst>
        </pc:spChg>
        <pc:spChg chg="add mod">
          <ac:chgData name="Sharon, Guni" userId="fad1fcbc-a203-42a6-b6e2-a56343780ca6" providerId="ADAL" clId="{98157451-500A-C84F-BD01-88342EDACA67}" dt="2021-11-03T16:07:00.289" v="1894" actId="1076"/>
          <ac:spMkLst>
            <pc:docMk/>
            <pc:sldMk cId="1290541042" sldId="2109"/>
            <ac:spMk id="14" creationId="{1B9C3027-1628-7241-A6F6-15C8C602CFFE}"/>
          </ac:spMkLst>
        </pc:spChg>
        <pc:spChg chg="add del mod">
          <ac:chgData name="Sharon, Guni" userId="fad1fcbc-a203-42a6-b6e2-a56343780ca6" providerId="ADAL" clId="{98157451-500A-C84F-BD01-88342EDACA67}" dt="2021-11-03T16:08:13.426" v="1902" actId="478"/>
          <ac:spMkLst>
            <pc:docMk/>
            <pc:sldMk cId="1290541042" sldId="2109"/>
            <ac:spMk id="16" creationId="{4E3D68BF-4728-704C-8975-7A13F890BED1}"/>
          </ac:spMkLst>
        </pc:spChg>
        <pc:spChg chg="add mod">
          <ac:chgData name="Sharon, Guni" userId="fad1fcbc-a203-42a6-b6e2-a56343780ca6" providerId="ADAL" clId="{98157451-500A-C84F-BD01-88342EDACA67}" dt="2021-11-03T16:15:58.350" v="2003" actId="1036"/>
          <ac:spMkLst>
            <pc:docMk/>
            <pc:sldMk cId="1290541042" sldId="2109"/>
            <ac:spMk id="25" creationId="{412F3CFB-41C7-3C40-A510-3E2600A9AE1D}"/>
          </ac:spMkLst>
        </pc:spChg>
        <pc:spChg chg="add mod">
          <ac:chgData name="Sharon, Guni" userId="fad1fcbc-a203-42a6-b6e2-a56343780ca6" providerId="ADAL" clId="{98157451-500A-C84F-BD01-88342EDACA67}" dt="2021-11-03T16:15:58.350" v="2003" actId="1036"/>
          <ac:spMkLst>
            <pc:docMk/>
            <pc:sldMk cId="1290541042" sldId="2109"/>
            <ac:spMk id="26" creationId="{0A3DD358-7F76-674D-AA2C-41168124D9B2}"/>
          </ac:spMkLst>
        </pc:spChg>
        <pc:spChg chg="add mod">
          <ac:chgData name="Sharon, Guni" userId="fad1fcbc-a203-42a6-b6e2-a56343780ca6" providerId="ADAL" clId="{98157451-500A-C84F-BD01-88342EDACA67}" dt="2021-11-03T16:15:58.350" v="2003" actId="1036"/>
          <ac:spMkLst>
            <pc:docMk/>
            <pc:sldMk cId="1290541042" sldId="2109"/>
            <ac:spMk id="29" creationId="{80D50837-3E9C-3C42-942C-83CECB7DFF63}"/>
          </ac:spMkLst>
        </pc:spChg>
        <pc:spChg chg="add mod">
          <ac:chgData name="Sharon, Guni" userId="fad1fcbc-a203-42a6-b6e2-a56343780ca6" providerId="ADAL" clId="{98157451-500A-C84F-BD01-88342EDACA67}" dt="2021-11-03T16:15:58.350" v="2003" actId="1036"/>
          <ac:spMkLst>
            <pc:docMk/>
            <pc:sldMk cId="1290541042" sldId="2109"/>
            <ac:spMk id="30" creationId="{CF4DD933-F995-3842-BFA4-C2F4287F8EDE}"/>
          </ac:spMkLst>
        </pc:spChg>
        <pc:spChg chg="add mod">
          <ac:chgData name="Sharon, Guni" userId="fad1fcbc-a203-42a6-b6e2-a56343780ca6" providerId="ADAL" clId="{98157451-500A-C84F-BD01-88342EDACA67}" dt="2021-11-03T16:15:58.350" v="2003" actId="1036"/>
          <ac:spMkLst>
            <pc:docMk/>
            <pc:sldMk cId="1290541042" sldId="2109"/>
            <ac:spMk id="31" creationId="{C4B0074D-1E83-4748-B059-843F41AF2432}"/>
          </ac:spMkLst>
        </pc:spChg>
        <pc:spChg chg="add mod">
          <ac:chgData name="Sharon, Guni" userId="fad1fcbc-a203-42a6-b6e2-a56343780ca6" providerId="ADAL" clId="{98157451-500A-C84F-BD01-88342EDACA67}" dt="2021-11-03T16:15:58.350" v="2003" actId="1036"/>
          <ac:spMkLst>
            <pc:docMk/>
            <pc:sldMk cId="1290541042" sldId="2109"/>
            <ac:spMk id="32" creationId="{C2132567-231D-294C-9C9C-6A55FFA619A4}"/>
          </ac:spMkLst>
        </pc:spChg>
        <pc:grpChg chg="add mod">
          <ac:chgData name="Sharon, Guni" userId="fad1fcbc-a203-42a6-b6e2-a56343780ca6" providerId="ADAL" clId="{98157451-500A-C84F-BD01-88342EDACA67}" dt="2021-11-03T16:15:58.350" v="2003" actId="1036"/>
          <ac:grpSpMkLst>
            <pc:docMk/>
            <pc:sldMk cId="1290541042" sldId="2109"/>
            <ac:grpSpMk id="15" creationId="{AACA9C69-02F3-D745-A0B8-CFA754808222}"/>
          </ac:grpSpMkLst>
        </pc:grpChg>
        <pc:cxnChg chg="add mod">
          <ac:chgData name="Sharon, Guni" userId="fad1fcbc-a203-42a6-b6e2-a56343780ca6" providerId="ADAL" clId="{98157451-500A-C84F-BD01-88342EDACA67}" dt="2021-11-03T16:05:15.671" v="1857" actId="13822"/>
          <ac:cxnSpMkLst>
            <pc:docMk/>
            <pc:sldMk cId="1290541042" sldId="2109"/>
            <ac:cxnSpMk id="5" creationId="{BDCADB9C-4885-9542-9E19-B4989E9B4199}"/>
          </ac:cxnSpMkLst>
        </pc:cxnChg>
        <pc:cxnChg chg="add mod">
          <ac:chgData name="Sharon, Guni" userId="fad1fcbc-a203-42a6-b6e2-a56343780ca6" providerId="ADAL" clId="{98157451-500A-C84F-BD01-88342EDACA67}" dt="2021-11-03T16:05:23.121" v="1860" actId="1076"/>
          <ac:cxnSpMkLst>
            <pc:docMk/>
            <pc:sldMk cId="1290541042" sldId="2109"/>
            <ac:cxnSpMk id="6" creationId="{40792A18-E8CF-4D42-9EDB-937ADAD5E432}"/>
          </ac:cxnSpMkLst>
        </pc:cxnChg>
        <pc:cxnChg chg="add mod">
          <ac:chgData name="Sharon, Guni" userId="fad1fcbc-a203-42a6-b6e2-a56343780ca6" providerId="ADAL" clId="{98157451-500A-C84F-BD01-88342EDACA67}" dt="2021-11-03T16:15:58.350" v="2003" actId="1036"/>
          <ac:cxnSpMkLst>
            <pc:docMk/>
            <pc:sldMk cId="1290541042" sldId="2109"/>
            <ac:cxnSpMk id="18" creationId="{8F1D83EB-9E9D-8747-987A-CA7B715CCBF8}"/>
          </ac:cxnSpMkLst>
        </pc:cxnChg>
        <pc:cxnChg chg="add del mod">
          <ac:chgData name="Sharon, Guni" userId="fad1fcbc-a203-42a6-b6e2-a56343780ca6" providerId="ADAL" clId="{98157451-500A-C84F-BD01-88342EDACA67}" dt="2021-11-03T16:08:51.164" v="1917" actId="478"/>
          <ac:cxnSpMkLst>
            <pc:docMk/>
            <pc:sldMk cId="1290541042" sldId="2109"/>
            <ac:cxnSpMk id="21" creationId="{1C9D6CC5-9276-0645-A7FF-66D9FD0F7E31}"/>
          </ac:cxnSpMkLst>
        </pc:cxnChg>
        <pc:cxnChg chg="add mod">
          <ac:chgData name="Sharon, Guni" userId="fad1fcbc-a203-42a6-b6e2-a56343780ca6" providerId="ADAL" clId="{98157451-500A-C84F-BD01-88342EDACA67}" dt="2021-11-03T16:15:58.350" v="2003" actId="1036"/>
          <ac:cxnSpMkLst>
            <pc:docMk/>
            <pc:sldMk cId="1290541042" sldId="2109"/>
            <ac:cxnSpMk id="22" creationId="{5CBB2D3A-6DD8-F14F-B0AD-931060A6AD40}"/>
          </ac:cxnSpMkLst>
        </pc:cxnChg>
      </pc:sldChg>
      <pc:sldChg chg="addSp modSp new">
        <pc:chgData name="Sharon, Guni" userId="fad1fcbc-a203-42a6-b6e2-a56343780ca6" providerId="ADAL" clId="{98157451-500A-C84F-BD01-88342EDACA67}" dt="2021-11-04T16:43:03.472" v="3534"/>
        <pc:sldMkLst>
          <pc:docMk/>
          <pc:sldMk cId="1542038300" sldId="2110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1542038300" sldId="2110"/>
            <ac:spMk id="4" creationId="{3AA77103-1E34-BC4E-98BB-E4570DF09020}"/>
          </ac:spMkLst>
        </pc:spChg>
        <pc:picChg chg="add">
          <ac:chgData name="Sharon, Guni" userId="fad1fcbc-a203-42a6-b6e2-a56343780ca6" providerId="ADAL" clId="{98157451-500A-C84F-BD01-88342EDACA67}" dt="2021-11-03T16:28:56.904" v="2024"/>
          <ac:picMkLst>
            <pc:docMk/>
            <pc:sldMk cId="1542038300" sldId="2110"/>
            <ac:picMk id="4098" creationId="{76E0E526-2EB1-DF4F-ACFD-D9B52A716935}"/>
          </ac:picMkLst>
        </pc:picChg>
      </pc:sldChg>
      <pc:sldChg chg="addSp modSp new ord">
        <pc:chgData name="Sharon, Guni" userId="fad1fcbc-a203-42a6-b6e2-a56343780ca6" providerId="ADAL" clId="{98157451-500A-C84F-BD01-88342EDACA67}" dt="2021-11-04T16:43:03.472" v="3534"/>
        <pc:sldMkLst>
          <pc:docMk/>
          <pc:sldMk cId="2047374619" sldId="2111"/>
        </pc:sldMkLst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047374619" sldId="2111"/>
            <ac:spMk id="4" creationId="{D3325ED2-6400-FF44-BE51-F1A132667EB2}"/>
          </ac:spMkLst>
        </pc:spChg>
        <pc:picChg chg="add">
          <ac:chgData name="Sharon, Guni" userId="fad1fcbc-a203-42a6-b6e2-a56343780ca6" providerId="ADAL" clId="{98157451-500A-C84F-BD01-88342EDACA67}" dt="2021-11-03T16:30:34.958" v="2026"/>
          <ac:picMkLst>
            <pc:docMk/>
            <pc:sldMk cId="2047374619" sldId="2111"/>
            <ac:picMk id="5122" creationId="{B8389C2C-E828-1345-8B42-6D98238F3F5C}"/>
          </ac:picMkLst>
        </pc:picChg>
      </pc:sldChg>
      <pc:sldChg chg="addSp modSp new mod">
        <pc:chgData name="Sharon, Guni" userId="fad1fcbc-a203-42a6-b6e2-a56343780ca6" providerId="ADAL" clId="{98157451-500A-C84F-BD01-88342EDACA67}" dt="2021-11-04T16:43:03.472" v="3534"/>
        <pc:sldMkLst>
          <pc:docMk/>
          <pc:sldMk cId="4234493820" sldId="2112"/>
        </pc:sldMkLst>
        <pc:spChg chg="mod">
          <ac:chgData name="Sharon, Guni" userId="fad1fcbc-a203-42a6-b6e2-a56343780ca6" providerId="ADAL" clId="{98157451-500A-C84F-BD01-88342EDACA67}" dt="2021-11-03T16:40:47.809" v="2106" actId="20577"/>
          <ac:spMkLst>
            <pc:docMk/>
            <pc:sldMk cId="4234493820" sldId="2112"/>
            <ac:spMk id="2" creationId="{DD074278-0068-8D4C-A767-084268FFC2D9}"/>
          </ac:spMkLst>
        </pc:spChg>
        <pc:spChg chg="mod">
          <ac:chgData name="Sharon, Guni" userId="fad1fcbc-a203-42a6-b6e2-a56343780ca6" providerId="ADAL" clId="{98157451-500A-C84F-BD01-88342EDACA67}" dt="2021-11-03T19:20:23.604" v="2774" actId="6549"/>
          <ac:spMkLst>
            <pc:docMk/>
            <pc:sldMk cId="4234493820" sldId="2112"/>
            <ac:spMk id="3" creationId="{14D90CCE-4C89-B04B-876F-3ACFE9E185BD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4234493820" sldId="2112"/>
            <ac:spMk id="4" creationId="{A6F3B837-8AF1-4B4F-B036-C15F6E721669}"/>
          </ac:spMkLst>
        </pc:spChg>
      </pc:sldChg>
      <pc:sldChg chg="addSp modSp new mod">
        <pc:chgData name="Sharon, Guni" userId="fad1fcbc-a203-42a6-b6e2-a56343780ca6" providerId="ADAL" clId="{98157451-500A-C84F-BD01-88342EDACA67}" dt="2021-11-04T16:43:03.472" v="3534"/>
        <pc:sldMkLst>
          <pc:docMk/>
          <pc:sldMk cId="3539500439" sldId="2113"/>
        </pc:sldMkLst>
        <pc:spChg chg="mod">
          <ac:chgData name="Sharon, Guni" userId="fad1fcbc-a203-42a6-b6e2-a56343780ca6" providerId="ADAL" clId="{98157451-500A-C84F-BD01-88342EDACA67}" dt="2021-11-03T16:47:53.838" v="2416" actId="313"/>
          <ac:spMkLst>
            <pc:docMk/>
            <pc:sldMk cId="3539500439" sldId="2113"/>
            <ac:spMk id="2" creationId="{197D2DCD-0130-8343-8C91-57A0FE1D3FAF}"/>
          </ac:spMkLst>
        </pc:spChg>
        <pc:spChg chg="mod">
          <ac:chgData name="Sharon, Guni" userId="fad1fcbc-a203-42a6-b6e2-a56343780ca6" providerId="ADAL" clId="{98157451-500A-C84F-BD01-88342EDACA67}" dt="2021-11-03T19:49:01.344" v="2777" actId="20577"/>
          <ac:spMkLst>
            <pc:docMk/>
            <pc:sldMk cId="3539500439" sldId="2113"/>
            <ac:spMk id="3" creationId="{75405D07-4CEA-4E4E-9954-DDB5200F18EA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3539500439" sldId="2113"/>
            <ac:spMk id="4" creationId="{64FD979D-AE96-7049-AC42-C999981F027A}"/>
          </ac:spMkLst>
        </pc:spChg>
      </pc:sldChg>
      <pc:sldChg chg="addSp modSp new mod">
        <pc:chgData name="Sharon, Guni" userId="fad1fcbc-a203-42a6-b6e2-a56343780ca6" providerId="ADAL" clId="{98157451-500A-C84F-BD01-88342EDACA67}" dt="2021-11-04T17:11:57.275" v="4074"/>
        <pc:sldMkLst>
          <pc:docMk/>
          <pc:sldMk cId="2531104786" sldId="2114"/>
        </pc:sldMkLst>
        <pc:spChg chg="mod">
          <ac:chgData name="Sharon, Guni" userId="fad1fcbc-a203-42a6-b6e2-a56343780ca6" providerId="ADAL" clId="{98157451-500A-C84F-BD01-88342EDACA67}" dt="2021-11-03T19:58:49.347" v="2785" actId="20577"/>
          <ac:spMkLst>
            <pc:docMk/>
            <pc:sldMk cId="2531104786" sldId="2114"/>
            <ac:spMk id="2" creationId="{3EB9DA2C-E61D-EC4C-B2A1-A86DC2F269C2}"/>
          </ac:spMkLst>
        </pc:spChg>
        <pc:spChg chg="mod">
          <ac:chgData name="Sharon, Guni" userId="fad1fcbc-a203-42a6-b6e2-a56343780ca6" providerId="ADAL" clId="{98157451-500A-C84F-BD01-88342EDACA67}" dt="2021-11-04T17:11:57.275" v="4074"/>
          <ac:spMkLst>
            <pc:docMk/>
            <pc:sldMk cId="2531104786" sldId="2114"/>
            <ac:spMk id="3" creationId="{838A118C-9940-CC46-94DE-6F2EE75B8F59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2531104786" sldId="2114"/>
            <ac:spMk id="4" creationId="{BA3D699E-5352-6D4A-A82A-5110237047EC}"/>
          </ac:spMkLst>
        </pc:spChg>
      </pc:sldChg>
      <pc:sldChg chg="addSp delSp modSp new mod">
        <pc:chgData name="Sharon, Guni" userId="fad1fcbc-a203-42a6-b6e2-a56343780ca6" providerId="ADAL" clId="{98157451-500A-C84F-BD01-88342EDACA67}" dt="2021-11-04T17:12:21.101" v="4081" actId="478"/>
        <pc:sldMkLst>
          <pc:docMk/>
          <pc:sldMk cId="4081627786" sldId="2115"/>
        </pc:sldMkLst>
        <pc:spChg chg="mod">
          <ac:chgData name="Sharon, Guni" userId="fad1fcbc-a203-42a6-b6e2-a56343780ca6" providerId="ADAL" clId="{98157451-500A-C84F-BD01-88342EDACA67}" dt="2021-11-04T16:58:53.203" v="3790"/>
          <ac:spMkLst>
            <pc:docMk/>
            <pc:sldMk cId="4081627786" sldId="2115"/>
            <ac:spMk id="2" creationId="{6CA8F796-44B1-D746-B1F8-C8776DCA2E93}"/>
          </ac:spMkLst>
        </pc:spChg>
        <pc:spChg chg="mod">
          <ac:chgData name="Sharon, Guni" userId="fad1fcbc-a203-42a6-b6e2-a56343780ca6" providerId="ADAL" clId="{98157451-500A-C84F-BD01-88342EDACA67}" dt="2021-11-04T17:12:12.724" v="4079"/>
          <ac:spMkLst>
            <pc:docMk/>
            <pc:sldMk cId="4081627786" sldId="2115"/>
            <ac:spMk id="3" creationId="{C465C7CC-1078-184F-84FA-EB794C38784A}"/>
          </ac:spMkLst>
        </pc:spChg>
        <pc:spChg chg="add mod">
          <ac:chgData name="Sharon, Guni" userId="fad1fcbc-a203-42a6-b6e2-a56343780ca6" providerId="ADAL" clId="{98157451-500A-C84F-BD01-88342EDACA67}" dt="2021-11-03T21:55:44.714" v="3202" actId="1076"/>
          <ac:spMkLst>
            <pc:docMk/>
            <pc:sldMk cId="4081627786" sldId="2115"/>
            <ac:spMk id="4" creationId="{433BF585-1B07-EC40-A740-DD8616846099}"/>
          </ac:spMkLst>
        </pc:spChg>
        <pc:spChg chg="add mod">
          <ac:chgData name="Sharon, Guni" userId="fad1fcbc-a203-42a6-b6e2-a56343780ca6" providerId="ADAL" clId="{98157451-500A-C84F-BD01-88342EDACA67}" dt="2021-11-03T21:55:39.017" v="3200" actId="1076"/>
          <ac:spMkLst>
            <pc:docMk/>
            <pc:sldMk cId="4081627786" sldId="2115"/>
            <ac:spMk id="5" creationId="{6227CB08-76DF-B244-A96F-10BB57C07E22}"/>
          </ac:spMkLst>
        </pc:spChg>
        <pc:spChg chg="add del mod">
          <ac:chgData name="Sharon, Guni" userId="fad1fcbc-a203-42a6-b6e2-a56343780ca6" providerId="ADAL" clId="{98157451-500A-C84F-BD01-88342EDACA67}" dt="2021-11-04T17:12:20.636" v="4080" actId="478"/>
          <ac:spMkLst>
            <pc:docMk/>
            <pc:sldMk cId="4081627786" sldId="2115"/>
            <ac:spMk id="6" creationId="{0B2B9EF1-2E4B-0844-A70B-7A17A3A66D5A}"/>
          </ac:spMkLst>
        </pc:spChg>
        <pc:spChg chg="add del">
          <ac:chgData name="Sharon, Guni" userId="fad1fcbc-a203-42a6-b6e2-a56343780ca6" providerId="ADAL" clId="{98157451-500A-C84F-BD01-88342EDACA67}" dt="2021-11-03T21:54:56.352" v="3188" actId="478"/>
          <ac:spMkLst>
            <pc:docMk/>
            <pc:sldMk cId="4081627786" sldId="2115"/>
            <ac:spMk id="7" creationId="{6E41DABB-6536-9342-B16B-F973809B13FA}"/>
          </ac:spMkLst>
        </pc:spChg>
        <pc:spChg chg="add mod">
          <ac:chgData name="Sharon, Guni" userId="fad1fcbc-a203-42a6-b6e2-a56343780ca6" providerId="ADAL" clId="{98157451-500A-C84F-BD01-88342EDACA67}" dt="2021-11-04T16:43:03.472" v="3534"/>
          <ac:spMkLst>
            <pc:docMk/>
            <pc:sldMk cId="4081627786" sldId="2115"/>
            <ac:spMk id="7" creationId="{BD1A0377-54FF-5F42-A4EB-315556D9ACEC}"/>
          </ac:spMkLst>
        </pc:spChg>
        <pc:spChg chg="add mod">
          <ac:chgData name="Sharon, Guni" userId="fad1fcbc-a203-42a6-b6e2-a56343780ca6" providerId="ADAL" clId="{98157451-500A-C84F-BD01-88342EDACA67}" dt="2021-11-03T21:55:16.356" v="3193" actId="13822"/>
          <ac:spMkLst>
            <pc:docMk/>
            <pc:sldMk cId="4081627786" sldId="2115"/>
            <ac:spMk id="8" creationId="{A6060CC5-BF9E-6C44-9728-3B6ED7E90EC2}"/>
          </ac:spMkLst>
        </pc:spChg>
        <pc:spChg chg="add del mod">
          <ac:chgData name="Sharon, Guni" userId="fad1fcbc-a203-42a6-b6e2-a56343780ca6" providerId="ADAL" clId="{98157451-500A-C84F-BD01-88342EDACA67}" dt="2021-11-04T17:12:21.101" v="4081" actId="478"/>
          <ac:spMkLst>
            <pc:docMk/>
            <pc:sldMk cId="4081627786" sldId="2115"/>
            <ac:spMk id="9" creationId="{876A32CF-1378-1F42-91AA-CD11C6EFBECF}"/>
          </ac:spMkLst>
        </pc:spChg>
        <pc:spChg chg="add mod">
          <ac:chgData name="Sharon, Guni" userId="fad1fcbc-a203-42a6-b6e2-a56343780ca6" providerId="ADAL" clId="{98157451-500A-C84F-BD01-88342EDACA67}" dt="2021-11-03T21:55:36.738" v="3199" actId="14100"/>
          <ac:spMkLst>
            <pc:docMk/>
            <pc:sldMk cId="4081627786" sldId="2115"/>
            <ac:spMk id="10" creationId="{62368521-BA26-5B4C-8137-F027121DC71B}"/>
          </ac:spMkLst>
        </pc:spChg>
      </pc:sldChg>
      <pc:sldChg chg="modSp add mod">
        <pc:chgData name="Sharon, Guni" userId="fad1fcbc-a203-42a6-b6e2-a56343780ca6" providerId="ADAL" clId="{98157451-500A-C84F-BD01-88342EDACA67}" dt="2021-11-04T16:13:01.284" v="3343" actId="20577"/>
        <pc:sldMkLst>
          <pc:docMk/>
          <pc:sldMk cId="1185392346" sldId="2116"/>
        </pc:sldMkLst>
        <pc:spChg chg="mod">
          <ac:chgData name="Sharon, Guni" userId="fad1fcbc-a203-42a6-b6e2-a56343780ca6" providerId="ADAL" clId="{98157451-500A-C84F-BD01-88342EDACA67}" dt="2021-11-04T16:13:01.284" v="3343" actId="20577"/>
          <ac:spMkLst>
            <pc:docMk/>
            <pc:sldMk cId="1185392346" sldId="2116"/>
            <ac:spMk id="3" creationId="{DD652E4A-78E5-4044-82E4-8D3400510058}"/>
          </ac:spMkLst>
        </pc:spChg>
      </pc:sldChg>
      <pc:sldChg chg="modSp new mod">
        <pc:chgData name="Sharon, Guni" userId="fad1fcbc-a203-42a6-b6e2-a56343780ca6" providerId="ADAL" clId="{98157451-500A-C84F-BD01-88342EDACA67}" dt="2021-11-04T19:14:52.037" v="5424" actId="14"/>
        <pc:sldMkLst>
          <pc:docMk/>
          <pc:sldMk cId="2414799738" sldId="2117"/>
        </pc:sldMkLst>
        <pc:spChg chg="mod">
          <ac:chgData name="Sharon, Guni" userId="fad1fcbc-a203-42a6-b6e2-a56343780ca6" providerId="ADAL" clId="{98157451-500A-C84F-BD01-88342EDACA67}" dt="2021-11-04T19:14:08.869" v="5419" actId="20577"/>
          <ac:spMkLst>
            <pc:docMk/>
            <pc:sldMk cId="2414799738" sldId="2117"/>
            <ac:spMk id="2" creationId="{DA1D793B-B68F-4140-90B7-92FBE7C79351}"/>
          </ac:spMkLst>
        </pc:spChg>
        <pc:spChg chg="mod">
          <ac:chgData name="Sharon, Guni" userId="fad1fcbc-a203-42a6-b6e2-a56343780ca6" providerId="ADAL" clId="{98157451-500A-C84F-BD01-88342EDACA67}" dt="2021-11-04T19:14:52.037" v="5424" actId="14"/>
          <ac:spMkLst>
            <pc:docMk/>
            <pc:sldMk cId="2414799738" sldId="2117"/>
            <ac:spMk id="3" creationId="{CC7D03B4-BCA7-1348-91B3-FBE27F7A8962}"/>
          </ac:spMkLst>
        </pc:spChg>
      </pc:sldChg>
      <pc:sldChg chg="modSp new mod">
        <pc:chgData name="Sharon, Guni" userId="fad1fcbc-a203-42a6-b6e2-a56343780ca6" providerId="ADAL" clId="{98157451-500A-C84F-BD01-88342EDACA67}" dt="2021-11-04T19:15:11.033" v="5429" actId="20577"/>
        <pc:sldMkLst>
          <pc:docMk/>
          <pc:sldMk cId="2491649400" sldId="2118"/>
        </pc:sldMkLst>
        <pc:spChg chg="mod">
          <ac:chgData name="Sharon, Guni" userId="fad1fcbc-a203-42a6-b6e2-a56343780ca6" providerId="ADAL" clId="{98157451-500A-C84F-BD01-88342EDACA67}" dt="2021-11-04T19:15:11.033" v="5429" actId="20577"/>
          <ac:spMkLst>
            <pc:docMk/>
            <pc:sldMk cId="2491649400" sldId="2118"/>
            <ac:spMk id="2" creationId="{60D54822-C5B9-0745-9890-8342E16F0199}"/>
          </ac:spMkLst>
        </pc:spChg>
        <pc:spChg chg="mod">
          <ac:chgData name="Sharon, Guni" userId="fad1fcbc-a203-42a6-b6e2-a56343780ca6" providerId="ADAL" clId="{98157451-500A-C84F-BD01-88342EDACA67}" dt="2021-11-04T18:25:53.912" v="4881" actId="20577"/>
          <ac:spMkLst>
            <pc:docMk/>
            <pc:sldMk cId="2491649400" sldId="2118"/>
            <ac:spMk id="3" creationId="{07C38580-E27C-C543-AC67-2AE475CD4EF6}"/>
          </ac:spMkLst>
        </pc:spChg>
      </pc:sldChg>
      <pc:sldChg chg="addSp modSp new mod">
        <pc:chgData name="Sharon, Guni" userId="fad1fcbc-a203-42a6-b6e2-a56343780ca6" providerId="ADAL" clId="{98157451-500A-C84F-BD01-88342EDACA67}" dt="2021-11-04T19:15:16.396" v="5434" actId="20577"/>
        <pc:sldMkLst>
          <pc:docMk/>
          <pc:sldMk cId="4187882209" sldId="2119"/>
        </pc:sldMkLst>
        <pc:spChg chg="mod">
          <ac:chgData name="Sharon, Guni" userId="fad1fcbc-a203-42a6-b6e2-a56343780ca6" providerId="ADAL" clId="{98157451-500A-C84F-BD01-88342EDACA67}" dt="2021-11-04T19:15:16.396" v="5434" actId="20577"/>
          <ac:spMkLst>
            <pc:docMk/>
            <pc:sldMk cId="4187882209" sldId="2119"/>
            <ac:spMk id="2" creationId="{541CC91C-7174-FF44-87BC-D14A5440550B}"/>
          </ac:spMkLst>
        </pc:spChg>
        <pc:spChg chg="mod">
          <ac:chgData name="Sharon, Guni" userId="fad1fcbc-a203-42a6-b6e2-a56343780ca6" providerId="ADAL" clId="{98157451-500A-C84F-BD01-88342EDACA67}" dt="2021-11-04T19:07:25.845" v="5353"/>
          <ac:spMkLst>
            <pc:docMk/>
            <pc:sldMk cId="4187882209" sldId="2119"/>
            <ac:spMk id="3" creationId="{52C08537-44E1-9141-9D38-1C1334D73A80}"/>
          </ac:spMkLst>
        </pc:spChg>
        <pc:spChg chg="add mod">
          <ac:chgData name="Sharon, Guni" userId="fad1fcbc-a203-42a6-b6e2-a56343780ca6" providerId="ADAL" clId="{98157451-500A-C84F-BD01-88342EDACA67}" dt="2021-11-04T19:07:40.067" v="5358" actId="1036"/>
          <ac:spMkLst>
            <pc:docMk/>
            <pc:sldMk cId="4187882209" sldId="2119"/>
            <ac:spMk id="5" creationId="{D9412EA9-9A6F-1E46-A395-2B0A1917F649}"/>
          </ac:spMkLst>
        </pc:spChg>
        <pc:spChg chg="add mod">
          <ac:chgData name="Sharon, Guni" userId="fad1fcbc-a203-42a6-b6e2-a56343780ca6" providerId="ADAL" clId="{98157451-500A-C84F-BD01-88342EDACA67}" dt="2021-11-04T19:07:38.355" v="5356" actId="1037"/>
          <ac:spMkLst>
            <pc:docMk/>
            <pc:sldMk cId="4187882209" sldId="2119"/>
            <ac:spMk id="6" creationId="{65E5DDD0-D697-8F41-8C52-F1E4511489E2}"/>
          </ac:spMkLst>
        </pc:spChg>
      </pc:sldChg>
      <pc:sldChg chg="modSp new mod">
        <pc:chgData name="Sharon, Guni" userId="fad1fcbc-a203-42a6-b6e2-a56343780ca6" providerId="ADAL" clId="{98157451-500A-C84F-BD01-88342EDACA67}" dt="2021-11-04T19:09:32.081" v="5414" actId="20577"/>
        <pc:sldMkLst>
          <pc:docMk/>
          <pc:sldMk cId="1557317299" sldId="2120"/>
        </pc:sldMkLst>
        <pc:spChg chg="mod">
          <ac:chgData name="Sharon, Guni" userId="fad1fcbc-a203-42a6-b6e2-a56343780ca6" providerId="ADAL" clId="{98157451-500A-C84F-BD01-88342EDACA67}" dt="2021-11-04T18:59:26.912" v="5150" actId="20577"/>
          <ac:spMkLst>
            <pc:docMk/>
            <pc:sldMk cId="1557317299" sldId="2120"/>
            <ac:spMk id="2" creationId="{D2329CFC-5821-E44D-AAC2-A458D2F246EA}"/>
          </ac:spMkLst>
        </pc:spChg>
        <pc:spChg chg="mod">
          <ac:chgData name="Sharon, Guni" userId="fad1fcbc-a203-42a6-b6e2-a56343780ca6" providerId="ADAL" clId="{98157451-500A-C84F-BD01-88342EDACA67}" dt="2021-11-04T19:09:32.081" v="5414" actId="20577"/>
          <ac:spMkLst>
            <pc:docMk/>
            <pc:sldMk cId="1557317299" sldId="2120"/>
            <ac:spMk id="3" creationId="{35C7A6FB-F488-3B41-89F7-C7A82EAD771A}"/>
          </ac:spMkLst>
        </pc:spChg>
      </pc:sldChg>
      <pc:sldChg chg="addSp modSp new mod">
        <pc:chgData name="Sharon, Guni" userId="fad1fcbc-a203-42a6-b6e2-a56343780ca6" providerId="ADAL" clId="{98157451-500A-C84F-BD01-88342EDACA67}" dt="2021-11-04T19:24:39.227" v="5650" actId="20577"/>
        <pc:sldMkLst>
          <pc:docMk/>
          <pc:sldMk cId="948245938" sldId="2121"/>
        </pc:sldMkLst>
        <pc:spChg chg="mod">
          <ac:chgData name="Sharon, Guni" userId="fad1fcbc-a203-42a6-b6e2-a56343780ca6" providerId="ADAL" clId="{98157451-500A-C84F-BD01-88342EDACA67}" dt="2021-11-04T19:14:46.612" v="5423"/>
          <ac:spMkLst>
            <pc:docMk/>
            <pc:sldMk cId="948245938" sldId="2121"/>
            <ac:spMk id="2" creationId="{4AC95190-C22E-9344-9722-A405E09F124F}"/>
          </ac:spMkLst>
        </pc:spChg>
        <pc:spChg chg="mod">
          <ac:chgData name="Sharon, Guni" userId="fad1fcbc-a203-42a6-b6e2-a56343780ca6" providerId="ADAL" clId="{98157451-500A-C84F-BD01-88342EDACA67}" dt="2021-11-04T19:24:39.227" v="5650" actId="20577"/>
          <ac:spMkLst>
            <pc:docMk/>
            <pc:sldMk cId="948245938" sldId="2121"/>
            <ac:spMk id="3" creationId="{3F7E913E-B369-3743-9082-3DAAE85471E5}"/>
          </ac:spMkLst>
        </pc:spChg>
        <pc:spChg chg="add mod">
          <ac:chgData name="Sharon, Guni" userId="fad1fcbc-a203-42a6-b6e2-a56343780ca6" providerId="ADAL" clId="{98157451-500A-C84F-BD01-88342EDACA67}" dt="2021-11-04T19:23:49.609" v="5623" actId="20577"/>
          <ac:spMkLst>
            <pc:docMk/>
            <pc:sldMk cId="948245938" sldId="2121"/>
            <ac:spMk id="5" creationId="{32AE56E7-36ED-904D-A142-3914422D350D}"/>
          </ac:spMkLst>
        </pc:spChg>
      </pc:sldChg>
      <pc:sldChg chg="modSp new mod">
        <pc:chgData name="Sharon, Guni" userId="fad1fcbc-a203-42a6-b6e2-a56343780ca6" providerId="ADAL" clId="{98157451-500A-C84F-BD01-88342EDACA67}" dt="2021-11-04T20:44:25.652" v="6042" actId="20577"/>
        <pc:sldMkLst>
          <pc:docMk/>
          <pc:sldMk cId="3312742226" sldId="2122"/>
        </pc:sldMkLst>
        <pc:spChg chg="mod">
          <ac:chgData name="Sharon, Guni" userId="fad1fcbc-a203-42a6-b6e2-a56343780ca6" providerId="ADAL" clId="{98157451-500A-C84F-BD01-88342EDACA67}" dt="2021-11-04T19:29:56.885" v="5666" actId="20577"/>
          <ac:spMkLst>
            <pc:docMk/>
            <pc:sldMk cId="3312742226" sldId="2122"/>
            <ac:spMk id="2" creationId="{8DA538B1-CFB6-4645-8219-2653AC0FE669}"/>
          </ac:spMkLst>
        </pc:spChg>
        <pc:spChg chg="mod">
          <ac:chgData name="Sharon, Guni" userId="fad1fcbc-a203-42a6-b6e2-a56343780ca6" providerId="ADAL" clId="{98157451-500A-C84F-BD01-88342EDACA67}" dt="2021-11-04T20:44:25.652" v="6042" actId="20577"/>
          <ac:spMkLst>
            <pc:docMk/>
            <pc:sldMk cId="3312742226" sldId="2122"/>
            <ac:spMk id="3" creationId="{4C9FFF50-F6EA-E549-8ED4-25C1277744D0}"/>
          </ac:spMkLst>
        </pc:spChg>
      </pc:sldChg>
      <pc:sldChg chg="modSp new mod">
        <pc:chgData name="Sharon, Guni" userId="fad1fcbc-a203-42a6-b6e2-a56343780ca6" providerId="ADAL" clId="{98157451-500A-C84F-BD01-88342EDACA67}" dt="2021-11-05T16:34:59.230" v="6432" actId="20577"/>
        <pc:sldMkLst>
          <pc:docMk/>
          <pc:sldMk cId="1502226390" sldId="2123"/>
        </pc:sldMkLst>
        <pc:spChg chg="mod">
          <ac:chgData name="Sharon, Guni" userId="fad1fcbc-a203-42a6-b6e2-a56343780ca6" providerId="ADAL" clId="{98157451-500A-C84F-BD01-88342EDACA67}" dt="2021-11-04T20:42:21.798" v="6033" actId="20577"/>
          <ac:spMkLst>
            <pc:docMk/>
            <pc:sldMk cId="1502226390" sldId="2123"/>
            <ac:spMk id="2" creationId="{8C28148E-F421-664C-8DC6-E8B5CE111C23}"/>
          </ac:spMkLst>
        </pc:spChg>
        <pc:spChg chg="mod">
          <ac:chgData name="Sharon, Guni" userId="fad1fcbc-a203-42a6-b6e2-a56343780ca6" providerId="ADAL" clId="{98157451-500A-C84F-BD01-88342EDACA67}" dt="2021-11-05T16:34:59.230" v="6432" actId="20577"/>
          <ac:spMkLst>
            <pc:docMk/>
            <pc:sldMk cId="1502226390" sldId="2123"/>
            <ac:spMk id="3" creationId="{15CD6266-9701-EC4E-90C3-88C077B9931D}"/>
          </ac:spMkLst>
        </pc:spChg>
      </pc:sldChg>
      <pc:sldChg chg="modSp new mod">
        <pc:chgData name="Sharon, Guni" userId="fad1fcbc-a203-42a6-b6e2-a56343780ca6" providerId="ADAL" clId="{98157451-500A-C84F-BD01-88342EDACA67}" dt="2021-11-05T17:04:42.349" v="6554"/>
        <pc:sldMkLst>
          <pc:docMk/>
          <pc:sldMk cId="1644087857" sldId="2124"/>
        </pc:sldMkLst>
        <pc:spChg chg="mod">
          <ac:chgData name="Sharon, Guni" userId="fad1fcbc-a203-42a6-b6e2-a56343780ca6" providerId="ADAL" clId="{98157451-500A-C84F-BD01-88342EDACA67}" dt="2021-11-05T17:04:42.349" v="6554"/>
          <ac:spMkLst>
            <pc:docMk/>
            <pc:sldMk cId="1644087857" sldId="2124"/>
            <ac:spMk id="2" creationId="{FAF7EE5C-A3AE-1F4C-AB63-FAF63C2833FC}"/>
          </ac:spMkLst>
        </pc:spChg>
        <pc:spChg chg="mod">
          <ac:chgData name="Sharon, Guni" userId="fad1fcbc-a203-42a6-b6e2-a56343780ca6" providerId="ADAL" clId="{98157451-500A-C84F-BD01-88342EDACA67}" dt="2021-11-05T16:37:02.723" v="6459" actId="403"/>
          <ac:spMkLst>
            <pc:docMk/>
            <pc:sldMk cId="1644087857" sldId="2124"/>
            <ac:spMk id="3" creationId="{0F004866-81F2-914D-8B0E-CC4170BE2FCD}"/>
          </ac:spMkLst>
        </pc:spChg>
        <pc:spChg chg="mod">
          <ac:chgData name="Sharon, Guni" userId="fad1fcbc-a203-42a6-b6e2-a56343780ca6" providerId="ADAL" clId="{98157451-500A-C84F-BD01-88342EDACA67}" dt="2021-11-05T16:29:46.578" v="6415" actId="1076"/>
          <ac:spMkLst>
            <pc:docMk/>
            <pc:sldMk cId="1644087857" sldId="2124"/>
            <ac:spMk id="4" creationId="{F13B4F8C-CE7F-1445-9CBA-89702EFCA2C5}"/>
          </ac:spMkLst>
        </pc:spChg>
      </pc:sldChg>
      <pc:sldChg chg="modSp new mod">
        <pc:chgData name="Sharon, Guni" userId="fad1fcbc-a203-42a6-b6e2-a56343780ca6" providerId="ADAL" clId="{98157451-500A-C84F-BD01-88342EDACA67}" dt="2021-11-05T17:07:04.686" v="6659" actId="20577"/>
        <pc:sldMkLst>
          <pc:docMk/>
          <pc:sldMk cId="2455591857" sldId="2125"/>
        </pc:sldMkLst>
        <pc:spChg chg="mod">
          <ac:chgData name="Sharon, Guni" userId="fad1fcbc-a203-42a6-b6e2-a56343780ca6" providerId="ADAL" clId="{98157451-500A-C84F-BD01-88342EDACA67}" dt="2021-11-05T17:04:44.857" v="6555"/>
          <ac:spMkLst>
            <pc:docMk/>
            <pc:sldMk cId="2455591857" sldId="2125"/>
            <ac:spMk id="2" creationId="{B13A0003-1971-9344-ACEF-C6FFE536D23D}"/>
          </ac:spMkLst>
        </pc:spChg>
        <pc:spChg chg="mod">
          <ac:chgData name="Sharon, Guni" userId="fad1fcbc-a203-42a6-b6e2-a56343780ca6" providerId="ADAL" clId="{98157451-500A-C84F-BD01-88342EDACA67}" dt="2021-11-05T17:07:04.686" v="6659" actId="20577"/>
          <ac:spMkLst>
            <pc:docMk/>
            <pc:sldMk cId="2455591857" sldId="2125"/>
            <ac:spMk id="3" creationId="{16686D7D-D69E-A744-9D6B-E7A7F7E82F84}"/>
          </ac:spMkLst>
        </pc:spChg>
        <pc:spChg chg="mod">
          <ac:chgData name="Sharon, Guni" userId="fad1fcbc-a203-42a6-b6e2-a56343780ca6" providerId="ADAL" clId="{98157451-500A-C84F-BD01-88342EDACA67}" dt="2021-11-05T17:04:53.693" v="6556" actId="1076"/>
          <ac:spMkLst>
            <pc:docMk/>
            <pc:sldMk cId="2455591857" sldId="2125"/>
            <ac:spMk id="4" creationId="{438BFA58-55E2-1A42-817C-533627D4F2B1}"/>
          </ac:spMkLst>
        </pc:spChg>
      </pc:sldChg>
      <pc:sldChg chg="new">
        <pc:chgData name="Sharon, Guni" userId="fad1fcbc-a203-42a6-b6e2-a56343780ca6" providerId="ADAL" clId="{98157451-500A-C84F-BD01-88342EDACA67}" dt="2021-11-05T16:51:05.461" v="6551" actId="680"/>
        <pc:sldMkLst>
          <pc:docMk/>
          <pc:sldMk cId="2998680408" sldId="2126"/>
        </pc:sldMkLst>
      </pc:sldChg>
    </pc:docChg>
  </pc:docChgLst>
  <pc:docChgLst>
    <pc:chgData name="Sharon, Guni" userId="fad1fcbc-a203-42a6-b6e2-a56343780ca6" providerId="ADAL" clId="{03E8AC95-DC48-AB4B-9522-909FD8A1A33F}"/>
    <pc:docChg chg="undo redo custSel addSld delSld modSld sldOrd">
      <pc:chgData name="Sharon, Guni" userId="fad1fcbc-a203-42a6-b6e2-a56343780ca6" providerId="ADAL" clId="{03E8AC95-DC48-AB4B-9522-909FD8A1A33F}" dt="2021-11-17T17:28:01.880" v="3948" actId="20577"/>
      <pc:docMkLst>
        <pc:docMk/>
      </pc:docMkLst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949373716" sldId="34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473710040" sldId="347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677667323" sldId="348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298716377" sldId="349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528050326" sldId="350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491921455" sldId="351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664632581" sldId="352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753657262" sldId="353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623532840" sldId="354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131554907" sldId="35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182523979" sldId="358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4198680075" sldId="361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900123502" sldId="362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503358170" sldId="363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11858188" sldId="365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473848976" sldId="367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411729551" sldId="368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647124991" sldId="369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340168687" sldId="372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970102353" sldId="373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174866198" sldId="38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228143978" sldId="408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579027338" sldId="412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466672553" sldId="414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365556526" sldId="41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443404784" sldId="417"/>
        </pc:sldMkLst>
      </pc:sldChg>
      <pc:sldChg chg="addSp delSp modSp mod">
        <pc:chgData name="Sharon, Guni" userId="fad1fcbc-a203-42a6-b6e2-a56343780ca6" providerId="ADAL" clId="{03E8AC95-DC48-AB4B-9522-909FD8A1A33F}" dt="2021-11-17T17:24:57.193" v="3942" actId="20577"/>
        <pc:sldMkLst>
          <pc:docMk/>
          <pc:sldMk cId="1503899024" sldId="420"/>
        </pc:sldMkLst>
        <pc:spChg chg="mod">
          <ac:chgData name="Sharon, Guni" userId="fad1fcbc-a203-42a6-b6e2-a56343780ca6" providerId="ADAL" clId="{03E8AC95-DC48-AB4B-9522-909FD8A1A33F}" dt="2021-11-11T17:24:56.979" v="3122"/>
          <ac:spMkLst>
            <pc:docMk/>
            <pc:sldMk cId="1503899024" sldId="420"/>
            <ac:spMk id="9" creationId="{54A9CA8F-921C-5341-B36A-37BACA24A33D}"/>
          </ac:spMkLst>
        </pc:spChg>
        <pc:spChg chg="mod">
          <ac:chgData name="Sharon, Guni" userId="fad1fcbc-a203-42a6-b6e2-a56343780ca6" providerId="ADAL" clId="{03E8AC95-DC48-AB4B-9522-909FD8A1A33F}" dt="2021-11-11T17:22:28.844" v="3088"/>
          <ac:spMkLst>
            <pc:docMk/>
            <pc:sldMk cId="1503899024" sldId="420"/>
            <ac:spMk id="5122" creationId="{00000000-0000-0000-0000-000000000000}"/>
          </ac:spMkLst>
        </pc:spChg>
        <pc:spChg chg="mod">
          <ac:chgData name="Sharon, Guni" userId="fad1fcbc-a203-42a6-b6e2-a56343780ca6" providerId="ADAL" clId="{03E8AC95-DC48-AB4B-9522-909FD8A1A33F}" dt="2021-11-17T17:24:57.193" v="3942" actId="20577"/>
          <ac:spMkLst>
            <pc:docMk/>
            <pc:sldMk cId="1503899024" sldId="420"/>
            <ac:spMk id="5123" creationId="{00000000-0000-0000-0000-000000000000}"/>
          </ac:spMkLst>
        </pc:spChg>
        <pc:picChg chg="del">
          <ac:chgData name="Sharon, Guni" userId="fad1fcbc-a203-42a6-b6e2-a56343780ca6" providerId="ADAL" clId="{03E8AC95-DC48-AB4B-9522-909FD8A1A33F}" dt="2021-11-11T17:23:51.411" v="3089" actId="478"/>
          <ac:picMkLst>
            <pc:docMk/>
            <pc:sldMk cId="1503899024" sldId="420"/>
            <ac:picMk id="7" creationId="{18F912FB-66D0-8F47-8A46-900E195D85A3}"/>
          </ac:picMkLst>
        </pc:picChg>
        <pc:picChg chg="add mod">
          <ac:chgData name="Sharon, Guni" userId="fad1fcbc-a203-42a6-b6e2-a56343780ca6" providerId="ADAL" clId="{03E8AC95-DC48-AB4B-9522-909FD8A1A33F}" dt="2021-11-11T17:23:59.087" v="3093" actId="1076"/>
          <ac:picMkLst>
            <pc:docMk/>
            <pc:sldMk cId="1503899024" sldId="420"/>
            <ac:picMk id="1026" creationId="{4683129E-236B-8C47-A269-631D64FD888B}"/>
          </ac:picMkLst>
        </pc:picChg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375332095" sldId="42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271203337" sldId="427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567761053" sldId="444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77934848" sldId="445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28301529" sldId="44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913776941" sldId="447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770181584" sldId="449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156651205" sldId="1990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198996844" sldId="1991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567038288" sldId="1992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089907811" sldId="2032"/>
        </pc:sldMkLst>
      </pc:sldChg>
      <pc:sldChg chg="modSp mod">
        <pc:chgData name="Sharon, Guni" userId="fad1fcbc-a203-42a6-b6e2-a56343780ca6" providerId="ADAL" clId="{03E8AC95-DC48-AB4B-9522-909FD8A1A33F}" dt="2021-11-16T20:42:13.513" v="3920" actId="20577"/>
        <pc:sldMkLst>
          <pc:docMk/>
          <pc:sldMk cId="3732535952" sldId="2033"/>
        </pc:sldMkLst>
        <pc:spChg chg="mod">
          <ac:chgData name="Sharon, Guni" userId="fad1fcbc-a203-42a6-b6e2-a56343780ca6" providerId="ADAL" clId="{03E8AC95-DC48-AB4B-9522-909FD8A1A33F}" dt="2021-11-16T20:42:13.513" v="3920" actId="20577"/>
          <ac:spMkLst>
            <pc:docMk/>
            <pc:sldMk cId="3732535952" sldId="2033"/>
            <ac:spMk id="3" creationId="{379003FB-4EE7-1C43-BDD3-02103B96642B}"/>
          </ac:spMkLst>
        </pc:spChg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675886695" sldId="2034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758894263" sldId="203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601280781" sldId="2037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851996539" sldId="2038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542042391" sldId="2039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619168410" sldId="2096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884824171" sldId="2097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589714672" sldId="2098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2202960418" sldId="2099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370693581" sldId="2100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516280891" sldId="2101"/>
        </pc:sldMkLst>
      </pc:sldChg>
      <pc:sldChg chg="del">
        <pc:chgData name="Sharon, Guni" userId="fad1fcbc-a203-42a6-b6e2-a56343780ca6" providerId="ADAL" clId="{03E8AC95-DC48-AB4B-9522-909FD8A1A33F}" dt="2021-11-11T17:56:45.687" v="3255" actId="2696"/>
        <pc:sldMkLst>
          <pc:docMk/>
          <pc:sldMk cId="2198568657" sldId="2103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383477189" sldId="2104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123599211" sldId="2105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290541042" sldId="2109"/>
        </pc:sldMkLst>
      </pc:sldChg>
      <pc:sldChg chg="del">
        <pc:chgData name="Sharon, Guni" userId="fad1fcbc-a203-42a6-b6e2-a56343780ca6" providerId="ADAL" clId="{03E8AC95-DC48-AB4B-9522-909FD8A1A33F}" dt="2021-11-08T20:01:27.023" v="2770" actId="2696"/>
        <pc:sldMkLst>
          <pc:docMk/>
          <pc:sldMk cId="1542038300" sldId="2110"/>
        </pc:sldMkLst>
      </pc:sldChg>
      <pc:sldChg chg="modSp mod">
        <pc:chgData name="Sharon, Guni" userId="fad1fcbc-a203-42a6-b6e2-a56343780ca6" providerId="ADAL" clId="{03E8AC95-DC48-AB4B-9522-909FD8A1A33F}" dt="2021-11-11T17:27:12.599" v="3138" actId="20577"/>
        <pc:sldMkLst>
          <pc:docMk/>
          <pc:sldMk cId="3539500439" sldId="2113"/>
        </pc:sldMkLst>
        <pc:spChg chg="mod">
          <ac:chgData name="Sharon, Guni" userId="fad1fcbc-a203-42a6-b6e2-a56343780ca6" providerId="ADAL" clId="{03E8AC95-DC48-AB4B-9522-909FD8A1A33F}" dt="2021-11-11T17:27:12.599" v="3138" actId="20577"/>
          <ac:spMkLst>
            <pc:docMk/>
            <pc:sldMk cId="3539500439" sldId="2113"/>
            <ac:spMk id="3" creationId="{75405D07-4CEA-4E4E-9954-DDB5200F18EA}"/>
          </ac:spMkLst>
        </pc:spChg>
      </pc:sldChg>
      <pc:sldChg chg="delSp modSp mod modAnim">
        <pc:chgData name="Sharon, Guni" userId="fad1fcbc-a203-42a6-b6e2-a56343780ca6" providerId="ADAL" clId="{03E8AC95-DC48-AB4B-9522-909FD8A1A33F}" dt="2021-11-11T17:31:17.154" v="3155"/>
        <pc:sldMkLst>
          <pc:docMk/>
          <pc:sldMk cId="2531104786" sldId="2114"/>
        </pc:sldMkLst>
        <pc:spChg chg="mod">
          <ac:chgData name="Sharon, Guni" userId="fad1fcbc-a203-42a6-b6e2-a56343780ca6" providerId="ADAL" clId="{03E8AC95-DC48-AB4B-9522-909FD8A1A33F}" dt="2021-11-11T17:30:52.382" v="3153" actId="207"/>
          <ac:spMkLst>
            <pc:docMk/>
            <pc:sldMk cId="2531104786" sldId="2114"/>
            <ac:spMk id="3" creationId="{838A118C-9940-CC46-94DE-6F2EE75B8F59}"/>
          </ac:spMkLst>
        </pc:spChg>
        <pc:spChg chg="del">
          <ac:chgData name="Sharon, Guni" userId="fad1fcbc-a203-42a6-b6e2-a56343780ca6" providerId="ADAL" clId="{03E8AC95-DC48-AB4B-9522-909FD8A1A33F}" dt="2021-11-11T17:31:02.157" v="3154" actId="478"/>
          <ac:spMkLst>
            <pc:docMk/>
            <pc:sldMk cId="2531104786" sldId="2114"/>
            <ac:spMk id="4" creationId="{BA3D699E-5352-6D4A-A82A-5110237047EC}"/>
          </ac:spMkLst>
        </pc:spChg>
      </pc:sldChg>
      <pc:sldChg chg="modAnim">
        <pc:chgData name="Sharon, Guni" userId="fad1fcbc-a203-42a6-b6e2-a56343780ca6" providerId="ADAL" clId="{03E8AC95-DC48-AB4B-9522-909FD8A1A33F}" dt="2021-11-11T17:32:17.613" v="3156"/>
        <pc:sldMkLst>
          <pc:docMk/>
          <pc:sldMk cId="4081627786" sldId="2115"/>
        </pc:sldMkLst>
      </pc:sldChg>
      <pc:sldChg chg="modSp mod">
        <pc:chgData name="Sharon, Guni" userId="fad1fcbc-a203-42a6-b6e2-a56343780ca6" providerId="ADAL" clId="{03E8AC95-DC48-AB4B-9522-909FD8A1A33F}" dt="2021-11-11T17:21:00.601" v="3079" actId="27636"/>
        <pc:sldMkLst>
          <pc:docMk/>
          <pc:sldMk cId="1185392346" sldId="2116"/>
        </pc:sldMkLst>
        <pc:spChg chg="mod">
          <ac:chgData name="Sharon, Guni" userId="fad1fcbc-a203-42a6-b6e2-a56343780ca6" providerId="ADAL" clId="{03E8AC95-DC48-AB4B-9522-909FD8A1A33F}" dt="2021-11-11T17:21:00.601" v="3079" actId="27636"/>
          <ac:spMkLst>
            <pc:docMk/>
            <pc:sldMk cId="1185392346" sldId="2116"/>
            <ac:spMk id="3" creationId="{DD652E4A-78E5-4044-82E4-8D3400510058}"/>
          </ac:spMkLst>
        </pc:spChg>
      </pc:sldChg>
      <pc:sldChg chg="modSp">
        <pc:chgData name="Sharon, Guni" userId="fad1fcbc-a203-42a6-b6e2-a56343780ca6" providerId="ADAL" clId="{03E8AC95-DC48-AB4B-9522-909FD8A1A33F}" dt="2021-11-11T17:32:57.488" v="3157" actId="20577"/>
        <pc:sldMkLst>
          <pc:docMk/>
          <pc:sldMk cId="2414799738" sldId="2117"/>
        </pc:sldMkLst>
        <pc:spChg chg="mod">
          <ac:chgData name="Sharon, Guni" userId="fad1fcbc-a203-42a6-b6e2-a56343780ca6" providerId="ADAL" clId="{03E8AC95-DC48-AB4B-9522-909FD8A1A33F}" dt="2021-11-11T17:32:57.488" v="3157" actId="20577"/>
          <ac:spMkLst>
            <pc:docMk/>
            <pc:sldMk cId="2414799738" sldId="2117"/>
            <ac:spMk id="3" creationId="{CC7D03B4-BCA7-1348-91B3-FBE27F7A8962}"/>
          </ac:spMkLst>
        </pc:spChg>
      </pc:sldChg>
      <pc:sldChg chg="modSp">
        <pc:chgData name="Sharon, Guni" userId="fad1fcbc-a203-42a6-b6e2-a56343780ca6" providerId="ADAL" clId="{03E8AC95-DC48-AB4B-9522-909FD8A1A33F}" dt="2021-11-11T17:34:57.235" v="3167" actId="20577"/>
        <pc:sldMkLst>
          <pc:docMk/>
          <pc:sldMk cId="2491649400" sldId="2118"/>
        </pc:sldMkLst>
        <pc:spChg chg="mod">
          <ac:chgData name="Sharon, Guni" userId="fad1fcbc-a203-42a6-b6e2-a56343780ca6" providerId="ADAL" clId="{03E8AC95-DC48-AB4B-9522-909FD8A1A33F}" dt="2021-11-11T17:34:57.235" v="3167" actId="20577"/>
          <ac:spMkLst>
            <pc:docMk/>
            <pc:sldMk cId="2491649400" sldId="2118"/>
            <ac:spMk id="3" creationId="{07C38580-E27C-C543-AC67-2AE475CD4EF6}"/>
          </ac:spMkLst>
        </pc:spChg>
      </pc:sldChg>
      <pc:sldChg chg="modSp">
        <pc:chgData name="Sharon, Guni" userId="fad1fcbc-a203-42a6-b6e2-a56343780ca6" providerId="ADAL" clId="{03E8AC95-DC48-AB4B-9522-909FD8A1A33F}" dt="2021-11-11T17:42:19.172" v="3179" actId="20577"/>
        <pc:sldMkLst>
          <pc:docMk/>
          <pc:sldMk cId="1557317299" sldId="2120"/>
        </pc:sldMkLst>
        <pc:spChg chg="mod">
          <ac:chgData name="Sharon, Guni" userId="fad1fcbc-a203-42a6-b6e2-a56343780ca6" providerId="ADAL" clId="{03E8AC95-DC48-AB4B-9522-909FD8A1A33F}" dt="2021-11-11T17:42:19.172" v="3179" actId="20577"/>
          <ac:spMkLst>
            <pc:docMk/>
            <pc:sldMk cId="1557317299" sldId="2120"/>
            <ac:spMk id="3" creationId="{35C7A6FB-F488-3B41-89F7-C7A82EAD771A}"/>
          </ac:spMkLst>
        </pc:spChg>
      </pc:sldChg>
      <pc:sldChg chg="modSp mod">
        <pc:chgData name="Sharon, Guni" userId="fad1fcbc-a203-42a6-b6e2-a56343780ca6" providerId="ADAL" clId="{03E8AC95-DC48-AB4B-9522-909FD8A1A33F}" dt="2021-11-16T18:25:21.758" v="3813" actId="20577"/>
        <pc:sldMkLst>
          <pc:docMk/>
          <pc:sldMk cId="948245938" sldId="2121"/>
        </pc:sldMkLst>
        <pc:spChg chg="mod">
          <ac:chgData name="Sharon, Guni" userId="fad1fcbc-a203-42a6-b6e2-a56343780ca6" providerId="ADAL" clId="{03E8AC95-DC48-AB4B-9522-909FD8A1A33F}" dt="2021-11-16T18:25:21.758" v="3813" actId="20577"/>
          <ac:spMkLst>
            <pc:docMk/>
            <pc:sldMk cId="948245938" sldId="2121"/>
            <ac:spMk id="3" creationId="{3F7E913E-B369-3743-9082-3DAAE85471E5}"/>
          </ac:spMkLst>
        </pc:spChg>
      </pc:sldChg>
      <pc:sldChg chg="modSp">
        <pc:chgData name="Sharon, Guni" userId="fad1fcbc-a203-42a6-b6e2-a56343780ca6" providerId="ADAL" clId="{03E8AC95-DC48-AB4B-9522-909FD8A1A33F}" dt="2021-11-16T18:27:47.741" v="3829" actId="20577"/>
        <pc:sldMkLst>
          <pc:docMk/>
          <pc:sldMk cId="3312742226" sldId="2122"/>
        </pc:sldMkLst>
        <pc:spChg chg="mod">
          <ac:chgData name="Sharon, Guni" userId="fad1fcbc-a203-42a6-b6e2-a56343780ca6" providerId="ADAL" clId="{03E8AC95-DC48-AB4B-9522-909FD8A1A33F}" dt="2021-11-16T18:27:47.741" v="3829" actId="20577"/>
          <ac:spMkLst>
            <pc:docMk/>
            <pc:sldMk cId="3312742226" sldId="2122"/>
            <ac:spMk id="3" creationId="{4C9FFF50-F6EA-E549-8ED4-25C1277744D0}"/>
          </ac:spMkLst>
        </pc:spChg>
      </pc:sldChg>
      <pc:sldChg chg="modSp">
        <pc:chgData name="Sharon, Guni" userId="fad1fcbc-a203-42a6-b6e2-a56343780ca6" providerId="ADAL" clId="{03E8AC95-DC48-AB4B-9522-909FD8A1A33F}" dt="2021-11-11T17:45:58.630" v="3218" actId="207"/>
        <pc:sldMkLst>
          <pc:docMk/>
          <pc:sldMk cId="1502226390" sldId="2123"/>
        </pc:sldMkLst>
        <pc:spChg chg="mod">
          <ac:chgData name="Sharon, Guni" userId="fad1fcbc-a203-42a6-b6e2-a56343780ca6" providerId="ADAL" clId="{03E8AC95-DC48-AB4B-9522-909FD8A1A33F}" dt="2021-11-11T17:45:58.630" v="3218" actId="207"/>
          <ac:spMkLst>
            <pc:docMk/>
            <pc:sldMk cId="1502226390" sldId="2123"/>
            <ac:spMk id="3" creationId="{15CD6266-9701-EC4E-90C3-88C077B9931D}"/>
          </ac:spMkLst>
        </pc:spChg>
      </pc:sldChg>
      <pc:sldChg chg="modSp modAnim">
        <pc:chgData name="Sharon, Guni" userId="fad1fcbc-a203-42a6-b6e2-a56343780ca6" providerId="ADAL" clId="{03E8AC95-DC48-AB4B-9522-909FD8A1A33F}" dt="2021-11-16T20:47:51.942" v="3926"/>
        <pc:sldMkLst>
          <pc:docMk/>
          <pc:sldMk cId="1644087857" sldId="2124"/>
        </pc:sldMkLst>
        <pc:spChg chg="mod">
          <ac:chgData name="Sharon, Guni" userId="fad1fcbc-a203-42a6-b6e2-a56343780ca6" providerId="ADAL" clId="{03E8AC95-DC48-AB4B-9522-909FD8A1A33F}" dt="2021-11-11T17:47:48.102" v="3239" actId="207"/>
          <ac:spMkLst>
            <pc:docMk/>
            <pc:sldMk cId="1644087857" sldId="2124"/>
            <ac:spMk id="3" creationId="{0F004866-81F2-914D-8B0E-CC4170BE2FCD}"/>
          </ac:spMkLst>
        </pc:spChg>
      </pc:sldChg>
      <pc:sldChg chg="modSp mod modAnim">
        <pc:chgData name="Sharon, Guni" userId="fad1fcbc-a203-42a6-b6e2-a56343780ca6" providerId="ADAL" clId="{03E8AC95-DC48-AB4B-9522-909FD8A1A33F}" dt="2021-11-16T18:31:22.441" v="3834"/>
        <pc:sldMkLst>
          <pc:docMk/>
          <pc:sldMk cId="2455591857" sldId="2125"/>
        </pc:sldMkLst>
        <pc:spChg chg="mod">
          <ac:chgData name="Sharon, Guni" userId="fad1fcbc-a203-42a6-b6e2-a56343780ca6" providerId="ADAL" clId="{03E8AC95-DC48-AB4B-9522-909FD8A1A33F}" dt="2021-11-16T18:31:22.441" v="3834"/>
          <ac:spMkLst>
            <pc:docMk/>
            <pc:sldMk cId="2455591857" sldId="2125"/>
            <ac:spMk id="3" creationId="{16686D7D-D69E-A744-9D6B-E7A7F7E82F84}"/>
          </ac:spMkLst>
        </pc:spChg>
      </pc:sldChg>
      <pc:sldChg chg="modSp mod modAnim">
        <pc:chgData name="Sharon, Guni" userId="fad1fcbc-a203-42a6-b6e2-a56343780ca6" providerId="ADAL" clId="{03E8AC95-DC48-AB4B-9522-909FD8A1A33F}" dt="2021-11-16T20:48:26.526" v="3927"/>
        <pc:sldMkLst>
          <pc:docMk/>
          <pc:sldMk cId="2998680408" sldId="2126"/>
        </pc:sldMkLst>
        <pc:spChg chg="mod">
          <ac:chgData name="Sharon, Guni" userId="fad1fcbc-a203-42a6-b6e2-a56343780ca6" providerId="ADAL" clId="{03E8AC95-DC48-AB4B-9522-909FD8A1A33F}" dt="2021-11-05T18:17:21.389" v="6"/>
          <ac:spMkLst>
            <pc:docMk/>
            <pc:sldMk cId="2998680408" sldId="2126"/>
            <ac:spMk id="2" creationId="{6775A1C7-D3EE-AB46-8EDF-19347DB741C4}"/>
          </ac:spMkLst>
        </pc:spChg>
        <pc:spChg chg="mod">
          <ac:chgData name="Sharon, Guni" userId="fad1fcbc-a203-42a6-b6e2-a56343780ca6" providerId="ADAL" clId="{03E8AC95-DC48-AB4B-9522-909FD8A1A33F}" dt="2021-11-07T16:26:51.773" v="2358" actId="20577"/>
          <ac:spMkLst>
            <pc:docMk/>
            <pc:sldMk cId="2998680408" sldId="2126"/>
            <ac:spMk id="3" creationId="{9C2CDBC3-E95D-E14A-AAA4-EC77380826F1}"/>
          </ac:spMkLst>
        </pc:spChg>
      </pc:sldChg>
      <pc:sldChg chg="addSp modSp new del mod modShow">
        <pc:chgData name="Sharon, Guni" userId="fad1fcbc-a203-42a6-b6e2-a56343780ca6" providerId="ADAL" clId="{03E8AC95-DC48-AB4B-9522-909FD8A1A33F}" dt="2021-11-05T19:31:46.820" v="1691" actId="2696"/>
        <pc:sldMkLst>
          <pc:docMk/>
          <pc:sldMk cId="2544210016" sldId="2127"/>
        </pc:sldMkLst>
        <pc:spChg chg="mod">
          <ac:chgData name="Sharon, Guni" userId="fad1fcbc-a203-42a6-b6e2-a56343780ca6" providerId="ADAL" clId="{03E8AC95-DC48-AB4B-9522-909FD8A1A33F}" dt="2021-11-05T18:30:13.484" v="423" actId="15"/>
          <ac:spMkLst>
            <pc:docMk/>
            <pc:sldMk cId="2544210016" sldId="2127"/>
            <ac:spMk id="3" creationId="{807410B2-CDAB-644B-9F9A-EEA0C237B1BE}"/>
          </ac:spMkLst>
        </pc:spChg>
        <pc:spChg chg="mod">
          <ac:chgData name="Sharon, Guni" userId="fad1fcbc-a203-42a6-b6e2-a56343780ca6" providerId="ADAL" clId="{03E8AC95-DC48-AB4B-9522-909FD8A1A33F}" dt="2021-11-05T18:29:51.919" v="409" actId="1076"/>
          <ac:spMkLst>
            <pc:docMk/>
            <pc:sldMk cId="2544210016" sldId="2127"/>
            <ac:spMk id="4" creationId="{D84AD8A2-77FA-2D4B-9524-ACE80F85B374}"/>
          </ac:spMkLst>
        </pc:spChg>
        <pc:spChg chg="add mod">
          <ac:chgData name="Sharon, Guni" userId="fad1fcbc-a203-42a6-b6e2-a56343780ca6" providerId="ADAL" clId="{03E8AC95-DC48-AB4B-9522-909FD8A1A33F}" dt="2021-11-05T18:30:07.008" v="410" actId="1076"/>
          <ac:spMkLst>
            <pc:docMk/>
            <pc:sldMk cId="2544210016" sldId="2127"/>
            <ac:spMk id="5" creationId="{B36E96E6-5032-F044-8805-9248541A1999}"/>
          </ac:spMkLst>
        </pc:spChg>
        <pc:spChg chg="add mod">
          <ac:chgData name="Sharon, Guni" userId="fad1fcbc-a203-42a6-b6e2-a56343780ca6" providerId="ADAL" clId="{03E8AC95-DC48-AB4B-9522-909FD8A1A33F}" dt="2021-11-05T18:30:07.008" v="410" actId="1076"/>
          <ac:spMkLst>
            <pc:docMk/>
            <pc:sldMk cId="2544210016" sldId="2127"/>
            <ac:spMk id="6" creationId="{63472C56-F402-5F40-B8C7-EAD8648ADCB1}"/>
          </ac:spMkLst>
        </pc:spChg>
        <pc:spChg chg="add mod">
          <ac:chgData name="Sharon, Guni" userId="fad1fcbc-a203-42a6-b6e2-a56343780ca6" providerId="ADAL" clId="{03E8AC95-DC48-AB4B-9522-909FD8A1A33F}" dt="2021-11-05T18:30:07.008" v="410" actId="1076"/>
          <ac:spMkLst>
            <pc:docMk/>
            <pc:sldMk cId="2544210016" sldId="2127"/>
            <ac:spMk id="7" creationId="{960ADF66-946C-4C4D-B35C-0886F3833EC4}"/>
          </ac:spMkLst>
        </pc:spChg>
        <pc:spChg chg="add mod">
          <ac:chgData name="Sharon, Guni" userId="fad1fcbc-a203-42a6-b6e2-a56343780ca6" providerId="ADAL" clId="{03E8AC95-DC48-AB4B-9522-909FD8A1A33F}" dt="2021-11-05T18:30:07.008" v="410" actId="1076"/>
          <ac:spMkLst>
            <pc:docMk/>
            <pc:sldMk cId="2544210016" sldId="2127"/>
            <ac:spMk id="8" creationId="{C1ED0F21-299E-9C46-9D61-1F93968EB874}"/>
          </ac:spMkLst>
        </pc:spChg>
        <pc:spChg chg="add mod">
          <ac:chgData name="Sharon, Guni" userId="fad1fcbc-a203-42a6-b6e2-a56343780ca6" providerId="ADAL" clId="{03E8AC95-DC48-AB4B-9522-909FD8A1A33F}" dt="2021-11-05T18:30:07.008" v="410" actId="1076"/>
          <ac:spMkLst>
            <pc:docMk/>
            <pc:sldMk cId="2544210016" sldId="2127"/>
            <ac:spMk id="9" creationId="{45E06173-7423-A04B-B670-EA4AF7D7CF17}"/>
          </ac:spMkLst>
        </pc:spChg>
        <pc:spChg chg="add mod">
          <ac:chgData name="Sharon, Guni" userId="fad1fcbc-a203-42a6-b6e2-a56343780ca6" providerId="ADAL" clId="{03E8AC95-DC48-AB4B-9522-909FD8A1A33F}" dt="2021-11-05T18:30:07.008" v="410" actId="1076"/>
          <ac:spMkLst>
            <pc:docMk/>
            <pc:sldMk cId="2544210016" sldId="2127"/>
            <ac:spMk id="10" creationId="{A5D7E296-6FC6-0E4A-90F9-44CB4DD25143}"/>
          </ac:spMkLst>
        </pc:spChg>
      </pc:sldChg>
      <pc:sldChg chg="new del">
        <pc:chgData name="Sharon, Guni" userId="fad1fcbc-a203-42a6-b6e2-a56343780ca6" providerId="ADAL" clId="{03E8AC95-DC48-AB4B-9522-909FD8A1A33F}" dt="2021-11-05T19:31:49.418" v="1692" actId="2696"/>
        <pc:sldMkLst>
          <pc:docMk/>
          <pc:sldMk cId="3520189100" sldId="2128"/>
        </pc:sldMkLst>
      </pc:sldChg>
      <pc:sldChg chg="modSp new mod modAnim">
        <pc:chgData name="Sharon, Guni" userId="fad1fcbc-a203-42a6-b6e2-a56343780ca6" providerId="ADAL" clId="{03E8AC95-DC48-AB4B-9522-909FD8A1A33F}" dt="2021-11-11T17:51:39.255" v="3246"/>
        <pc:sldMkLst>
          <pc:docMk/>
          <pc:sldMk cId="3195326310" sldId="2129"/>
        </pc:sldMkLst>
        <pc:spChg chg="mod">
          <ac:chgData name="Sharon, Guni" userId="fad1fcbc-a203-42a6-b6e2-a56343780ca6" providerId="ADAL" clId="{03E8AC95-DC48-AB4B-9522-909FD8A1A33F}" dt="2021-11-05T18:47:18.257" v="549" actId="113"/>
          <ac:spMkLst>
            <pc:docMk/>
            <pc:sldMk cId="3195326310" sldId="2129"/>
            <ac:spMk id="2" creationId="{DA5F7B95-B7CD-1143-B771-3B67F4D0BF51}"/>
          </ac:spMkLst>
        </pc:spChg>
        <pc:spChg chg="mod">
          <ac:chgData name="Sharon, Guni" userId="fad1fcbc-a203-42a6-b6e2-a56343780ca6" providerId="ADAL" clId="{03E8AC95-DC48-AB4B-9522-909FD8A1A33F}" dt="2021-11-05T18:52:55.560" v="902" actId="20577"/>
          <ac:spMkLst>
            <pc:docMk/>
            <pc:sldMk cId="3195326310" sldId="2129"/>
            <ac:spMk id="3" creationId="{B46276BD-1D46-E34C-8552-7D496265D61D}"/>
          </ac:spMkLst>
        </pc:spChg>
      </pc:sldChg>
      <pc:sldChg chg="modSp new mod modAnim">
        <pc:chgData name="Sharon, Guni" userId="fad1fcbc-a203-42a6-b6e2-a56343780ca6" providerId="ADAL" clId="{03E8AC95-DC48-AB4B-9522-909FD8A1A33F}" dt="2021-11-16T19:56:44.248" v="3872" actId="20577"/>
        <pc:sldMkLst>
          <pc:docMk/>
          <pc:sldMk cId="787843465" sldId="2130"/>
        </pc:sldMkLst>
        <pc:spChg chg="mod">
          <ac:chgData name="Sharon, Guni" userId="fad1fcbc-a203-42a6-b6e2-a56343780ca6" providerId="ADAL" clId="{03E8AC95-DC48-AB4B-9522-909FD8A1A33F}" dt="2021-11-05T18:53:11.672" v="905"/>
          <ac:spMkLst>
            <pc:docMk/>
            <pc:sldMk cId="787843465" sldId="2130"/>
            <ac:spMk id="2" creationId="{ACF91A66-7652-9C42-A110-6A28097A05EE}"/>
          </ac:spMkLst>
        </pc:spChg>
        <pc:spChg chg="mod">
          <ac:chgData name="Sharon, Guni" userId="fad1fcbc-a203-42a6-b6e2-a56343780ca6" providerId="ADAL" clId="{03E8AC95-DC48-AB4B-9522-909FD8A1A33F}" dt="2021-11-16T19:56:43.548" v="3871" actId="21"/>
          <ac:spMkLst>
            <pc:docMk/>
            <pc:sldMk cId="787843465" sldId="2130"/>
            <ac:spMk id="3" creationId="{81C141FA-DE14-5D43-A019-BE4A1E99285D}"/>
          </ac:spMkLst>
        </pc:spChg>
        <pc:spChg chg="mod">
          <ac:chgData name="Sharon, Guni" userId="fad1fcbc-a203-42a6-b6e2-a56343780ca6" providerId="ADAL" clId="{03E8AC95-DC48-AB4B-9522-909FD8A1A33F}" dt="2021-11-05T19:09:42.295" v="1143" actId="1076"/>
          <ac:spMkLst>
            <pc:docMk/>
            <pc:sldMk cId="787843465" sldId="2130"/>
            <ac:spMk id="4" creationId="{54B41557-893C-EA44-B32B-1987D18D3E87}"/>
          </ac:spMkLst>
        </pc:spChg>
      </pc:sldChg>
      <pc:sldChg chg="modSp new mod modAnim">
        <pc:chgData name="Sharon, Guni" userId="fad1fcbc-a203-42a6-b6e2-a56343780ca6" providerId="ADAL" clId="{03E8AC95-DC48-AB4B-9522-909FD8A1A33F}" dt="2021-11-16T20:50:44.473" v="3929"/>
        <pc:sldMkLst>
          <pc:docMk/>
          <pc:sldMk cId="1390893518" sldId="2131"/>
        </pc:sldMkLst>
        <pc:spChg chg="mod">
          <ac:chgData name="Sharon, Guni" userId="fad1fcbc-a203-42a6-b6e2-a56343780ca6" providerId="ADAL" clId="{03E8AC95-DC48-AB4B-9522-909FD8A1A33F}" dt="2021-11-05T19:14:17.187" v="1187"/>
          <ac:spMkLst>
            <pc:docMk/>
            <pc:sldMk cId="1390893518" sldId="2131"/>
            <ac:spMk id="2" creationId="{1728487E-5895-B843-9A78-5DC9D9B3325E}"/>
          </ac:spMkLst>
        </pc:spChg>
        <pc:spChg chg="mod">
          <ac:chgData name="Sharon, Guni" userId="fad1fcbc-a203-42a6-b6e2-a56343780ca6" providerId="ADAL" clId="{03E8AC95-DC48-AB4B-9522-909FD8A1A33F}" dt="2021-11-05T19:31:32.963" v="1689" actId="20577"/>
          <ac:spMkLst>
            <pc:docMk/>
            <pc:sldMk cId="1390893518" sldId="2131"/>
            <ac:spMk id="3" creationId="{80D44716-C752-D540-81CC-835600941345}"/>
          </ac:spMkLst>
        </pc:spChg>
      </pc:sldChg>
      <pc:sldChg chg="addSp delSp modSp new mod">
        <pc:chgData name="Sharon, Guni" userId="fad1fcbc-a203-42a6-b6e2-a56343780ca6" providerId="ADAL" clId="{03E8AC95-DC48-AB4B-9522-909FD8A1A33F}" dt="2021-11-17T17:28:01.880" v="3948" actId="20577"/>
        <pc:sldMkLst>
          <pc:docMk/>
          <pc:sldMk cId="2694777203" sldId="2132"/>
        </pc:sldMkLst>
        <pc:spChg chg="mod">
          <ac:chgData name="Sharon, Guni" userId="fad1fcbc-a203-42a6-b6e2-a56343780ca6" providerId="ADAL" clId="{03E8AC95-DC48-AB4B-9522-909FD8A1A33F}" dt="2021-11-05T19:37:10.855" v="1704" actId="20577"/>
          <ac:spMkLst>
            <pc:docMk/>
            <pc:sldMk cId="2694777203" sldId="2132"/>
            <ac:spMk id="2" creationId="{27ED39AE-F86A-474B-9E2B-DB431B6CB54F}"/>
          </ac:spMkLst>
        </pc:spChg>
        <pc:spChg chg="mod">
          <ac:chgData name="Sharon, Guni" userId="fad1fcbc-a203-42a6-b6e2-a56343780ca6" providerId="ADAL" clId="{03E8AC95-DC48-AB4B-9522-909FD8A1A33F}" dt="2021-11-17T17:28:01.880" v="3948" actId="20577"/>
          <ac:spMkLst>
            <pc:docMk/>
            <pc:sldMk cId="2694777203" sldId="2132"/>
            <ac:spMk id="3" creationId="{6D065EF7-7D5C-0B47-B6F6-F271362C5B42}"/>
          </ac:spMkLst>
        </pc:spChg>
        <pc:spChg chg="add del mod">
          <ac:chgData name="Sharon, Guni" userId="fad1fcbc-a203-42a6-b6e2-a56343780ca6" providerId="ADAL" clId="{03E8AC95-DC48-AB4B-9522-909FD8A1A33F}" dt="2021-11-05T19:46:47.165" v="2053" actId="478"/>
          <ac:spMkLst>
            <pc:docMk/>
            <pc:sldMk cId="2694777203" sldId="2132"/>
            <ac:spMk id="5" creationId="{4BF82340-0610-EA40-B4E8-FDEF0601DFDF}"/>
          </ac:spMkLst>
        </pc:spChg>
      </pc:sldChg>
      <pc:sldChg chg="addSp delSp modSp new mod">
        <pc:chgData name="Sharon, Guni" userId="fad1fcbc-a203-42a6-b6e2-a56343780ca6" providerId="ADAL" clId="{03E8AC95-DC48-AB4B-9522-909FD8A1A33F}" dt="2021-11-07T16:16:09.532" v="2299" actId="20577"/>
        <pc:sldMkLst>
          <pc:docMk/>
          <pc:sldMk cId="1173473073" sldId="2133"/>
        </pc:sldMkLst>
        <pc:spChg chg="mod">
          <ac:chgData name="Sharon, Guni" userId="fad1fcbc-a203-42a6-b6e2-a56343780ca6" providerId="ADAL" clId="{03E8AC95-DC48-AB4B-9522-909FD8A1A33F}" dt="2021-11-05T19:47:43.943" v="2091" actId="20577"/>
          <ac:spMkLst>
            <pc:docMk/>
            <pc:sldMk cId="1173473073" sldId="2133"/>
            <ac:spMk id="2" creationId="{B9FC64A3-9518-6346-9F5A-98A81583D14A}"/>
          </ac:spMkLst>
        </pc:spChg>
        <pc:spChg chg="del">
          <ac:chgData name="Sharon, Guni" userId="fad1fcbc-a203-42a6-b6e2-a56343780ca6" providerId="ADAL" clId="{03E8AC95-DC48-AB4B-9522-909FD8A1A33F}" dt="2021-11-05T19:47:33.385" v="2079"/>
          <ac:spMkLst>
            <pc:docMk/>
            <pc:sldMk cId="1173473073" sldId="2133"/>
            <ac:spMk id="3" creationId="{D3E928BC-D43A-7F45-8A37-CF6E43C947AF}"/>
          </ac:spMkLst>
        </pc:spChg>
        <pc:spChg chg="mod">
          <ac:chgData name="Sharon, Guni" userId="fad1fcbc-a203-42a6-b6e2-a56343780ca6" providerId="ADAL" clId="{03E8AC95-DC48-AB4B-9522-909FD8A1A33F}" dt="2021-11-05T19:47:38.932" v="2084" actId="1076"/>
          <ac:spMkLst>
            <pc:docMk/>
            <pc:sldMk cId="1173473073" sldId="2133"/>
            <ac:spMk id="4" creationId="{55CF0A68-2F84-014A-9C32-E2E6466D76DE}"/>
          </ac:spMkLst>
        </pc:spChg>
        <pc:spChg chg="add mod">
          <ac:chgData name="Sharon, Guni" userId="fad1fcbc-a203-42a6-b6e2-a56343780ca6" providerId="ADAL" clId="{03E8AC95-DC48-AB4B-9522-909FD8A1A33F}" dt="2021-11-07T16:16:09.532" v="2299" actId="20577"/>
          <ac:spMkLst>
            <pc:docMk/>
            <pc:sldMk cId="1173473073" sldId="2133"/>
            <ac:spMk id="7" creationId="{47ED418A-BA8E-B64F-8DA0-64F534873F09}"/>
          </ac:spMkLst>
        </pc:spChg>
        <pc:picChg chg="add mod">
          <ac:chgData name="Sharon, Guni" userId="fad1fcbc-a203-42a6-b6e2-a56343780ca6" providerId="ADAL" clId="{03E8AC95-DC48-AB4B-9522-909FD8A1A33F}" dt="2021-11-05T19:47:46.899" v="2092" actId="1076"/>
          <ac:picMkLst>
            <pc:docMk/>
            <pc:sldMk cId="1173473073" sldId="2133"/>
            <ac:picMk id="6" creationId="{C6B9C0DC-BD77-244D-B9DA-B936596B4A3D}"/>
          </ac:picMkLst>
        </pc:picChg>
        <pc:cxnChg chg="add mod">
          <ac:chgData name="Sharon, Guni" userId="fad1fcbc-a203-42a6-b6e2-a56343780ca6" providerId="ADAL" clId="{03E8AC95-DC48-AB4B-9522-909FD8A1A33F}" dt="2021-11-05T19:59:53.331" v="2242" actId="14100"/>
          <ac:cxnSpMkLst>
            <pc:docMk/>
            <pc:sldMk cId="1173473073" sldId="2133"/>
            <ac:cxnSpMk id="9" creationId="{A7B9C4F4-A6F2-0D44-A7A3-64D42181C09C}"/>
          </ac:cxnSpMkLst>
        </pc:cxnChg>
      </pc:sldChg>
      <pc:sldChg chg="add del">
        <pc:chgData name="Sharon, Guni" userId="fad1fcbc-a203-42a6-b6e2-a56343780ca6" providerId="ADAL" clId="{03E8AC95-DC48-AB4B-9522-909FD8A1A33F}" dt="2021-11-07T16:32:57.076" v="2689" actId="2696"/>
        <pc:sldMkLst>
          <pc:docMk/>
          <pc:sldMk cId="2703084757" sldId="2134"/>
        </pc:sldMkLst>
      </pc:sldChg>
      <pc:sldChg chg="modSp new mod modAnim">
        <pc:chgData name="Sharon, Guni" userId="fad1fcbc-a203-42a6-b6e2-a56343780ca6" providerId="ADAL" clId="{03E8AC95-DC48-AB4B-9522-909FD8A1A33F}" dt="2021-11-16T20:49:03.941" v="3928"/>
        <pc:sldMkLst>
          <pc:docMk/>
          <pc:sldMk cId="1919019969" sldId="2135"/>
        </pc:sldMkLst>
        <pc:spChg chg="mod">
          <ac:chgData name="Sharon, Guni" userId="fad1fcbc-a203-42a6-b6e2-a56343780ca6" providerId="ADAL" clId="{03E8AC95-DC48-AB4B-9522-909FD8A1A33F}" dt="2021-11-16T19:52:57.765" v="3863" actId="14"/>
          <ac:spMkLst>
            <pc:docMk/>
            <pc:sldMk cId="1919019969" sldId="2135"/>
            <ac:spMk id="3" creationId="{7724C200-D9F6-2B46-B9D2-524ED69AE2FB}"/>
          </ac:spMkLst>
        </pc:spChg>
      </pc:sldChg>
      <pc:sldChg chg="modSp add mod">
        <pc:chgData name="Sharon, Guni" userId="fad1fcbc-a203-42a6-b6e2-a56343780ca6" providerId="ADAL" clId="{03E8AC95-DC48-AB4B-9522-909FD8A1A33F}" dt="2021-11-11T18:04:12.429" v="3575" actId="20577"/>
        <pc:sldMkLst>
          <pc:docMk/>
          <pc:sldMk cId="2107269871" sldId="2136"/>
        </pc:sldMkLst>
        <pc:spChg chg="mod">
          <ac:chgData name="Sharon, Guni" userId="fad1fcbc-a203-42a6-b6e2-a56343780ca6" providerId="ADAL" clId="{03E8AC95-DC48-AB4B-9522-909FD8A1A33F}" dt="2021-11-11T18:04:12.429" v="3575" actId="20577"/>
          <ac:spMkLst>
            <pc:docMk/>
            <pc:sldMk cId="2107269871" sldId="2136"/>
            <ac:spMk id="3" creationId="{04D32D77-2D21-BC4C-9641-6763E391925D}"/>
          </ac:spMkLst>
        </pc:spChg>
      </pc:sldChg>
      <pc:sldChg chg="modSp new mod ord modAnim">
        <pc:chgData name="Sharon, Guni" userId="fad1fcbc-a203-42a6-b6e2-a56343780ca6" providerId="ADAL" clId="{03E8AC95-DC48-AB4B-9522-909FD8A1A33F}" dt="2021-11-16T20:43:36.803" v="3922"/>
        <pc:sldMkLst>
          <pc:docMk/>
          <pc:sldMk cId="2556927838" sldId="2137"/>
        </pc:sldMkLst>
        <pc:spChg chg="mod">
          <ac:chgData name="Sharon, Guni" userId="fad1fcbc-a203-42a6-b6e2-a56343780ca6" providerId="ADAL" clId="{03E8AC95-DC48-AB4B-9522-909FD8A1A33F}" dt="2021-11-16T18:03:42.522" v="3602" actId="20577"/>
          <ac:spMkLst>
            <pc:docMk/>
            <pc:sldMk cId="2556927838" sldId="2137"/>
            <ac:spMk id="2" creationId="{C8D583BA-041E-BF4F-8FE5-19595887FD42}"/>
          </ac:spMkLst>
        </pc:spChg>
        <pc:spChg chg="mod">
          <ac:chgData name="Sharon, Guni" userId="fad1fcbc-a203-42a6-b6e2-a56343780ca6" providerId="ADAL" clId="{03E8AC95-DC48-AB4B-9522-909FD8A1A33F}" dt="2021-11-16T18:17:33.761" v="3802" actId="20577"/>
          <ac:spMkLst>
            <pc:docMk/>
            <pc:sldMk cId="2556927838" sldId="2137"/>
            <ac:spMk id="3" creationId="{059F7144-D056-2E4D-9AC4-CBB6061C65D1}"/>
          </ac:spMkLst>
        </pc:spChg>
      </pc:sldChg>
      <pc:sldChg chg="addSp modSp new">
        <pc:chgData name="Sharon, Guni" userId="fad1fcbc-a203-42a6-b6e2-a56343780ca6" providerId="ADAL" clId="{03E8AC95-DC48-AB4B-9522-909FD8A1A33F}" dt="2021-11-16T20:05:46.803" v="3901" actId="14100"/>
        <pc:sldMkLst>
          <pc:docMk/>
          <pc:sldMk cId="1087513224" sldId="2138"/>
        </pc:sldMkLst>
        <pc:picChg chg="add mod">
          <ac:chgData name="Sharon, Guni" userId="fad1fcbc-a203-42a6-b6e2-a56343780ca6" providerId="ADAL" clId="{03E8AC95-DC48-AB4B-9522-909FD8A1A33F}" dt="2021-11-16T20:05:46.803" v="3901" actId="14100"/>
          <ac:picMkLst>
            <pc:docMk/>
            <pc:sldMk cId="1087513224" sldId="2138"/>
            <ac:picMk id="1026" creationId="{133BFB13-88DC-0A49-890E-52798D089413}"/>
          </ac:picMkLst>
        </pc:picChg>
      </pc:sldChg>
      <pc:sldChg chg="addSp modSp new">
        <pc:chgData name="Sharon, Guni" userId="fad1fcbc-a203-42a6-b6e2-a56343780ca6" providerId="ADAL" clId="{03E8AC95-DC48-AB4B-9522-909FD8A1A33F}" dt="2021-11-16T20:41:06.262" v="3910" actId="14100"/>
        <pc:sldMkLst>
          <pc:docMk/>
          <pc:sldMk cId="3676271837" sldId="2139"/>
        </pc:sldMkLst>
        <pc:picChg chg="add mod">
          <ac:chgData name="Sharon, Guni" userId="fad1fcbc-a203-42a6-b6e2-a56343780ca6" providerId="ADAL" clId="{03E8AC95-DC48-AB4B-9522-909FD8A1A33F}" dt="2021-11-16T20:41:06.262" v="3910" actId="14100"/>
          <ac:picMkLst>
            <pc:docMk/>
            <pc:sldMk cId="3676271837" sldId="2139"/>
            <ac:picMk id="2050" creationId="{C770DA30-F72E-7B41-BB45-D635D1339E00}"/>
          </ac:picMkLst>
        </pc:picChg>
      </pc:sldChg>
      <pc:sldChg chg="addSp modSp new ord">
        <pc:chgData name="Sharon, Guni" userId="fad1fcbc-a203-42a6-b6e2-a56343780ca6" providerId="ADAL" clId="{03E8AC95-DC48-AB4B-9522-909FD8A1A33F}" dt="2021-11-17T17:27:35.128" v="3943" actId="20578"/>
        <pc:sldMkLst>
          <pc:docMk/>
          <pc:sldMk cId="757202812" sldId="2140"/>
        </pc:sldMkLst>
        <pc:picChg chg="add mod">
          <ac:chgData name="Sharon, Guni" userId="fad1fcbc-a203-42a6-b6e2-a56343780ca6" providerId="ADAL" clId="{03E8AC95-DC48-AB4B-9522-909FD8A1A33F}" dt="2021-11-16T20:55:49.275" v="3938" actId="14100"/>
          <ac:picMkLst>
            <pc:docMk/>
            <pc:sldMk cId="757202812" sldId="2140"/>
            <ac:picMk id="1026" creationId="{9A6F1C15-D802-5041-8D2F-3F39ED1F2EB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C5575B08-46AD-4D8B-930A-A5E4BB2BBD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55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endParaRPr lang="en-US"/>
          </a:p>
        </p:txBody>
      </p:sp>
      <p:sp>
        <p:nvSpPr>
          <p:cNvPr id="173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F016E5B8-84E2-41A6-BF9C-3B5D6FF8B3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8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E5B8-84E2-41A6-BF9C-3B5D6FF8B32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31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86540-E7E5-4035-B3A9-619E9CD31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C9B28-9F47-4DDC-BFFB-AA4E94F3C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AEDE7A-BE37-4525-8BB8-DC7A59BCFF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8A3ABF-B740-4DA3-9529-16126B0F8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255E7F-2680-4FC9-9372-7AE6CC7ED6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319E3-2F30-4D52-AA10-F8F0BCA2C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C33E5C-B52E-485F-9E01-581EEDAEA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D5A28-0464-4A2D-827A-E78B00E72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180A26-0864-467B-9F79-81BF5CC30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79E1E-EA53-4C52-A513-12A0AFC72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A93BC6-8BD3-4307-B7BA-0EC52950E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fld id="{0B6F0654-B567-45D8-9F83-E7FA56350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kilian.cs.cornell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CSCE-633 Machine Learning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r>
              <a:rPr lang="en-US" sz="4300" dirty="0"/>
              <a:t>15. Boosting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4A9CA8F-921C-5341-B36A-37BACA24A33D}"/>
              </a:ext>
            </a:extLst>
          </p:cNvPr>
          <p:cNvSpPr txBox="1">
            <a:spLocks/>
          </p:cNvSpPr>
          <p:nvPr/>
        </p:nvSpPr>
        <p:spPr bwMode="auto">
          <a:xfrm>
            <a:off x="1962068" y="5903843"/>
            <a:ext cx="8534400" cy="95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Instructor: Guni Sharon</a:t>
            </a:r>
          </a:p>
          <a:p>
            <a:r>
              <a:rPr lang="en-US" sz="1800" kern="0" dirty="0"/>
              <a:t>Examples by: </a:t>
            </a:r>
            <a:r>
              <a:rPr lang="en-US" sz="1800" dirty="0">
                <a:hlinkClick r:id="rId3"/>
              </a:rPr>
              <a:t>Kilian Weinberger</a:t>
            </a:r>
            <a:endParaRPr lang="en-US" sz="1800" kern="0" dirty="0"/>
          </a:p>
          <a:p>
            <a:endParaRPr lang="en-US" kern="0" dirty="0"/>
          </a:p>
          <a:p>
            <a:endParaRPr lang="en-US" kern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ACFE32-61F7-E14B-9E37-F4CFC57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6540-E7E5-4035-B3A9-619E9CD3181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6" name="Picture 2" descr="Block-distributed Gradient Boosted Trees">
            <a:extLst>
              <a:ext uri="{FF2B5EF4-FFF2-40B4-BE49-F238E27FC236}">
                <a16:creationId xmlns:a16="http://schemas.microsoft.com/office/drawing/2014/main" id="{4683129E-236B-8C47-A269-631D64FD8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199" y="2157883"/>
            <a:ext cx="5164138" cy="376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899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49CB6-CC74-8040-8CD2-28F030D9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6535-583D-8540-B9BF-6C4985C8F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Online through Canvas</a:t>
            </a:r>
          </a:p>
          <a:p>
            <a:r>
              <a:rPr lang="en-US" dirty="0"/>
              <a:t>You may use the lecture slides + your notes, calculator/excel </a:t>
            </a:r>
          </a:p>
          <a:p>
            <a:r>
              <a:rPr lang="en-US" dirty="0"/>
              <a:t>CSCE633-700: </a:t>
            </a:r>
          </a:p>
          <a:p>
            <a:pPr lvl="1"/>
            <a:r>
              <a:rPr lang="en-US" dirty="0"/>
              <a:t>Begin the exam on 8:00am, April 12</a:t>
            </a:r>
          </a:p>
          <a:p>
            <a:pPr lvl="1"/>
            <a:r>
              <a:rPr lang="en-US" dirty="0"/>
              <a:t>Join the class Zoom meeting and leave your camera on facing you</a:t>
            </a:r>
          </a:p>
          <a:p>
            <a:r>
              <a:rPr lang="en-US" dirty="0"/>
              <a:t>CSCE633-600: </a:t>
            </a:r>
          </a:p>
          <a:p>
            <a:pPr lvl="1"/>
            <a:r>
              <a:rPr lang="en-US" dirty="0"/>
              <a:t>You must physically attend the classroom </a:t>
            </a:r>
          </a:p>
          <a:p>
            <a:pPr lvl="1"/>
            <a:r>
              <a:rPr lang="en-US" dirty="0"/>
              <a:t>Bring your laptop to the classroom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DFCE8-7652-1942-949C-801EC303E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21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BE29-749E-4543-A5C9-46EE0760C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DA316-0546-1246-86D7-9DE1D8F99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question have the same weight in the final score</a:t>
            </a:r>
          </a:p>
          <a:p>
            <a:r>
              <a:rPr lang="en-US" dirty="0"/>
              <a:t>Questions 1 and 2: numerical computation of weight vectors</a:t>
            </a:r>
          </a:p>
          <a:p>
            <a:r>
              <a:rPr lang="en-US" dirty="0"/>
              <a:t>Question 3: question on feature mapping/kernelization</a:t>
            </a:r>
          </a:p>
          <a:p>
            <a:r>
              <a:rPr lang="en-US" dirty="0"/>
              <a:t>Question 4: multiple answer question on Bias-Var tradeoff</a:t>
            </a:r>
          </a:p>
          <a:p>
            <a:r>
              <a:rPr lang="en-US" dirty="0"/>
              <a:t>Question 5,6: numerical computation question regarding decision trees and entropy</a:t>
            </a:r>
          </a:p>
          <a:p>
            <a:r>
              <a:rPr lang="en-US" dirty="0"/>
              <a:t>Question 7: multiple answer question regarding bagging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E0A94-FEDB-E241-932F-79D79DE9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51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Due:</a:t>
            </a:r>
          </a:p>
          <a:p>
            <a:pPr lvl="1"/>
            <a:r>
              <a:rPr lang="en-US" dirty="0"/>
              <a:t>Quiz 5: decision trees and bagging, due April 14</a:t>
            </a:r>
          </a:p>
          <a:p>
            <a:pPr lvl="1"/>
            <a:r>
              <a:rPr lang="en-US" dirty="0"/>
              <a:t>Assignment (P3): SVM, linear regression and kernelization, due April-</a:t>
            </a:r>
            <a:r>
              <a:rPr lang="en-US" strike="sngStrike" dirty="0">
                <a:solidFill>
                  <a:srgbClr val="FF0000"/>
                </a:solidFill>
              </a:rPr>
              <a:t>12 </a:t>
            </a:r>
            <a:r>
              <a:rPr lang="en-US" dirty="0">
                <a:solidFill>
                  <a:schemeClr val="tx2"/>
                </a:solidFill>
              </a:rPr>
              <a:t>14</a:t>
            </a:r>
          </a:p>
          <a:p>
            <a:pPr lvl="1"/>
            <a:r>
              <a:rPr lang="en-US" dirty="0"/>
              <a:t>Assignment (P4): Decision trees, due April 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A3C54-FEB6-5C41-BBB3-1F2BB948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Bagging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E015E-F7B8-2548-8EE7-108F656D5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Loss of interpretability: </a:t>
            </a:r>
            <a:r>
              <a:rPr lang="en-US" dirty="0"/>
              <a:t>the underlying model might be interpretable, e.g., decision trees. However, an ensemble prediction is harder to make sense of.</a:t>
            </a:r>
          </a:p>
          <a:p>
            <a:r>
              <a:rPr lang="en-US" b="1" dirty="0"/>
              <a:t>Computationally expensive:</a:t>
            </a:r>
            <a:r>
              <a:rPr lang="en-US" dirty="0"/>
              <a:t> Bagging slows down and grows more intensive as the number of iterations increase</a:t>
            </a:r>
          </a:p>
          <a:p>
            <a:r>
              <a:rPr lang="en-US" b="1" dirty="0"/>
              <a:t>Unstable benefit (across models): </a:t>
            </a:r>
            <a:r>
              <a:rPr lang="en-US" dirty="0"/>
              <a:t>Bagging is not beneficial for models that suffer from low variance</a:t>
            </a:r>
          </a:p>
          <a:p>
            <a:pPr lvl="1"/>
            <a:r>
              <a:rPr lang="en-US" dirty="0"/>
              <a:t>“bagging a linear regression model will effectively just return the original predictions” </a:t>
            </a:r>
            <a:r>
              <a:rPr lang="en-US" sz="2400" dirty="0"/>
              <a:t>[Hands-On Machine Learning, </a:t>
            </a:r>
            <a:r>
              <a:rPr lang="en-US" sz="2400" i="1" dirty="0" err="1"/>
              <a:t>Boehmke</a:t>
            </a:r>
            <a:r>
              <a:rPr lang="en-US" sz="2400" i="1" dirty="0"/>
              <a:t> &amp; Greenwell]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39DD5-AE1D-1148-AED0-4FBC3DE0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48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54BEE-715B-4541-AA7B-36678FD39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Forest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A5885-23A4-BA4A-8411-4D9C4E81C5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Random Forest is essentially a bagged decision trees, with a modified splitting criteria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Sample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data 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with replacement.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with a modified splitting criteria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Predict: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endParaRPr lang="en-US" dirty="0">
                  <a:solidFill>
                    <a:srgbClr val="008000"/>
                  </a:solidFill>
                </a:endParaRPr>
              </a:p>
              <a:p>
                <a:r>
                  <a:rPr lang="en-US" dirty="0"/>
                  <a:t>Splitting criteria: split on feature that maximizes IG but don’t consider all possible features</a:t>
                </a:r>
              </a:p>
              <a:p>
                <a:pPr lvl="1"/>
                <a:r>
                  <a:rPr lang="en-US" dirty="0"/>
                  <a:t>Consider a random subsample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A5885-23A4-BA4A-8411-4D9C4E81C5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1" t="-1604" b="-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D79A9-4658-7B45-9CDB-8E1E63807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B784-06E1-2D4F-A5D2-F261B2A6A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Random Forest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C9070F-E1C2-A54F-B472-6BEC966AF0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Easy to implement. works well “out of the box”.</a:t>
                </a:r>
              </a:p>
              <a:p>
                <a:r>
                  <a:rPr lang="en-US" dirty="0"/>
                  <a:t>Only two hyperparameters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RF is not sensitive to hyperparameters value</a:t>
                </a:r>
              </a:p>
              <a:p>
                <a:pPr lvl="1"/>
                <a:r>
                  <a:rPr lang="en-US" dirty="0"/>
                  <a:t>Known values that usually work well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rad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as large as you can afford</a:t>
                </a:r>
              </a:p>
              <a:p>
                <a:r>
                  <a:rPr lang="en-US" dirty="0"/>
                  <a:t>Insensitive to variance in features domain (scale, magnitude, or slope, missing values)</a:t>
                </a:r>
              </a:p>
              <a:p>
                <a:pPr lvl="1"/>
                <a:r>
                  <a:rPr lang="en-US" dirty="0"/>
                  <a:t>Doesn’t require data preprocessing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C9070F-E1C2-A54F-B472-6BEC966AF0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604" b="-3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365CD-93ED-444A-9C94-453555CD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9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2588-224F-E94F-8BE3-B6435FF46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D2455-C970-C64C-8F4D-572E56556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Why Do Random Forests Work? · statistics.cool">
            <a:extLst>
              <a:ext uri="{FF2B5EF4-FFF2-40B4-BE49-F238E27FC236}">
                <a16:creationId xmlns:a16="http://schemas.microsoft.com/office/drawing/2014/main" id="{B8389C2C-E828-1345-8B42-6D98238F3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25ED2-6400-FF44-BE51-F1A132667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374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74278-0068-8D4C-A767-084268FFC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bias?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90CCE-4C89-B04B-876F-3ACFE9E18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with high variance –&gt; use bagging!</a:t>
            </a:r>
          </a:p>
          <a:p>
            <a:r>
              <a:rPr lang="en-US" dirty="0"/>
              <a:t>What if we have high bias = underfitting = the model is too weak = can’t capture data structure </a:t>
            </a:r>
          </a:p>
          <a:p>
            <a:pPr lvl="1"/>
            <a:r>
              <a:rPr lang="en-US" dirty="0"/>
              <a:t>Both training and testing losses are high</a:t>
            </a:r>
          </a:p>
          <a:p>
            <a:pPr lvl="1"/>
            <a:r>
              <a:rPr lang="en-US" dirty="0"/>
              <a:t>More training data won’t help</a:t>
            </a:r>
          </a:p>
          <a:p>
            <a:r>
              <a:rPr lang="en-US" dirty="0"/>
              <a:t>Can we address this with an ensemble approach? </a:t>
            </a:r>
          </a:p>
          <a:p>
            <a:pPr lvl="1"/>
            <a:r>
              <a:rPr lang="en-US" dirty="0"/>
              <a:t>Can weak learners be combined to generate a strong learner with low bias? </a:t>
            </a:r>
          </a:p>
          <a:p>
            <a:pPr lvl="1"/>
            <a:r>
              <a:rPr lang="en-US" dirty="0"/>
              <a:t>Weak learners := slightly better than random guessing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3B837-8AF1-4B4F-B036-C15F6E72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9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2DCD-0130-8343-8C91-57A0FE1D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405D07-4CEA-4E4E-9954-DDB5200F18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168401"/>
                <a:ext cx="11379200" cy="5079999"/>
              </a:xfrm>
            </p:spPr>
            <p:txBody>
              <a:bodyPr/>
              <a:lstStyle/>
              <a:p>
                <a:r>
                  <a:rPr lang="en-US" sz="2800" dirty="0"/>
                  <a:t>The loss of an ensemble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</a:p>
              <a:p>
                <a:pPr lvl="1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400" dirty="0"/>
                  <a:t> 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endParaRPr lang="en-US" sz="2400" dirty="0"/>
              </a:p>
              <a:p>
                <a:pPr lvl="1"/>
                <a:r>
                  <a:rPr lang="en-US" sz="2400" dirty="0"/>
                  <a:t>When predicting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endParaRPr lang="en-US" sz="2400" dirty="0"/>
              </a:p>
              <a:p>
                <a:r>
                  <a:rPr lang="en-US" sz="2800" dirty="0"/>
                  <a:t>Next, consider a scaled average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800" dirty="0"/>
                  <a:t> can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800" dirty="0"/>
                  <a:t> but not necessarily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endParaRPr lang="en-US" sz="2400" dirty="0"/>
              </a:p>
              <a:p>
                <a:r>
                  <a:rPr lang="en-US" sz="2800" dirty="0"/>
                  <a:t>Question: can we define a new member to our ensemble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/>
                  <a:t> that, if added, will reduce the ensemble loss?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800" dirty="0"/>
                  <a:t>Claim: we can build a strong model by grouping multiple weak classifiers with each one progressively learning from the others' wrongly classified samples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405D07-4CEA-4E4E-9954-DDB5200F18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168401"/>
                <a:ext cx="11379200" cy="5079999"/>
              </a:xfrm>
              <a:blipFill>
                <a:blip r:embed="rId2"/>
                <a:stretch>
                  <a:fillRect l="-1004" t="-1496" b="-14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D979D-AE96-7049-AC42-C999981F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00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DA2C-E61D-EC4C-B2A1-A86DC2F2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A118C-9940-CC46-94DE-6F2EE75B8F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062036"/>
                <a:ext cx="11379200" cy="4729164"/>
              </a:xfrm>
            </p:spPr>
            <p:txBody>
              <a:bodyPr/>
              <a:lstStyle/>
              <a:p>
                <a:r>
                  <a:rPr lang="en-US" dirty="0"/>
                  <a:t>Schapire, Robert E. (1990). "The Strength of Weak Learnability”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How can we approximate the loss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r>
                  <a:rPr lang="en-US" dirty="0"/>
                  <a:t> around a known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?</a:t>
                </a:r>
              </a:p>
              <a:p>
                <a:r>
                  <a:rPr lang="en-US" dirty="0"/>
                  <a:t>1</a:t>
                </a:r>
                <a:r>
                  <a:rPr lang="en-US" baseline="30000" dirty="0"/>
                  <a:t>st</a:t>
                </a:r>
                <a:r>
                  <a:rPr lang="en-US" dirty="0"/>
                  <a:t> order Taylor series (gradient decent)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sz="2400" dirty="0"/>
                  <a:t>Derivative of summed terms = summation of terms derivative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 smtClean="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accent3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accent3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3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accent3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nary>
                    <m:r>
                      <a:rPr lang="en-US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 smtClean="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accent3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accent3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accent3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accent3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nary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A118C-9940-CC46-94DE-6F2EE75B8F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062036"/>
                <a:ext cx="11379200" cy="4729164"/>
              </a:xfrm>
              <a:blipFill>
                <a:blip r:embed="rId2"/>
                <a:stretch>
                  <a:fillRect l="-1228" t="-1604" b="-45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110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8F796-44B1-D746-B1F8-C8776DCA2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65C7CC-1078-184F-84FA-EB794C3878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0"/>
                <a:ext cx="11379200" cy="500379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d>
                                  <m:d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nary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 dirty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nary>
                              <m:naryPr>
                                <m:chr m:val="∑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nary>
                              <m:naryPr>
                                <m:chr m:val="∑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Makes sense! 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den>
                    </m:f>
                  </m:oMath>
                </a14:m>
                <a:r>
                  <a:rPr lang="en-US" sz="2400" dirty="0"/>
                  <a:t> = how to change the current prediction such that loss is increased</a:t>
                </a:r>
              </a:p>
              <a:p>
                <a:pPr lvl="1"/>
                <a:r>
                  <a:rPr lang="en-US" sz="2400" dirty="0"/>
                  <a:t>Find a new classifier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that points at the other direction </a:t>
                </a:r>
              </a:p>
              <a:p>
                <a:pPr lvl="2"/>
                <a:r>
                  <a:rPr lang="en-US" sz="2000" dirty="0"/>
                  <a:t>Inner product is minimized for opposing vectors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65C7CC-1078-184F-84FA-EB794C3878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0"/>
                <a:ext cx="11379200" cy="5003799"/>
              </a:xfrm>
              <a:blipFill>
                <a:blip r:embed="rId2"/>
                <a:stretch>
                  <a:fillRect l="-1228" t="-1010" b="-3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3BF585-1B07-EC40-A740-DD8616846099}"/>
                  </a:ext>
                </a:extLst>
              </p:cNvPr>
              <p:cNvSpPr txBox="1"/>
              <p:nvPr/>
            </p:nvSpPr>
            <p:spPr>
              <a:xfrm>
                <a:off x="2377375" y="3152700"/>
                <a:ext cx="21815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Independent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3BF585-1B07-EC40-A740-DD8616846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375" y="3152700"/>
                <a:ext cx="2181559" cy="400110"/>
              </a:xfrm>
              <a:prstGeom prst="rect">
                <a:avLst/>
              </a:prstGeom>
              <a:blipFill>
                <a:blip r:embed="rId3"/>
                <a:stretch>
                  <a:fillRect l="-3468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27CB08-76DF-B244-A96F-10BB57C07E22}"/>
                  </a:ext>
                </a:extLst>
              </p:cNvPr>
              <p:cNvSpPr txBox="1"/>
              <p:nvPr/>
            </p:nvSpPr>
            <p:spPr>
              <a:xfrm>
                <a:off x="8426668" y="3152700"/>
                <a:ext cx="21815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Independent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27CB08-76DF-B244-A96F-10BB57C07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6668" y="3152700"/>
                <a:ext cx="2181559" cy="400110"/>
              </a:xfrm>
              <a:prstGeom prst="rect">
                <a:avLst/>
              </a:prstGeom>
              <a:blipFill>
                <a:blip r:embed="rId4"/>
                <a:stretch>
                  <a:fillRect l="-2890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B2B9EF1-2E4B-0844-A70B-7A17A3A66D5A}"/>
              </a:ext>
            </a:extLst>
          </p:cNvPr>
          <p:cNvSpPr txBox="1"/>
          <p:nvPr/>
        </p:nvSpPr>
        <p:spPr>
          <a:xfrm>
            <a:off x="4775469" y="3152700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Scalar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6060CC5-BF9E-6C44-9728-3B6ED7E90EC2}"/>
              </a:ext>
            </a:extLst>
          </p:cNvPr>
          <p:cNvSpPr/>
          <p:nvPr/>
        </p:nvSpPr>
        <p:spPr>
          <a:xfrm rot="16200000">
            <a:off x="3313714" y="1742014"/>
            <a:ext cx="457200" cy="2364171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876A32CF-1378-1F42-91AA-CD11C6EFBECF}"/>
              </a:ext>
            </a:extLst>
          </p:cNvPr>
          <p:cNvSpPr/>
          <p:nvPr/>
        </p:nvSpPr>
        <p:spPr>
          <a:xfrm rot="16200000">
            <a:off x="4990118" y="2808816"/>
            <a:ext cx="457200" cy="230570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62368521-BA26-5B4C-8137-F027121DC71B}"/>
              </a:ext>
            </a:extLst>
          </p:cNvPr>
          <p:cNvSpPr/>
          <p:nvPr/>
        </p:nvSpPr>
        <p:spPr>
          <a:xfrm rot="16200000">
            <a:off x="9288848" y="1621147"/>
            <a:ext cx="457200" cy="2605908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A0377-54FF-5F42-A4EB-315556D9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2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583BA-041E-BF4F-8FE5-19595887F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9F7144-D056-2E4D-9AC4-CBB6061C65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0.5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0.5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US" dirty="0"/>
                  <a:t> = the update (direction)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that will maximize the loss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9F7144-D056-2E4D-9AC4-CBB6061C65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b="-22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67F86-3B69-3549-B0D7-E0B445C2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2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D793B-B68F-4140-90B7-92FBE7C79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7D03B4-BCA7-1348-91B3-FBE27F7A89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Task: train a new tree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Must be better than random,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=The inner product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den>
                    </m:f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is negative (angle &gt; 90)</a:t>
                </a:r>
              </a:p>
              <a:p>
                <a:pPr lvl="1"/>
                <a:r>
                  <a:rPr lang="en-US" dirty="0"/>
                  <a:t>= take a step in the right direction i.e., reduce loss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7D03B4-BCA7-1348-91B3-FBE27F7A89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9D5F8-AAA7-1A4A-9F83-AF32F62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99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54822-C5B9-0745-9890-8342E16F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38580-E27C-C543-AC67-2AE475CD4E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8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solidFill>
                                                  <a:srgbClr val="008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8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8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8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Consider the magnitude of the prediction vector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as a normalized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Adding a constant does not change the </a:t>
                </a:r>
                <a:r>
                  <a:rPr lang="en-US" dirty="0" err="1"/>
                  <a:t>argmin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8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8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independent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so does not change the </a:t>
                </a:r>
                <a:r>
                  <a:rPr lang="en-US" dirty="0" err="1"/>
                  <a:t>argmin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num>
                                          <m:den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38580-E27C-C543-AC67-2AE475CD4E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3636" b="-33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58D01-10B5-2E41-A039-E35D0441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49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CC91C-7174-FF44-87BC-D14A5440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C08537-44E1-9141-9D38-1C1334D73A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num>
                                          <m:den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Consider squared loss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=0.5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That is, train a new model to minimize the squared difference between the output and the error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C08537-44E1-9141-9D38-1C1334D73A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1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B6E9A-E163-3F46-B757-90B65C82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412EA9-9A6F-1E46-A395-2B0A1917F649}"/>
                  </a:ext>
                </a:extLst>
              </p:cNvPr>
              <p:cNvSpPr txBox="1"/>
              <p:nvPr/>
            </p:nvSpPr>
            <p:spPr>
              <a:xfrm>
                <a:off x="4928546" y="3440668"/>
                <a:ext cx="24628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 current error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412EA9-9A6F-1E46-A395-2B0A1917F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546" y="3440668"/>
                <a:ext cx="2462854" cy="369332"/>
              </a:xfrm>
              <a:prstGeom prst="rect">
                <a:avLst/>
              </a:prstGeom>
              <a:blipFill>
                <a:blip r:embed="rId3"/>
                <a:stretch>
                  <a:fillRect l="-1531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65E5DDD0-D697-8F41-8C52-F1E4511489E2}"/>
              </a:ext>
            </a:extLst>
          </p:cNvPr>
          <p:cNvSpPr/>
          <p:nvPr/>
        </p:nvSpPr>
        <p:spPr>
          <a:xfrm rot="5400000">
            <a:off x="5994401" y="2844800"/>
            <a:ext cx="279399" cy="2057400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82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9CFC-5821-E44D-AAC2-A458D2F2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Sanity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C7A6FB-F488-3B41-89F7-C7A82EAD77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Currently: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However: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Minimum value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Adding the new learner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would reduce the error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=3−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Assuming step size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C7A6FB-F488-3B41-89F7-C7A82EAD77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1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A6610-E2EE-284B-A24A-C68DA7BC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17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5190-C22E-9344-9722-A405E09F1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boost for trees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7E913E-B369-3743-9082-3DAAE85471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Hypothesis space spans all regression trees with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/>
                  <a:t>) and Limited depth (usually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…,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dirty="0"/>
                  <a:t>})</a:t>
                </a:r>
              </a:p>
              <a:p>
                <a:pPr lvl="1"/>
                <a:r>
                  <a:rPr lang="en-US" dirty="0"/>
                  <a:t>Highly biased model = weak learner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Until convergence </a:t>
                </a:r>
              </a:p>
              <a:p>
                <a:pPr marL="914381" lvl="1" indent="-51435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𝑏𝑢𝑖𝑙𝑑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𝑡𝑟𝑒𝑒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𝑑𝑒𝑝𝑡h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381" lvl="1" indent="-51435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Hyperparameters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𝑑𝑒𝑝𝑡h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7E913E-B369-3743-9082-3DAAE85471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1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56819-DDE6-D44D-A2D2-1A43D539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2AE56E7-36ED-904D-A142-3914422D350D}"/>
                  </a:ext>
                </a:extLst>
              </p:cNvPr>
              <p:cNvSpPr txBox="1"/>
              <p:nvPr/>
            </p:nvSpPr>
            <p:spPr>
              <a:xfrm>
                <a:off x="7239000" y="3761583"/>
                <a:ext cx="4191000" cy="1881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𝑏𝑢𝑖𝑙𝑑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𝑡𝑟𝑒𝑒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𝑑𝑒𝑝𝑡h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Regression tree minimizing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instead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2AE56E7-36ED-904D-A142-3914422D3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3761583"/>
                <a:ext cx="4191000" cy="1881477"/>
              </a:xfrm>
              <a:prstGeom prst="rect">
                <a:avLst/>
              </a:prstGeom>
              <a:blipFill>
                <a:blip r:embed="rId3"/>
                <a:stretch>
                  <a:fillRect l="-11480" b="-44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8245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F0D7B-5669-1E49-9FDD-1EAD17C40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6D454-06A6-6E4B-89F7-F70E1F2FA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DC833-4C24-1B4F-9B9A-AB716AE0D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 descr="Gradient Boosting Machines · UC Business Analytics R Programming Guide |  Gradient boosting, Regression, Chart">
            <a:extLst>
              <a:ext uri="{FF2B5EF4-FFF2-40B4-BE49-F238E27FC236}">
                <a16:creationId xmlns:a16="http://schemas.microsoft.com/office/drawing/2014/main" id="{9A6F1C15-D802-5041-8D2F-3F39ED1F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868" y="31668"/>
            <a:ext cx="6826332" cy="682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202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38B1-CFB6-4645-8219-2653AC0F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9FFF50-F6EA-E549-8ED4-25C1277744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AdaBoost loss: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Assume: Binary classification,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+1,−1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Assume: The weak learners always return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+1,−1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no longer a hyperparameter but an adaptive step size value where better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will be assigned higher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Merge with gradient boosting: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33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33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33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33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9FFF50-F6EA-E549-8ED4-25C1277744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5775" b="-12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03C751-F2CC-8E46-BDFB-E7AFAB11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42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8148E-F421-664C-8DC6-E8B5CE11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CD6266-9701-EC4E-90C3-88C077B993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FF33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33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33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33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33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</m:nary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sSub>
                              <m:sSubPr>
                                <m:ctrlP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CD6266-9701-EC4E-90C3-88C077B993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5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47B92-6432-7540-A7DA-43BB9B3B6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26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7EE5C-A3AE-1F4C-AB63-FAF63C283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004866-81F2-914D-8B0E-CC4170BE2F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</m:nary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accurate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prediction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wrong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prediction</m:t>
                            </m:r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We assumed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+1,−1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d>
                                      <m:d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sz="2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unc>
                                      <m:func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sz="2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≠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unc>
                                      <m:func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d>
                              </m:den>
                            </m:f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unc>
                                      <m:func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≠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unc>
                                      <m:func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is a constant per iteration (independent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)</a:t>
                </a:r>
                <a:endParaRPr lang="en-US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004866-81F2-914D-8B0E-CC4170BE2F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33155" b="-18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B4F8C-CE7F-1445-9CBA-89702EFCA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9800" y="6324600"/>
            <a:ext cx="2133600" cy="476251"/>
          </a:xfrm>
        </p:spPr>
        <p:txBody>
          <a:bodyPr/>
          <a:lstStyle/>
          <a:p>
            <a:fld id="{B29C9B28-9F47-4DDC-BFFB-AA4E94F3C8C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8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A0003-1971-9344-ACEF-C6FFE536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686D7D-D69E-A744-9D6B-E7A7F7E82F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066800"/>
                <a:ext cx="11379200" cy="4729164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80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d>
                              </m:den>
                            </m:f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80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unc>
                                      <m:funcPr>
                                        <m:ctrlP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solidFill>
                                                          <a:srgbClr val="00B05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solidFill>
                                                          <a:srgbClr val="00B05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solidFill>
                                                          <a:srgbClr val="00B05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≠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unc>
                                      <m:func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</m:den>
                                </m:f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8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≠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unc>
                                      <m:funcPr>
                                        <m:ctrlPr>
                                          <a:rPr lang="en-US" sz="28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800" i="1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B05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solidFill>
                                                          <a:srgbClr val="00B05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solidFill>
                                                          <a:srgbClr val="00B05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solidFill>
                                                          <a:srgbClr val="00B05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≠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>
                                      <m:f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func>
                                          <m:func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800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𝐻</m:t>
                                                </m:r>
                                                <m:d>
                                                  <m:d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en-US" sz="2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sz="2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𝑥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sz="2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d>
                                              </m:e>
                                            </m:d>
                                          </m:e>
                                        </m:func>
                                      </m:num>
                                      <m:den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nary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80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≠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f>
                                      <m:f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func>
                                          <m:func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800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𝐻</m:t>
                                                </m:r>
                                                <m:d>
                                                  <m:d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en-US" sz="2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sz="2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𝑥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sz="2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d>
                                              </m:e>
                                            </m:d>
                                          </m:e>
                                        </m:func>
                                      </m:num>
                                      <m:den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nary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f>
                                  <m:f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func>
                                      <m:func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8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num>
                                  <m:den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d>
                                      <m:d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sz="280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That is, the added learner should minimize exponential loss for misclassified samples</a:t>
                </a:r>
              </a:p>
              <a:p>
                <a:endParaRPr lang="en-US" sz="280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686D7D-D69E-A744-9D6B-E7A7F7E82F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066800"/>
                <a:ext cx="11379200" cy="4729164"/>
              </a:xfrm>
              <a:blipFill>
                <a:blip r:embed="rId2"/>
                <a:stretch>
                  <a:fillRect l="-1004" t="-12601" b="-20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BFA58-55E2-1A42-817C-533627D4F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78436"/>
            <a:ext cx="2133600" cy="476251"/>
          </a:xfrm>
        </p:spPr>
        <p:txBody>
          <a:bodyPr/>
          <a:lstStyle/>
          <a:p>
            <a:fld id="{B29C9B28-9F47-4DDC-BFFB-AA4E94F3C8C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5A1C7-D3EE-AB46-8EDF-19347DB74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AdaBoost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2CDBC3-E95D-E14A-AAA4-EC77380826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func>
                                      <m:func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We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The normalized loss contribution for each training sample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Moving forward we will say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What happens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Can we still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2CDBC3-E95D-E14A-AAA4-EC77380826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2567" b="-5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4F6DB3-5FF9-C047-A6CD-BC66B042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8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B6A81-62F9-E241-86F9-EE0657D47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24C200-D9F6-2B46-B9D2-524ED69AE2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</p:spPr>
            <p:txBody>
              <a:bodyPr/>
              <a:lstStyle/>
              <a:p>
                <a:r>
                  <a:rPr lang="en-US" dirty="0"/>
                  <a:t>Yes!</a:t>
                </a:r>
              </a:p>
              <a:p>
                <a:r>
                  <a:rPr lang="en-US" dirty="0"/>
                  <a:t>As long as,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we have a meaningful value for</a:t>
                </a:r>
              </a:p>
              <a:p>
                <a:pPr lvl="1"/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e>
                        </m:func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That is, we can still reduce the loss even when the training error is zero</a:t>
                </a:r>
              </a:p>
              <a:p>
                <a:r>
                  <a:rPr lang="en-US" dirty="0"/>
                  <a:t>This is good news! Why?</a:t>
                </a:r>
              </a:p>
              <a:p>
                <a:pPr lvl="1"/>
                <a:r>
                  <a:rPr lang="en-US" dirty="0"/>
                  <a:t>Even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fits our training data perfectly, we can continue training it and widen the classification margin</a:t>
                </a:r>
              </a:p>
              <a:p>
                <a:r>
                  <a:rPr lang="en-US" dirty="0"/>
                  <a:t>Now that we can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/>
                  <a:t>, lets add it to our ensemble 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24C200-D9F6-2B46-B9D2-524ED69AE2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  <a:blipFill>
                <a:blip r:embed="rId2"/>
                <a:stretch>
                  <a:fillRect l="-1200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7D683-F8B7-A743-94B9-775CA601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1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F7B95-B7CD-1143-B771-3B67F4D0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Adaptive</a:t>
            </a:r>
            <a:r>
              <a:rPr lang="en-US" dirty="0"/>
              <a:t> Boosting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6276BD-1D46-E34C-8552-7D496265D6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/>
                  <a:t> is a weak learner. As a result, it’s contribution to the accuracy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noisy</a:t>
                </a:r>
              </a:p>
              <a:p>
                <a:r>
                  <a:rPr lang="en-US" dirty="0"/>
                  <a:t>Intuitively, better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should have a larger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Can we formulate this intuition as an optimization problem?</a:t>
                </a:r>
              </a:p>
              <a:p>
                <a:pPr lvl="1"/>
                <a:r>
                  <a:rPr lang="en-US" dirty="0"/>
                  <a:t>Yes!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6276BD-1D46-E34C-8552-7D496265D6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D9EAB-0E74-4943-AC3C-C0B319A82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2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91A66-7652-9C42-A110-6A28097A0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Adaptive</a:t>
            </a:r>
            <a:r>
              <a:rPr lang="en-US" dirty="0"/>
              <a:t> Boosting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C141FA-DE14-5D43-A019-BE4A1E9928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𝛼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Convex function = we can find </a:t>
                </a:r>
                <a:r>
                  <a:rPr lang="en-US" dirty="0" err="1"/>
                  <a:t>argmin</a:t>
                </a:r>
                <a:r>
                  <a:rPr lang="en-US" dirty="0"/>
                  <a:t> in a closed form: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We </a:t>
                </a: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assume</a:t>
                </a:r>
                <a:r>
                  <a:rPr lang="en-US" dirty="0">
                    <a:latin typeface="Cambria Math" panose="02040503050406030204" pitchFamily="18" charset="0"/>
                  </a:rPr>
                  <a:t>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+1,−1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</m:e>
                        </m:func>
                      </m:e>
                    </m:nary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</m:d>
                              </m:e>
                            </m:func>
                          </m:e>
                        </m:nary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≠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</m:d>
                              </m:e>
                            </m:func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C141FA-DE14-5D43-A019-BE4A1E9928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6310" b="-24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41557-893C-EA44-B32B-1987D18D3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30229" y="6167440"/>
            <a:ext cx="2133600" cy="476251"/>
          </a:xfrm>
        </p:spPr>
        <p:txBody>
          <a:bodyPr/>
          <a:lstStyle/>
          <a:p>
            <a:fld id="{B29C9B28-9F47-4DDC-BFFB-AA4E94F3C8C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4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8487E-5895-B843-9A78-5DC9D9B3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Adaptive</a:t>
            </a:r>
            <a:r>
              <a:rPr lang="en-US" dirty="0"/>
              <a:t> Boosting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D44716-C752-D540-81CC-8356009413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sup>
                            </m:sSup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sup>
                            </m:sSup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=1−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                                (see 4 slides back)</a:t>
                </a:r>
              </a:p>
              <a:p>
                <a:pPr lvl="1"/>
                <a:r>
                  <a:rPr lang="en-US" dirty="0"/>
                  <a:t>Define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endParaRPr lang="en-US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                  (at minimum loss)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           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             (Wow! The optimal step size!)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D44716-C752-D540-81CC-8356009413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5775" r="-1116" b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4EB63-AB80-444D-9DB3-0DEC3B7DF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9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39AE-F86A-474B-9E2B-DB431B6C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AdaBoost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065EF7-7D5C-0B47-B6F6-F271362C5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Work in iterations!</a:t>
                </a:r>
              </a:p>
              <a:p>
                <a:pPr lvl="1"/>
                <a:r>
                  <a:rPr lang="en-US" dirty="0"/>
                  <a:t>At each iteration need to re-compute all the weights?</a:t>
                </a:r>
              </a:p>
              <a:p>
                <a:pPr lvl="1"/>
                <a:r>
                  <a:rPr lang="en-US" dirty="0"/>
                  <a:t>No: Can simply 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</m:rad>
                      </m:den>
                    </m:f>
                  </m:oMath>
                </a14:m>
                <a:r>
                  <a:rPr lang="en-US" dirty="0"/>
                  <a:t>        we won’t prove this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065EF7-7D5C-0B47-B6F6-F271362C5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312FD-AB53-6A43-8495-2C6027C2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7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C64A3-9518-6346-9F5A-98A81583D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AdaBost</a:t>
            </a:r>
            <a:endParaRPr lang="en-US" dirty="0"/>
          </a:p>
        </p:txBody>
      </p:sp>
      <p:pic>
        <p:nvPicPr>
          <p:cNvPr id="6" name="Content Placeholder 5" descr="Text, letter&#10;&#10;Description automatically generated">
            <a:extLst>
              <a:ext uri="{FF2B5EF4-FFF2-40B4-BE49-F238E27FC236}">
                <a16:creationId xmlns:a16="http://schemas.microsoft.com/office/drawing/2014/main" id="{C6B9C0DC-BD77-244D-B9DA-B936596B4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3" y="1751012"/>
            <a:ext cx="7233399" cy="442118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F0A68-2F84-014A-9C32-E2E6466D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133600" cy="476251"/>
          </a:xfrm>
        </p:spPr>
        <p:txBody>
          <a:bodyPr/>
          <a:lstStyle/>
          <a:p>
            <a:fld id="{B29C9B28-9F47-4DDC-BFFB-AA4E94F3C8C7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ED418A-BA8E-B64F-8DA0-64F534873F09}"/>
                  </a:ext>
                </a:extLst>
              </p:cNvPr>
              <p:cNvSpPr txBox="1"/>
              <p:nvPr/>
            </p:nvSpPr>
            <p:spPr>
              <a:xfrm>
                <a:off x="5453744" y="3581400"/>
                <a:ext cx="4071256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Must be better than random classifier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an upper bound on the {0/1} error rate</a:t>
                </a:r>
              </a:p>
              <a:p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ED418A-BA8E-B64F-8DA0-64F534873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744" y="3581400"/>
                <a:ext cx="4071256" cy="1477328"/>
              </a:xfrm>
              <a:prstGeom prst="rect">
                <a:avLst/>
              </a:prstGeom>
              <a:blipFill>
                <a:blip r:embed="rId3"/>
                <a:stretch>
                  <a:fillRect l="-1242" t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7B9C4F4-A6F2-0D44-A7A3-64D42181C09C}"/>
              </a:ext>
            </a:extLst>
          </p:cNvPr>
          <p:cNvCxnSpPr>
            <a:cxnSpLocks/>
          </p:cNvCxnSpPr>
          <p:nvPr/>
        </p:nvCxnSpPr>
        <p:spPr>
          <a:xfrm flipH="1" flipV="1">
            <a:off x="2819400" y="3657600"/>
            <a:ext cx="2634343" cy="3040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473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FF564-2972-D54E-B569-FF823274F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CC2BE-0A60-9745-93F7-CCD39FABC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81C9C-5761-F14D-9FBF-16F38F51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026" name="Picture 2" descr="AdaBoost In Action GIF | Gfycat">
            <a:extLst>
              <a:ext uri="{FF2B5EF4-FFF2-40B4-BE49-F238E27FC236}">
                <a16:creationId xmlns:a16="http://schemas.microsoft.com/office/drawing/2014/main" id="{133BFB13-88DC-0A49-890E-52798D089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7001"/>
            <a:ext cx="12192000" cy="46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513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EAE3C-CDDE-2D44-AC9D-B678D35D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6D245-7BC8-874A-A764-2A05432AE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B686F-F0B8-3847-9274-F9CD6CF2F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2050" name="Picture 2" descr="Shiny adaboosting: an interactive dashboard to adaptive boosting algorithm">
            <a:extLst>
              <a:ext uri="{FF2B5EF4-FFF2-40B4-BE49-F238E27FC236}">
                <a16:creationId xmlns:a16="http://schemas.microsoft.com/office/drawing/2014/main" id="{C770DA30-F72E-7B41-BB45-D635D1339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t="26413" r="3333" b="3578"/>
          <a:stretch/>
        </p:blipFill>
        <p:spPr bwMode="auto">
          <a:xfrm>
            <a:off x="-189611" y="1117600"/>
            <a:ext cx="12449658" cy="520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2718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30BD-08CE-0344-8FC4-73D87091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9003FB-4EE7-1C43-BDD3-02103B9664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Boosting = iteratively build an ensemble where each new learner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) is trained to reduce the error of the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) ensemble </a:t>
                </a:r>
              </a:p>
              <a:p>
                <a:r>
                  <a:rPr lang="en-US" dirty="0"/>
                  <a:t>Boosting is an extremely powerful algorithm, that turns any weak learner (better than random) into a strong learner </a:t>
                </a:r>
              </a:p>
              <a:p>
                <a:r>
                  <a:rPr lang="en-US" dirty="0"/>
                  <a:t>For AdaBoost (=adaptive step size and exponential loss), the training error decreases exponentially with iterations </a:t>
                </a:r>
              </a:p>
              <a:p>
                <a:pPr lvl="1"/>
                <a:r>
                  <a:rPr lang="en-US" dirty="0"/>
                  <a:t>Requires only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)) </m:t>
                    </m:r>
                  </m:oMath>
                </a14:m>
                <a:r>
                  <a:rPr lang="en-US" dirty="0"/>
                  <a:t>steps until it is consistent with the training set (wasn’t proved)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9003FB-4EE7-1C43-BDD3-02103B9664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8" t="-1604" r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B01FE-D44C-794C-A2B6-714DC6611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9B28-9F47-4DDC-BFFB-AA4E94F3C8C7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35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Neural Networks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Assignment (P3): SVM, linear regression and kernelization, due April-14</a:t>
            </a:r>
          </a:p>
          <a:p>
            <a:pPr lvl="1"/>
            <a:r>
              <a:rPr lang="en-US" dirty="0"/>
              <a:t>Assignment (P4): Decision trees, due April 19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698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35779</TotalTime>
  <Words>1642</Words>
  <Application>Microsoft Macintosh PowerPoint</Application>
  <PresentationFormat>Widescreen</PresentationFormat>
  <Paragraphs>246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Cambria Math</vt:lpstr>
      <vt:lpstr>Wingdings</vt:lpstr>
      <vt:lpstr>dan-berkeley-nlp-v1</vt:lpstr>
      <vt:lpstr>CSCE-633 Machine Learning </vt:lpstr>
      <vt:lpstr>Midterm exam </vt:lpstr>
      <vt:lpstr>Midterm exam </vt:lpstr>
      <vt:lpstr>Announcements </vt:lpstr>
      <vt:lpstr>Disadvantages of Bagging</vt:lpstr>
      <vt:lpstr>Random Forest</vt:lpstr>
      <vt:lpstr>Advantages of Random Forest</vt:lpstr>
      <vt:lpstr>PowerPoint Presentation</vt:lpstr>
      <vt:lpstr>What about bias?</vt:lpstr>
      <vt:lpstr>Ensemble loss</vt:lpstr>
      <vt:lpstr>Boosting</vt:lpstr>
      <vt:lpstr>Boosting</vt:lpstr>
      <vt:lpstr>Example</vt:lpstr>
      <vt:lpstr>Gradient boost</vt:lpstr>
      <vt:lpstr>Gradient boost</vt:lpstr>
      <vt:lpstr>Gradient boost</vt:lpstr>
      <vt:lpstr>Sanity check</vt:lpstr>
      <vt:lpstr>Gradient boost for trees</vt:lpstr>
      <vt:lpstr>PowerPoint Presentation</vt:lpstr>
      <vt:lpstr>Adaptive Boost</vt:lpstr>
      <vt:lpstr>AdaBoost</vt:lpstr>
      <vt:lpstr>AdaBoost</vt:lpstr>
      <vt:lpstr>AdaBoost</vt:lpstr>
      <vt:lpstr>AdaBoost</vt:lpstr>
      <vt:lpstr>PowerPoint Presentation</vt:lpstr>
      <vt:lpstr>Adaptive Boosting</vt:lpstr>
      <vt:lpstr>Adaptive Boosting</vt:lpstr>
      <vt:lpstr>Adaptive Boosting</vt:lpstr>
      <vt:lpstr>AdaBoost</vt:lpstr>
      <vt:lpstr>AdaBost</vt:lpstr>
      <vt:lpstr>PowerPoint Presentation</vt:lpstr>
      <vt:lpstr>PowerPoint Presentation</vt:lpstr>
      <vt:lpstr>What did we learn?</vt:lpstr>
      <vt:lpstr>What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Sharon, Guni</cp:lastModifiedBy>
  <cp:revision>2727</cp:revision>
  <cp:lastPrinted>2018-11-08T20:04:01Z</cp:lastPrinted>
  <dcterms:created xsi:type="dcterms:W3CDTF">2004-08-27T04:16:05Z</dcterms:created>
  <dcterms:modified xsi:type="dcterms:W3CDTF">2022-04-13T20:24:56Z</dcterms:modified>
</cp:coreProperties>
</file>