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26"/>
  </p:notesMasterIdLst>
  <p:sldIdLst>
    <p:sldId id="863" r:id="rId2"/>
    <p:sldId id="2109" r:id="rId3"/>
    <p:sldId id="2120" r:id="rId4"/>
    <p:sldId id="2129" r:id="rId5"/>
    <p:sldId id="2111" r:id="rId6"/>
    <p:sldId id="2130" r:id="rId7"/>
    <p:sldId id="2132" r:id="rId8"/>
    <p:sldId id="2131" r:id="rId9"/>
    <p:sldId id="2134" r:id="rId10"/>
    <p:sldId id="2135" r:id="rId11"/>
    <p:sldId id="2136" r:id="rId12"/>
    <p:sldId id="2137" r:id="rId13"/>
    <p:sldId id="2138" r:id="rId14"/>
    <p:sldId id="2139" r:id="rId15"/>
    <p:sldId id="2140" r:id="rId16"/>
    <p:sldId id="2141" r:id="rId17"/>
    <p:sldId id="2143" r:id="rId18"/>
    <p:sldId id="2148" r:id="rId19"/>
    <p:sldId id="2144" r:id="rId20"/>
    <p:sldId id="2145" r:id="rId21"/>
    <p:sldId id="2146" r:id="rId22"/>
    <p:sldId id="2147" r:id="rId23"/>
    <p:sldId id="489" r:id="rId24"/>
    <p:sldId id="211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606578-02ED-8C4B-A6CA-224E4C6F11C1}" v="1968" dt="2021-11-16T15:03:35.5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97"/>
    <p:restoredTop sz="94888"/>
  </p:normalViewPr>
  <p:slideViewPr>
    <p:cSldViewPr snapToGrid="0" snapToObjects="1">
      <p:cViewPr varScale="1">
        <p:scale>
          <a:sx n="102" d="100"/>
          <a:sy n="102" d="100"/>
        </p:scale>
        <p:origin x="3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 Guni" userId="fad1fcbc-a203-42a6-b6e2-a56343780ca6" providerId="ADAL" clId="{60BD9755-7336-1F4B-9C5A-4D9CEEFB9465}"/>
    <pc:docChg chg="undo custSel addSld delSld modSld sldOrd">
      <pc:chgData name="Sharon, Guni" userId="fad1fcbc-a203-42a6-b6e2-a56343780ca6" providerId="ADAL" clId="{60BD9755-7336-1F4B-9C5A-4D9CEEFB9465}" dt="2021-08-25T20:51:31.429" v="1992" actId="680"/>
      <pc:docMkLst>
        <pc:docMk/>
      </pc:docMkLst>
      <pc:sldChg chg="modSp mod">
        <pc:chgData name="Sharon, Guni" userId="fad1fcbc-a203-42a6-b6e2-a56343780ca6" providerId="ADAL" clId="{60BD9755-7336-1F4B-9C5A-4D9CEEFB9465}" dt="2021-08-25T17:31:39.256" v="7" actId="20577"/>
        <pc:sldMkLst>
          <pc:docMk/>
          <pc:sldMk cId="2191271544" sldId="863"/>
        </pc:sldMkLst>
        <pc:spChg chg="mod">
          <ac:chgData name="Sharon, Guni" userId="fad1fcbc-a203-42a6-b6e2-a56343780ca6" providerId="ADAL" clId="{60BD9755-7336-1F4B-9C5A-4D9CEEFB9465}" dt="2021-08-25T17:31:39.256" v="7" actId="20577"/>
          <ac:spMkLst>
            <pc:docMk/>
            <pc:sldMk cId="2191271544" sldId="863"/>
            <ac:spMk id="2" creationId="{9ED17D63-0594-B242-B721-65F932956610}"/>
          </ac:spMkLst>
        </pc:spChg>
      </pc:sldChg>
      <pc:sldChg chg="del">
        <pc:chgData name="Sharon, Guni" userId="fad1fcbc-a203-42a6-b6e2-a56343780ca6" providerId="ADAL" clId="{60BD9755-7336-1F4B-9C5A-4D9CEEFB9465}" dt="2021-08-25T17:31:50.937" v="8" actId="2696"/>
        <pc:sldMkLst>
          <pc:docMk/>
          <pc:sldMk cId="406543753" sldId="2056"/>
        </pc:sldMkLst>
      </pc:sldChg>
      <pc:sldChg chg="modSp add mod">
        <pc:chgData name="Sharon, Guni" userId="fad1fcbc-a203-42a6-b6e2-a56343780ca6" providerId="ADAL" clId="{60BD9755-7336-1F4B-9C5A-4D9CEEFB9465}" dt="2021-08-25T18:40:46.210" v="237" actId="114"/>
        <pc:sldMkLst>
          <pc:docMk/>
          <pc:sldMk cId="1060139685" sldId="2056"/>
        </pc:sldMkLst>
        <pc:spChg chg="mod">
          <ac:chgData name="Sharon, Guni" userId="fad1fcbc-a203-42a6-b6e2-a56343780ca6" providerId="ADAL" clId="{60BD9755-7336-1F4B-9C5A-4D9CEEFB9465}" dt="2021-08-25T18:40:46.210" v="237" actId="114"/>
          <ac:spMkLst>
            <pc:docMk/>
            <pc:sldMk cId="1060139685" sldId="2056"/>
            <ac:spMk id="3" creationId="{D56A78ED-7311-214F-A7E7-A0DD92870A35}"/>
          </ac:spMkLst>
        </pc:spChg>
      </pc:sldChg>
      <pc:sldChg chg="del">
        <pc:chgData name="Sharon, Guni" userId="fad1fcbc-a203-42a6-b6e2-a56343780ca6" providerId="ADAL" clId="{60BD9755-7336-1F4B-9C5A-4D9CEEFB9465}" dt="2021-08-25T17:31:50.937" v="8" actId="2696"/>
        <pc:sldMkLst>
          <pc:docMk/>
          <pc:sldMk cId="36422123" sldId="2057"/>
        </pc:sldMkLst>
      </pc:sldChg>
      <pc:sldChg chg="del">
        <pc:chgData name="Sharon, Guni" userId="fad1fcbc-a203-42a6-b6e2-a56343780ca6" providerId="ADAL" clId="{60BD9755-7336-1F4B-9C5A-4D9CEEFB9465}" dt="2021-08-25T17:31:50.937" v="8" actId="2696"/>
        <pc:sldMkLst>
          <pc:docMk/>
          <pc:sldMk cId="2472566015" sldId="2058"/>
        </pc:sldMkLst>
      </pc:sldChg>
      <pc:sldChg chg="del">
        <pc:chgData name="Sharon, Guni" userId="fad1fcbc-a203-42a6-b6e2-a56343780ca6" providerId="ADAL" clId="{60BD9755-7336-1F4B-9C5A-4D9CEEFB9465}" dt="2021-08-25T17:31:50.937" v="8" actId="2696"/>
        <pc:sldMkLst>
          <pc:docMk/>
          <pc:sldMk cId="1795785894" sldId="2059"/>
        </pc:sldMkLst>
      </pc:sldChg>
      <pc:sldChg chg="del">
        <pc:chgData name="Sharon, Guni" userId="fad1fcbc-a203-42a6-b6e2-a56343780ca6" providerId="ADAL" clId="{60BD9755-7336-1F4B-9C5A-4D9CEEFB9465}" dt="2021-08-25T17:31:50.937" v="8" actId="2696"/>
        <pc:sldMkLst>
          <pc:docMk/>
          <pc:sldMk cId="1149668223" sldId="2060"/>
        </pc:sldMkLst>
      </pc:sldChg>
      <pc:sldChg chg="del">
        <pc:chgData name="Sharon, Guni" userId="fad1fcbc-a203-42a6-b6e2-a56343780ca6" providerId="ADAL" clId="{60BD9755-7336-1F4B-9C5A-4D9CEEFB9465}" dt="2021-08-25T17:31:50.937" v="8" actId="2696"/>
        <pc:sldMkLst>
          <pc:docMk/>
          <pc:sldMk cId="590405966" sldId="2061"/>
        </pc:sldMkLst>
      </pc:sldChg>
      <pc:sldChg chg="del">
        <pc:chgData name="Sharon, Guni" userId="fad1fcbc-a203-42a6-b6e2-a56343780ca6" providerId="ADAL" clId="{60BD9755-7336-1F4B-9C5A-4D9CEEFB9465}" dt="2021-08-25T17:31:50.937" v="8" actId="2696"/>
        <pc:sldMkLst>
          <pc:docMk/>
          <pc:sldMk cId="2801340800" sldId="2062"/>
        </pc:sldMkLst>
      </pc:sldChg>
      <pc:sldChg chg="del">
        <pc:chgData name="Sharon, Guni" userId="fad1fcbc-a203-42a6-b6e2-a56343780ca6" providerId="ADAL" clId="{60BD9755-7336-1F4B-9C5A-4D9CEEFB9465}" dt="2021-08-25T17:31:50.937" v="8" actId="2696"/>
        <pc:sldMkLst>
          <pc:docMk/>
          <pc:sldMk cId="4280463529" sldId="2063"/>
        </pc:sldMkLst>
      </pc:sldChg>
      <pc:sldChg chg="del">
        <pc:chgData name="Sharon, Guni" userId="fad1fcbc-a203-42a6-b6e2-a56343780ca6" providerId="ADAL" clId="{60BD9755-7336-1F4B-9C5A-4D9CEEFB9465}" dt="2021-08-25T17:31:50.937" v="8" actId="2696"/>
        <pc:sldMkLst>
          <pc:docMk/>
          <pc:sldMk cId="685938010" sldId="2064"/>
        </pc:sldMkLst>
      </pc:sldChg>
      <pc:sldChg chg="del">
        <pc:chgData name="Sharon, Guni" userId="fad1fcbc-a203-42a6-b6e2-a56343780ca6" providerId="ADAL" clId="{60BD9755-7336-1F4B-9C5A-4D9CEEFB9465}" dt="2021-08-25T17:31:50.937" v="8" actId="2696"/>
        <pc:sldMkLst>
          <pc:docMk/>
          <pc:sldMk cId="2378657651" sldId="2065"/>
        </pc:sldMkLst>
      </pc:sldChg>
      <pc:sldChg chg="del">
        <pc:chgData name="Sharon, Guni" userId="fad1fcbc-a203-42a6-b6e2-a56343780ca6" providerId="ADAL" clId="{60BD9755-7336-1F4B-9C5A-4D9CEEFB9465}" dt="2021-08-25T17:31:50.937" v="8" actId="2696"/>
        <pc:sldMkLst>
          <pc:docMk/>
          <pc:sldMk cId="1055182253" sldId="2066"/>
        </pc:sldMkLst>
      </pc:sldChg>
      <pc:sldChg chg="del">
        <pc:chgData name="Sharon, Guni" userId="fad1fcbc-a203-42a6-b6e2-a56343780ca6" providerId="ADAL" clId="{60BD9755-7336-1F4B-9C5A-4D9CEEFB9465}" dt="2021-08-25T17:31:50.937" v="8" actId="2696"/>
        <pc:sldMkLst>
          <pc:docMk/>
          <pc:sldMk cId="883583224" sldId="2067"/>
        </pc:sldMkLst>
      </pc:sldChg>
      <pc:sldChg chg="del">
        <pc:chgData name="Sharon, Guni" userId="fad1fcbc-a203-42a6-b6e2-a56343780ca6" providerId="ADAL" clId="{60BD9755-7336-1F4B-9C5A-4D9CEEFB9465}" dt="2021-08-25T17:31:50.937" v="8" actId="2696"/>
        <pc:sldMkLst>
          <pc:docMk/>
          <pc:sldMk cId="3311585729" sldId="2068"/>
        </pc:sldMkLst>
      </pc:sldChg>
      <pc:sldChg chg="del">
        <pc:chgData name="Sharon, Guni" userId="fad1fcbc-a203-42a6-b6e2-a56343780ca6" providerId="ADAL" clId="{60BD9755-7336-1F4B-9C5A-4D9CEEFB9465}" dt="2021-08-25T17:31:50.937" v="8" actId="2696"/>
        <pc:sldMkLst>
          <pc:docMk/>
          <pc:sldMk cId="1595865938" sldId="2069"/>
        </pc:sldMkLst>
      </pc:sldChg>
      <pc:sldChg chg="del">
        <pc:chgData name="Sharon, Guni" userId="fad1fcbc-a203-42a6-b6e2-a56343780ca6" providerId="ADAL" clId="{60BD9755-7336-1F4B-9C5A-4D9CEEFB9465}" dt="2021-08-25T17:31:50.937" v="8" actId="2696"/>
        <pc:sldMkLst>
          <pc:docMk/>
          <pc:sldMk cId="3366724256" sldId="2070"/>
        </pc:sldMkLst>
      </pc:sldChg>
      <pc:sldChg chg="del">
        <pc:chgData name="Sharon, Guni" userId="fad1fcbc-a203-42a6-b6e2-a56343780ca6" providerId="ADAL" clId="{60BD9755-7336-1F4B-9C5A-4D9CEEFB9465}" dt="2021-08-25T17:31:50.937" v="8" actId="2696"/>
        <pc:sldMkLst>
          <pc:docMk/>
          <pc:sldMk cId="2247218329" sldId="2071"/>
        </pc:sldMkLst>
      </pc:sldChg>
      <pc:sldChg chg="del">
        <pc:chgData name="Sharon, Guni" userId="fad1fcbc-a203-42a6-b6e2-a56343780ca6" providerId="ADAL" clId="{60BD9755-7336-1F4B-9C5A-4D9CEEFB9465}" dt="2021-08-25T17:31:50.937" v="8" actId="2696"/>
        <pc:sldMkLst>
          <pc:docMk/>
          <pc:sldMk cId="325609937" sldId="2072"/>
        </pc:sldMkLst>
      </pc:sldChg>
      <pc:sldChg chg="del">
        <pc:chgData name="Sharon, Guni" userId="fad1fcbc-a203-42a6-b6e2-a56343780ca6" providerId="ADAL" clId="{60BD9755-7336-1F4B-9C5A-4D9CEEFB9465}" dt="2021-08-25T17:31:50.937" v="8" actId="2696"/>
        <pc:sldMkLst>
          <pc:docMk/>
          <pc:sldMk cId="1546997477" sldId="2073"/>
        </pc:sldMkLst>
      </pc:sldChg>
      <pc:sldChg chg="del">
        <pc:chgData name="Sharon, Guni" userId="fad1fcbc-a203-42a6-b6e2-a56343780ca6" providerId="ADAL" clId="{60BD9755-7336-1F4B-9C5A-4D9CEEFB9465}" dt="2021-08-25T17:31:50.937" v="8" actId="2696"/>
        <pc:sldMkLst>
          <pc:docMk/>
          <pc:sldMk cId="3893853517" sldId="2074"/>
        </pc:sldMkLst>
      </pc:sldChg>
      <pc:sldChg chg="addSp modSp mod">
        <pc:chgData name="Sharon, Guni" userId="fad1fcbc-a203-42a6-b6e2-a56343780ca6" providerId="ADAL" clId="{60BD9755-7336-1F4B-9C5A-4D9CEEFB9465}" dt="2021-08-25T17:33:26.103" v="25" actId="1076"/>
        <pc:sldMkLst>
          <pc:docMk/>
          <pc:sldMk cId="3211030119" sldId="2075"/>
        </pc:sldMkLst>
        <pc:spChg chg="mod">
          <ac:chgData name="Sharon, Guni" userId="fad1fcbc-a203-42a6-b6e2-a56343780ca6" providerId="ADAL" clId="{60BD9755-7336-1F4B-9C5A-4D9CEEFB9465}" dt="2021-08-25T17:32:35.434" v="11" actId="20577"/>
          <ac:spMkLst>
            <pc:docMk/>
            <pc:sldMk cId="3211030119" sldId="2075"/>
            <ac:spMk id="3" creationId="{80D43F7A-8F54-F84D-B7A5-B979E4F55348}"/>
          </ac:spMkLst>
        </pc:spChg>
        <pc:spChg chg="add mod">
          <ac:chgData name="Sharon, Guni" userId="fad1fcbc-a203-42a6-b6e2-a56343780ca6" providerId="ADAL" clId="{60BD9755-7336-1F4B-9C5A-4D9CEEFB9465}" dt="2021-08-25T17:33:26.103" v="25" actId="1076"/>
          <ac:spMkLst>
            <pc:docMk/>
            <pc:sldMk cId="3211030119" sldId="2075"/>
            <ac:spMk id="5" creationId="{B838E4C2-BB57-6D48-9510-46D19251ED6D}"/>
          </ac:spMkLst>
        </pc:spChg>
        <pc:picChg chg="add mod">
          <ac:chgData name="Sharon, Guni" userId="fad1fcbc-a203-42a6-b6e2-a56343780ca6" providerId="ADAL" clId="{60BD9755-7336-1F4B-9C5A-4D9CEEFB9465}" dt="2021-08-25T17:33:07.790" v="18" actId="1076"/>
          <ac:picMkLst>
            <pc:docMk/>
            <pc:sldMk cId="3211030119" sldId="2075"/>
            <ac:picMk id="7" creationId="{1C8A7B9A-AD72-AB40-96ED-0730EAE5B534}"/>
          </ac:picMkLst>
        </pc:picChg>
      </pc:sldChg>
      <pc:sldChg chg="addSp modSp">
        <pc:chgData name="Sharon, Guni" userId="fad1fcbc-a203-42a6-b6e2-a56343780ca6" providerId="ADAL" clId="{60BD9755-7336-1F4B-9C5A-4D9CEEFB9465}" dt="2021-08-25T17:32:27.807" v="9"/>
        <pc:sldMkLst>
          <pc:docMk/>
          <pc:sldMk cId="444936569" sldId="2076"/>
        </pc:sldMkLst>
        <pc:spChg chg="add mod">
          <ac:chgData name="Sharon, Guni" userId="fad1fcbc-a203-42a6-b6e2-a56343780ca6" providerId="ADAL" clId="{60BD9755-7336-1F4B-9C5A-4D9CEEFB9465}" dt="2021-08-25T17:32:27.807" v="9"/>
          <ac:spMkLst>
            <pc:docMk/>
            <pc:sldMk cId="444936569" sldId="2076"/>
            <ac:spMk id="7" creationId="{CBAE7F3C-469C-7840-8DFA-631011C072B6}"/>
          </ac:spMkLst>
        </pc:spChg>
      </pc:sldChg>
      <pc:sldChg chg="modSp new mod">
        <pc:chgData name="Sharon, Guni" userId="fad1fcbc-a203-42a6-b6e2-a56343780ca6" providerId="ADAL" clId="{60BD9755-7336-1F4B-9C5A-4D9CEEFB9465}" dt="2021-08-25T18:54:55.979" v="526" actId="20577"/>
        <pc:sldMkLst>
          <pc:docMk/>
          <pc:sldMk cId="2042321946" sldId="2077"/>
        </pc:sldMkLst>
        <pc:spChg chg="mod">
          <ac:chgData name="Sharon, Guni" userId="fad1fcbc-a203-42a6-b6e2-a56343780ca6" providerId="ADAL" clId="{60BD9755-7336-1F4B-9C5A-4D9CEEFB9465}" dt="2021-08-25T18:31:32.833" v="37" actId="20577"/>
          <ac:spMkLst>
            <pc:docMk/>
            <pc:sldMk cId="2042321946" sldId="2077"/>
            <ac:spMk id="2" creationId="{0D928AD5-3C1D-7647-A509-07823E217AF5}"/>
          </ac:spMkLst>
        </pc:spChg>
        <pc:spChg chg="mod">
          <ac:chgData name="Sharon, Guni" userId="fad1fcbc-a203-42a6-b6e2-a56343780ca6" providerId="ADAL" clId="{60BD9755-7336-1F4B-9C5A-4D9CEEFB9465}" dt="2021-08-25T18:54:55.979" v="526" actId="20577"/>
          <ac:spMkLst>
            <pc:docMk/>
            <pc:sldMk cId="2042321946" sldId="2077"/>
            <ac:spMk id="3" creationId="{45CF45EB-0266-FD48-8705-286DC36B13F1}"/>
          </ac:spMkLst>
        </pc:spChg>
      </pc:sldChg>
      <pc:sldChg chg="modSp new mod">
        <pc:chgData name="Sharon, Guni" userId="fad1fcbc-a203-42a6-b6e2-a56343780ca6" providerId="ADAL" clId="{60BD9755-7336-1F4B-9C5A-4D9CEEFB9465}" dt="2021-08-25T19:29:27.371" v="814" actId="20577"/>
        <pc:sldMkLst>
          <pc:docMk/>
          <pc:sldMk cId="416310864" sldId="2078"/>
        </pc:sldMkLst>
        <pc:spChg chg="mod">
          <ac:chgData name="Sharon, Guni" userId="fad1fcbc-a203-42a6-b6e2-a56343780ca6" providerId="ADAL" clId="{60BD9755-7336-1F4B-9C5A-4D9CEEFB9465}" dt="2021-08-25T18:55:10.991" v="528"/>
          <ac:spMkLst>
            <pc:docMk/>
            <pc:sldMk cId="416310864" sldId="2078"/>
            <ac:spMk id="2" creationId="{52244528-CA4E-D845-A1AA-E93A89C8FDBF}"/>
          </ac:spMkLst>
        </pc:spChg>
        <pc:spChg chg="mod">
          <ac:chgData name="Sharon, Guni" userId="fad1fcbc-a203-42a6-b6e2-a56343780ca6" providerId="ADAL" clId="{60BD9755-7336-1F4B-9C5A-4D9CEEFB9465}" dt="2021-08-25T19:29:27.371" v="814" actId="20577"/>
          <ac:spMkLst>
            <pc:docMk/>
            <pc:sldMk cId="416310864" sldId="2078"/>
            <ac:spMk id="3" creationId="{8BFB9DEF-7D0D-AB40-AAD0-19AFAE2E4302}"/>
          </ac:spMkLst>
        </pc:spChg>
      </pc:sldChg>
      <pc:sldChg chg="new del">
        <pc:chgData name="Sharon, Guni" userId="fad1fcbc-a203-42a6-b6e2-a56343780ca6" providerId="ADAL" clId="{60BD9755-7336-1F4B-9C5A-4D9CEEFB9465}" dt="2021-08-25T18:32:15.807" v="40" actId="2696"/>
        <pc:sldMkLst>
          <pc:docMk/>
          <pc:sldMk cId="2769629237" sldId="2078"/>
        </pc:sldMkLst>
      </pc:sldChg>
      <pc:sldChg chg="addSp modSp new mod">
        <pc:chgData name="Sharon, Guni" userId="fad1fcbc-a203-42a6-b6e2-a56343780ca6" providerId="ADAL" clId="{60BD9755-7336-1F4B-9C5A-4D9CEEFB9465}" dt="2021-08-25T20:49:42.587" v="1962" actId="1076"/>
        <pc:sldMkLst>
          <pc:docMk/>
          <pc:sldMk cId="3241162992" sldId="2079"/>
        </pc:sldMkLst>
        <pc:spChg chg="add mod">
          <ac:chgData name="Sharon, Guni" userId="fad1fcbc-a203-42a6-b6e2-a56343780ca6" providerId="ADAL" clId="{60BD9755-7336-1F4B-9C5A-4D9CEEFB9465}" dt="2021-08-25T20:49:42.587" v="1962" actId="1076"/>
          <ac:spMkLst>
            <pc:docMk/>
            <pc:sldMk cId="3241162992" sldId="2079"/>
            <ac:spMk id="6" creationId="{3344BA3E-5AA0-7541-8EDA-EAC56CD4054E}"/>
          </ac:spMkLst>
        </pc:spChg>
        <pc:picChg chg="add">
          <ac:chgData name="Sharon, Guni" userId="fad1fcbc-a203-42a6-b6e2-a56343780ca6" providerId="ADAL" clId="{60BD9755-7336-1F4B-9C5A-4D9CEEFB9465}" dt="2021-08-25T19:34:55.960" v="816"/>
          <ac:picMkLst>
            <pc:docMk/>
            <pc:sldMk cId="3241162992" sldId="2079"/>
            <ac:picMk id="3074" creationId="{89A0BA2D-BE65-2348-87EF-BAD52610CC41}"/>
          </ac:picMkLst>
        </pc:picChg>
      </pc:sldChg>
      <pc:sldChg chg="modSp new mod">
        <pc:chgData name="Sharon, Guni" userId="fad1fcbc-a203-42a6-b6e2-a56343780ca6" providerId="ADAL" clId="{60BD9755-7336-1F4B-9C5A-4D9CEEFB9465}" dt="2021-08-25T20:11:36.491" v="1415" actId="20577"/>
        <pc:sldMkLst>
          <pc:docMk/>
          <pc:sldMk cId="469011332" sldId="2080"/>
        </pc:sldMkLst>
        <pc:spChg chg="mod">
          <ac:chgData name="Sharon, Guni" userId="fad1fcbc-a203-42a6-b6e2-a56343780ca6" providerId="ADAL" clId="{60BD9755-7336-1F4B-9C5A-4D9CEEFB9465}" dt="2021-08-25T19:47:26.459" v="847" actId="20577"/>
          <ac:spMkLst>
            <pc:docMk/>
            <pc:sldMk cId="469011332" sldId="2080"/>
            <ac:spMk id="2" creationId="{0FECC83D-651A-FD41-B3D1-9C77B2960517}"/>
          </ac:spMkLst>
        </pc:spChg>
        <pc:spChg chg="mod">
          <ac:chgData name="Sharon, Guni" userId="fad1fcbc-a203-42a6-b6e2-a56343780ca6" providerId="ADAL" clId="{60BD9755-7336-1F4B-9C5A-4D9CEEFB9465}" dt="2021-08-25T20:11:36.491" v="1415" actId="20577"/>
          <ac:spMkLst>
            <pc:docMk/>
            <pc:sldMk cId="469011332" sldId="2080"/>
            <ac:spMk id="3" creationId="{F44F45EE-3639-F64B-8526-1902FAED4387}"/>
          </ac:spMkLst>
        </pc:spChg>
      </pc:sldChg>
      <pc:sldChg chg="addSp modSp new mod">
        <pc:chgData name="Sharon, Guni" userId="fad1fcbc-a203-42a6-b6e2-a56343780ca6" providerId="ADAL" clId="{60BD9755-7336-1F4B-9C5A-4D9CEEFB9465}" dt="2021-08-25T20:22:44.177" v="1505" actId="20577"/>
        <pc:sldMkLst>
          <pc:docMk/>
          <pc:sldMk cId="1012195738" sldId="2081"/>
        </pc:sldMkLst>
        <pc:spChg chg="mod">
          <ac:chgData name="Sharon, Guni" userId="fad1fcbc-a203-42a6-b6e2-a56343780ca6" providerId="ADAL" clId="{60BD9755-7336-1F4B-9C5A-4D9CEEFB9465}" dt="2021-08-25T20:22:44.177" v="1505" actId="20577"/>
          <ac:spMkLst>
            <pc:docMk/>
            <pc:sldMk cId="1012195738" sldId="2081"/>
            <ac:spMk id="2" creationId="{9498D60C-A9FC-4B4A-AFA8-3FC3242893F5}"/>
          </ac:spMkLst>
        </pc:spChg>
        <pc:spChg chg="add mod">
          <ac:chgData name="Sharon, Guni" userId="fad1fcbc-a203-42a6-b6e2-a56343780ca6" providerId="ADAL" clId="{60BD9755-7336-1F4B-9C5A-4D9CEEFB9465}" dt="2021-08-25T20:18:12.094" v="1452" actId="1036"/>
          <ac:spMkLst>
            <pc:docMk/>
            <pc:sldMk cId="1012195738" sldId="2081"/>
            <ac:spMk id="5" creationId="{CC22CF69-1AF4-544E-A4D5-EFB5B59CC282}"/>
          </ac:spMkLst>
        </pc:spChg>
        <pc:spChg chg="add mod">
          <ac:chgData name="Sharon, Guni" userId="fad1fcbc-a203-42a6-b6e2-a56343780ca6" providerId="ADAL" clId="{60BD9755-7336-1F4B-9C5A-4D9CEEFB9465}" dt="2021-08-25T20:20:30.550" v="1471" actId="1076"/>
          <ac:spMkLst>
            <pc:docMk/>
            <pc:sldMk cId="1012195738" sldId="2081"/>
            <ac:spMk id="7" creationId="{8F6B8AA3-A65F-C540-81E3-B847D5EA94C9}"/>
          </ac:spMkLst>
        </pc:spChg>
        <pc:spChg chg="add mod">
          <ac:chgData name="Sharon, Guni" userId="fad1fcbc-a203-42a6-b6e2-a56343780ca6" providerId="ADAL" clId="{60BD9755-7336-1F4B-9C5A-4D9CEEFB9465}" dt="2021-08-25T20:20:45.498" v="1479" actId="20577"/>
          <ac:spMkLst>
            <pc:docMk/>
            <pc:sldMk cId="1012195738" sldId="2081"/>
            <ac:spMk id="8" creationId="{818BDA31-7C09-B044-B54D-38E9F66877B5}"/>
          </ac:spMkLst>
        </pc:spChg>
        <pc:picChg chg="add mod">
          <ac:chgData name="Sharon, Guni" userId="fad1fcbc-a203-42a6-b6e2-a56343780ca6" providerId="ADAL" clId="{60BD9755-7336-1F4B-9C5A-4D9CEEFB9465}" dt="2021-08-25T20:18:08.364" v="1445" actId="1076"/>
          <ac:picMkLst>
            <pc:docMk/>
            <pc:sldMk cId="1012195738" sldId="2081"/>
            <ac:picMk id="4098" creationId="{CB8F2DA4-2B80-BE4D-9978-B2E7478120F2}"/>
          </ac:picMkLst>
        </pc:picChg>
      </pc:sldChg>
      <pc:sldChg chg="addSp delSp modSp new mod">
        <pc:chgData name="Sharon, Guni" userId="fad1fcbc-a203-42a6-b6e2-a56343780ca6" providerId="ADAL" clId="{60BD9755-7336-1F4B-9C5A-4D9CEEFB9465}" dt="2021-08-25T20:47:18.370" v="1959" actId="20577"/>
        <pc:sldMkLst>
          <pc:docMk/>
          <pc:sldMk cId="2878521658" sldId="2082"/>
        </pc:sldMkLst>
        <pc:spChg chg="mod">
          <ac:chgData name="Sharon, Guni" userId="fad1fcbc-a203-42a6-b6e2-a56343780ca6" providerId="ADAL" clId="{60BD9755-7336-1F4B-9C5A-4D9CEEFB9465}" dt="2021-08-25T20:37:25.684" v="1728" actId="313"/>
          <ac:spMkLst>
            <pc:docMk/>
            <pc:sldMk cId="2878521658" sldId="2082"/>
            <ac:spMk id="2" creationId="{02030B0F-88D8-7A49-9EDA-9F255207D811}"/>
          </ac:spMkLst>
        </pc:spChg>
        <pc:spChg chg="mod">
          <ac:chgData name="Sharon, Guni" userId="fad1fcbc-a203-42a6-b6e2-a56343780ca6" providerId="ADAL" clId="{60BD9755-7336-1F4B-9C5A-4D9CEEFB9465}" dt="2021-08-25T20:47:18.370" v="1959" actId="20577"/>
          <ac:spMkLst>
            <pc:docMk/>
            <pc:sldMk cId="2878521658" sldId="2082"/>
            <ac:spMk id="3" creationId="{E5FEC21A-884A-D34E-BADE-E41192C357DE}"/>
          </ac:spMkLst>
        </pc:spChg>
        <pc:spChg chg="add mod">
          <ac:chgData name="Sharon, Guni" userId="fad1fcbc-a203-42a6-b6e2-a56343780ca6" providerId="ADAL" clId="{60BD9755-7336-1F4B-9C5A-4D9CEEFB9465}" dt="2021-08-25T20:41:55.263" v="1847" actId="1076"/>
          <ac:spMkLst>
            <pc:docMk/>
            <pc:sldMk cId="2878521658" sldId="2082"/>
            <ac:spMk id="5" creationId="{77B7C0CB-A2E7-B948-A861-5C34E07ACE2E}"/>
          </ac:spMkLst>
        </pc:spChg>
        <pc:spChg chg="add mod">
          <ac:chgData name="Sharon, Guni" userId="fad1fcbc-a203-42a6-b6e2-a56343780ca6" providerId="ADAL" clId="{60BD9755-7336-1F4B-9C5A-4D9CEEFB9465}" dt="2021-08-25T20:41:55.263" v="1847" actId="1076"/>
          <ac:spMkLst>
            <pc:docMk/>
            <pc:sldMk cId="2878521658" sldId="2082"/>
            <ac:spMk id="7" creationId="{E6193441-AECD-0D49-9ED8-7243AAD517EA}"/>
          </ac:spMkLst>
        </pc:spChg>
        <pc:grpChg chg="add del mod">
          <ac:chgData name="Sharon, Guni" userId="fad1fcbc-a203-42a6-b6e2-a56343780ca6" providerId="ADAL" clId="{60BD9755-7336-1F4B-9C5A-4D9CEEFB9465}" dt="2021-08-25T20:42:37.043" v="1855" actId="478"/>
          <ac:grpSpMkLst>
            <pc:docMk/>
            <pc:sldMk cId="2878521658" sldId="2082"/>
            <ac:grpSpMk id="6" creationId="{8B5B0591-4A43-B64D-BF8B-B2688CD7EF23}"/>
          </ac:grpSpMkLst>
        </pc:grpChg>
        <pc:picChg chg="add mod">
          <ac:chgData name="Sharon, Guni" userId="fad1fcbc-a203-42a6-b6e2-a56343780ca6" providerId="ADAL" clId="{60BD9755-7336-1F4B-9C5A-4D9CEEFB9465}" dt="2021-08-25T20:41:55.263" v="1847" actId="1076"/>
          <ac:picMkLst>
            <pc:docMk/>
            <pc:sldMk cId="2878521658" sldId="2082"/>
            <ac:picMk id="5122" creationId="{32E14CB3-EDCD-4347-84A1-AD71D463738E}"/>
          </ac:picMkLst>
        </pc:picChg>
      </pc:sldChg>
      <pc:sldChg chg="modSp add ord">
        <pc:chgData name="Sharon, Guni" userId="fad1fcbc-a203-42a6-b6e2-a56343780ca6" providerId="ADAL" clId="{60BD9755-7336-1F4B-9C5A-4D9CEEFB9465}" dt="2021-08-25T20:46:52.011" v="1953" actId="20577"/>
        <pc:sldMkLst>
          <pc:docMk/>
          <pc:sldMk cId="719285652" sldId="2083"/>
        </pc:sldMkLst>
        <pc:spChg chg="mod">
          <ac:chgData name="Sharon, Guni" userId="fad1fcbc-a203-42a6-b6e2-a56343780ca6" providerId="ADAL" clId="{60BD9755-7336-1F4B-9C5A-4D9CEEFB9465}" dt="2021-08-25T20:46:52.011" v="1953" actId="20577"/>
          <ac:spMkLst>
            <pc:docMk/>
            <pc:sldMk cId="719285652" sldId="2083"/>
            <ac:spMk id="3" creationId="{E5FEC21A-884A-D34E-BADE-E41192C357DE}"/>
          </ac:spMkLst>
        </pc:spChg>
        <pc:spChg chg="mod">
          <ac:chgData name="Sharon, Guni" userId="fad1fcbc-a203-42a6-b6e2-a56343780ca6" providerId="ADAL" clId="{60BD9755-7336-1F4B-9C5A-4D9CEEFB9465}" dt="2021-08-25T20:42:29.663" v="1853" actId="1076"/>
          <ac:spMkLst>
            <pc:docMk/>
            <pc:sldMk cId="719285652" sldId="2083"/>
            <ac:spMk id="5" creationId="{77B7C0CB-A2E7-B948-A861-5C34E07ACE2E}"/>
          </ac:spMkLst>
        </pc:spChg>
        <pc:spChg chg="mod">
          <ac:chgData name="Sharon, Guni" userId="fad1fcbc-a203-42a6-b6e2-a56343780ca6" providerId="ADAL" clId="{60BD9755-7336-1F4B-9C5A-4D9CEEFB9465}" dt="2021-08-25T20:42:29.663" v="1853" actId="1076"/>
          <ac:spMkLst>
            <pc:docMk/>
            <pc:sldMk cId="719285652" sldId="2083"/>
            <ac:spMk id="7" creationId="{E6193441-AECD-0D49-9ED8-7243AAD517EA}"/>
          </ac:spMkLst>
        </pc:spChg>
        <pc:grpChg chg="mod">
          <ac:chgData name="Sharon, Guni" userId="fad1fcbc-a203-42a6-b6e2-a56343780ca6" providerId="ADAL" clId="{60BD9755-7336-1F4B-9C5A-4D9CEEFB9465}" dt="2021-08-25T20:42:29.663" v="1853" actId="1076"/>
          <ac:grpSpMkLst>
            <pc:docMk/>
            <pc:sldMk cId="719285652" sldId="2083"/>
            <ac:grpSpMk id="6" creationId="{8B5B0591-4A43-B64D-BF8B-B2688CD7EF23}"/>
          </ac:grpSpMkLst>
        </pc:grpChg>
        <pc:picChg chg="mod">
          <ac:chgData name="Sharon, Guni" userId="fad1fcbc-a203-42a6-b6e2-a56343780ca6" providerId="ADAL" clId="{60BD9755-7336-1F4B-9C5A-4D9CEEFB9465}" dt="2021-08-25T20:42:29.663" v="1853" actId="1076"/>
          <ac:picMkLst>
            <pc:docMk/>
            <pc:sldMk cId="719285652" sldId="2083"/>
            <ac:picMk id="5122" creationId="{32E14CB3-EDCD-4347-84A1-AD71D463738E}"/>
          </ac:picMkLst>
        </pc:picChg>
      </pc:sldChg>
      <pc:sldChg chg="addSp modSp new">
        <pc:chgData name="Sharon, Guni" userId="fad1fcbc-a203-42a6-b6e2-a56343780ca6" providerId="ADAL" clId="{60BD9755-7336-1F4B-9C5A-4D9CEEFB9465}" dt="2021-08-25T20:50:41.243" v="1991" actId="14100"/>
        <pc:sldMkLst>
          <pc:docMk/>
          <pc:sldMk cId="2651819452" sldId="2084"/>
        </pc:sldMkLst>
        <pc:spChg chg="add mod">
          <ac:chgData name="Sharon, Guni" userId="fad1fcbc-a203-42a6-b6e2-a56343780ca6" providerId="ADAL" clId="{60BD9755-7336-1F4B-9C5A-4D9CEEFB9465}" dt="2021-08-25T20:49:49.478" v="1963"/>
          <ac:spMkLst>
            <pc:docMk/>
            <pc:sldMk cId="2651819452" sldId="2084"/>
            <ac:spMk id="5" creationId="{BEFC24BA-49E0-0246-A59E-AB872B7902EA}"/>
          </ac:spMkLst>
        </pc:spChg>
        <pc:picChg chg="add mod">
          <ac:chgData name="Sharon, Guni" userId="fad1fcbc-a203-42a6-b6e2-a56343780ca6" providerId="ADAL" clId="{60BD9755-7336-1F4B-9C5A-4D9CEEFB9465}" dt="2021-08-25T20:50:41.243" v="1991" actId="14100"/>
          <ac:picMkLst>
            <pc:docMk/>
            <pc:sldMk cId="2651819452" sldId="2084"/>
            <ac:picMk id="7170" creationId="{89B83CD6-358F-954C-AB98-C4B514B53069}"/>
          </ac:picMkLst>
        </pc:picChg>
      </pc:sldChg>
      <pc:sldChg chg="new">
        <pc:chgData name="Sharon, Guni" userId="fad1fcbc-a203-42a6-b6e2-a56343780ca6" providerId="ADAL" clId="{60BD9755-7336-1F4B-9C5A-4D9CEEFB9465}" dt="2021-08-25T20:51:31.429" v="1992" actId="680"/>
        <pc:sldMkLst>
          <pc:docMk/>
          <pc:sldMk cId="2986760438" sldId="2085"/>
        </pc:sldMkLst>
      </pc:sldChg>
    </pc:docChg>
  </pc:docChgLst>
  <pc:docChgLst>
    <pc:chgData name="Sharon, Guni" userId="fad1fcbc-a203-42a6-b6e2-a56343780ca6" providerId="ADAL" clId="{93CB8E7A-94A2-8B49-B28C-CBFFF67BC09B}"/>
    <pc:docChg chg="undo custSel addSld delSld modSld">
      <pc:chgData name="Sharon, Guni" userId="fad1fcbc-a203-42a6-b6e2-a56343780ca6" providerId="ADAL" clId="{93CB8E7A-94A2-8B49-B28C-CBFFF67BC09B}" dt="2021-10-22T20:51:22.338" v="8331" actId="2696"/>
      <pc:docMkLst>
        <pc:docMk/>
      </pc:docMkLst>
      <pc:sldChg chg="modSp mod">
        <pc:chgData name="Sharon, Guni" userId="fad1fcbc-a203-42a6-b6e2-a56343780ca6" providerId="ADAL" clId="{93CB8E7A-94A2-8B49-B28C-CBFFF67BC09B}" dt="2021-10-22T17:32:31.054" v="6914" actId="20577"/>
        <pc:sldMkLst>
          <pc:docMk/>
          <pc:sldMk cId="3158064701" sldId="489"/>
        </pc:sldMkLst>
        <pc:spChg chg="mod">
          <ac:chgData name="Sharon, Guni" userId="fad1fcbc-a203-42a6-b6e2-a56343780ca6" providerId="ADAL" clId="{93CB8E7A-94A2-8B49-B28C-CBFFF67BC09B}" dt="2021-10-22T17:32:31.054" v="6914" actId="20577"/>
          <ac:spMkLst>
            <pc:docMk/>
            <pc:sldMk cId="3158064701" sldId="489"/>
            <ac:spMk id="3" creationId="{FA8B5E69-5F5B-124D-AC7D-FAECEF73E34C}"/>
          </ac:spMkLst>
        </pc:spChg>
      </pc:sldChg>
      <pc:sldChg chg="delSp modSp mod">
        <pc:chgData name="Sharon, Guni" userId="fad1fcbc-a203-42a6-b6e2-a56343780ca6" providerId="ADAL" clId="{93CB8E7A-94A2-8B49-B28C-CBFFF67BC09B}" dt="2021-10-20T17:33:43.214" v="2050"/>
        <pc:sldMkLst>
          <pc:docMk/>
          <pc:sldMk cId="2191271544" sldId="863"/>
        </pc:sldMkLst>
        <pc:spChg chg="mod">
          <ac:chgData name="Sharon, Guni" userId="fad1fcbc-a203-42a6-b6e2-a56343780ca6" providerId="ADAL" clId="{93CB8E7A-94A2-8B49-B28C-CBFFF67BC09B}" dt="2021-10-20T17:32:40.590" v="2043" actId="20577"/>
          <ac:spMkLst>
            <pc:docMk/>
            <pc:sldMk cId="2191271544" sldId="863"/>
            <ac:spMk id="2" creationId="{9ED17D63-0594-B242-B721-65F932956610}"/>
          </ac:spMkLst>
        </pc:spChg>
        <pc:spChg chg="mod">
          <ac:chgData name="Sharon, Guni" userId="fad1fcbc-a203-42a6-b6e2-a56343780ca6" providerId="ADAL" clId="{93CB8E7A-94A2-8B49-B28C-CBFFF67BC09B}" dt="2021-10-20T17:33:43.214" v="2050"/>
          <ac:spMkLst>
            <pc:docMk/>
            <pc:sldMk cId="2191271544" sldId="863"/>
            <ac:spMk id="3" creationId="{907980FF-ADF2-554A-98D8-FEFEDEB6C092}"/>
          </ac:spMkLst>
        </pc:spChg>
        <pc:picChg chg="del">
          <ac:chgData name="Sharon, Guni" userId="fad1fcbc-a203-42a6-b6e2-a56343780ca6" providerId="ADAL" clId="{93CB8E7A-94A2-8B49-B28C-CBFFF67BC09B}" dt="2021-10-19T19:29:36.315" v="14" actId="478"/>
          <ac:picMkLst>
            <pc:docMk/>
            <pc:sldMk cId="2191271544" sldId="863"/>
            <ac:picMk id="5" creationId="{BBE81DDE-83BD-A046-A4A6-60C248970D17}"/>
          </ac:picMkLst>
        </pc:picChg>
      </pc:sldChg>
      <pc:sldChg chg="del">
        <pc:chgData name="Sharon, Guni" userId="fad1fcbc-a203-42a6-b6e2-a56343780ca6" providerId="ADAL" clId="{93CB8E7A-94A2-8B49-B28C-CBFFF67BC09B}" dt="2021-10-19T19:29:55.735" v="16" actId="2696"/>
        <pc:sldMkLst>
          <pc:docMk/>
          <pc:sldMk cId="3931336058" sldId="2091"/>
        </pc:sldMkLst>
      </pc:sldChg>
      <pc:sldChg chg="del">
        <pc:chgData name="Sharon, Guni" userId="fad1fcbc-a203-42a6-b6e2-a56343780ca6" providerId="ADAL" clId="{93CB8E7A-94A2-8B49-B28C-CBFFF67BC09B}" dt="2021-10-19T19:29:55.735" v="16" actId="2696"/>
        <pc:sldMkLst>
          <pc:docMk/>
          <pc:sldMk cId="1674959882" sldId="2092"/>
        </pc:sldMkLst>
      </pc:sldChg>
      <pc:sldChg chg="del">
        <pc:chgData name="Sharon, Guni" userId="fad1fcbc-a203-42a6-b6e2-a56343780ca6" providerId="ADAL" clId="{93CB8E7A-94A2-8B49-B28C-CBFFF67BC09B}" dt="2021-10-19T19:29:55.735" v="16" actId="2696"/>
        <pc:sldMkLst>
          <pc:docMk/>
          <pc:sldMk cId="3749197798" sldId="2093"/>
        </pc:sldMkLst>
      </pc:sldChg>
      <pc:sldChg chg="del">
        <pc:chgData name="Sharon, Guni" userId="fad1fcbc-a203-42a6-b6e2-a56343780ca6" providerId="ADAL" clId="{93CB8E7A-94A2-8B49-B28C-CBFFF67BC09B}" dt="2021-10-19T19:29:55.735" v="16" actId="2696"/>
        <pc:sldMkLst>
          <pc:docMk/>
          <pc:sldMk cId="1699391996" sldId="2094"/>
        </pc:sldMkLst>
      </pc:sldChg>
      <pc:sldChg chg="del">
        <pc:chgData name="Sharon, Guni" userId="fad1fcbc-a203-42a6-b6e2-a56343780ca6" providerId="ADAL" clId="{93CB8E7A-94A2-8B49-B28C-CBFFF67BC09B}" dt="2021-10-19T19:29:55.735" v="16" actId="2696"/>
        <pc:sldMkLst>
          <pc:docMk/>
          <pc:sldMk cId="3576729376" sldId="2095"/>
        </pc:sldMkLst>
      </pc:sldChg>
      <pc:sldChg chg="del">
        <pc:chgData name="Sharon, Guni" userId="fad1fcbc-a203-42a6-b6e2-a56343780ca6" providerId="ADAL" clId="{93CB8E7A-94A2-8B49-B28C-CBFFF67BC09B}" dt="2021-10-19T19:29:55.735" v="16" actId="2696"/>
        <pc:sldMkLst>
          <pc:docMk/>
          <pc:sldMk cId="3619168410" sldId="2096"/>
        </pc:sldMkLst>
      </pc:sldChg>
      <pc:sldChg chg="del">
        <pc:chgData name="Sharon, Guni" userId="fad1fcbc-a203-42a6-b6e2-a56343780ca6" providerId="ADAL" clId="{93CB8E7A-94A2-8B49-B28C-CBFFF67BC09B}" dt="2021-10-19T19:29:55.735" v="16" actId="2696"/>
        <pc:sldMkLst>
          <pc:docMk/>
          <pc:sldMk cId="311943108" sldId="2097"/>
        </pc:sldMkLst>
      </pc:sldChg>
      <pc:sldChg chg="del">
        <pc:chgData name="Sharon, Guni" userId="fad1fcbc-a203-42a6-b6e2-a56343780ca6" providerId="ADAL" clId="{93CB8E7A-94A2-8B49-B28C-CBFFF67BC09B}" dt="2021-10-19T19:29:55.735" v="16" actId="2696"/>
        <pc:sldMkLst>
          <pc:docMk/>
          <pc:sldMk cId="2838700003" sldId="2098"/>
        </pc:sldMkLst>
      </pc:sldChg>
      <pc:sldChg chg="del">
        <pc:chgData name="Sharon, Guni" userId="fad1fcbc-a203-42a6-b6e2-a56343780ca6" providerId="ADAL" clId="{93CB8E7A-94A2-8B49-B28C-CBFFF67BC09B}" dt="2021-10-19T19:29:55.735" v="16" actId="2696"/>
        <pc:sldMkLst>
          <pc:docMk/>
          <pc:sldMk cId="3645395925" sldId="2099"/>
        </pc:sldMkLst>
      </pc:sldChg>
      <pc:sldChg chg="del">
        <pc:chgData name="Sharon, Guni" userId="fad1fcbc-a203-42a6-b6e2-a56343780ca6" providerId="ADAL" clId="{93CB8E7A-94A2-8B49-B28C-CBFFF67BC09B}" dt="2021-10-19T19:29:55.735" v="16" actId="2696"/>
        <pc:sldMkLst>
          <pc:docMk/>
          <pc:sldMk cId="3735598560" sldId="2100"/>
        </pc:sldMkLst>
      </pc:sldChg>
      <pc:sldChg chg="del">
        <pc:chgData name="Sharon, Guni" userId="fad1fcbc-a203-42a6-b6e2-a56343780ca6" providerId="ADAL" clId="{93CB8E7A-94A2-8B49-B28C-CBFFF67BC09B}" dt="2021-10-19T19:29:55.735" v="16" actId="2696"/>
        <pc:sldMkLst>
          <pc:docMk/>
          <pc:sldMk cId="3736775348" sldId="2101"/>
        </pc:sldMkLst>
      </pc:sldChg>
      <pc:sldChg chg="del">
        <pc:chgData name="Sharon, Guni" userId="fad1fcbc-a203-42a6-b6e2-a56343780ca6" providerId="ADAL" clId="{93CB8E7A-94A2-8B49-B28C-CBFFF67BC09B}" dt="2021-10-19T19:29:55.735" v="16" actId="2696"/>
        <pc:sldMkLst>
          <pc:docMk/>
          <pc:sldMk cId="3766994794" sldId="2102"/>
        </pc:sldMkLst>
      </pc:sldChg>
      <pc:sldChg chg="del">
        <pc:chgData name="Sharon, Guni" userId="fad1fcbc-a203-42a6-b6e2-a56343780ca6" providerId="ADAL" clId="{93CB8E7A-94A2-8B49-B28C-CBFFF67BC09B}" dt="2021-10-19T19:29:55.735" v="16" actId="2696"/>
        <pc:sldMkLst>
          <pc:docMk/>
          <pc:sldMk cId="1971855108" sldId="2103"/>
        </pc:sldMkLst>
      </pc:sldChg>
      <pc:sldChg chg="del">
        <pc:chgData name="Sharon, Guni" userId="fad1fcbc-a203-42a6-b6e2-a56343780ca6" providerId="ADAL" clId="{93CB8E7A-94A2-8B49-B28C-CBFFF67BC09B}" dt="2021-10-19T19:29:55.735" v="16" actId="2696"/>
        <pc:sldMkLst>
          <pc:docMk/>
          <pc:sldMk cId="852579801" sldId="2104"/>
        </pc:sldMkLst>
      </pc:sldChg>
      <pc:sldChg chg="del">
        <pc:chgData name="Sharon, Guni" userId="fad1fcbc-a203-42a6-b6e2-a56343780ca6" providerId="ADAL" clId="{93CB8E7A-94A2-8B49-B28C-CBFFF67BC09B}" dt="2021-10-19T19:29:55.735" v="16" actId="2696"/>
        <pc:sldMkLst>
          <pc:docMk/>
          <pc:sldMk cId="1327215897" sldId="2105"/>
        </pc:sldMkLst>
      </pc:sldChg>
      <pc:sldChg chg="del">
        <pc:chgData name="Sharon, Guni" userId="fad1fcbc-a203-42a6-b6e2-a56343780ca6" providerId="ADAL" clId="{93CB8E7A-94A2-8B49-B28C-CBFFF67BC09B}" dt="2021-10-19T19:29:55.735" v="16" actId="2696"/>
        <pc:sldMkLst>
          <pc:docMk/>
          <pc:sldMk cId="3506545732" sldId="2106"/>
        </pc:sldMkLst>
      </pc:sldChg>
      <pc:sldChg chg="del">
        <pc:chgData name="Sharon, Guni" userId="fad1fcbc-a203-42a6-b6e2-a56343780ca6" providerId="ADAL" clId="{93CB8E7A-94A2-8B49-B28C-CBFFF67BC09B}" dt="2021-10-19T19:29:55.735" v="16" actId="2696"/>
        <pc:sldMkLst>
          <pc:docMk/>
          <pc:sldMk cId="1789971805" sldId="2107"/>
        </pc:sldMkLst>
      </pc:sldChg>
      <pc:sldChg chg="del">
        <pc:chgData name="Sharon, Guni" userId="fad1fcbc-a203-42a6-b6e2-a56343780ca6" providerId="ADAL" clId="{93CB8E7A-94A2-8B49-B28C-CBFFF67BC09B}" dt="2021-10-19T19:29:55.735" v="16" actId="2696"/>
        <pc:sldMkLst>
          <pc:docMk/>
          <pc:sldMk cId="2257287326" sldId="2108"/>
        </pc:sldMkLst>
      </pc:sldChg>
      <pc:sldChg chg="modSp new del mod">
        <pc:chgData name="Sharon, Guni" userId="fad1fcbc-a203-42a6-b6e2-a56343780ca6" providerId="ADAL" clId="{93CB8E7A-94A2-8B49-B28C-CBFFF67BC09B}" dt="2021-10-22T20:51:22.338" v="8331" actId="2696"/>
        <pc:sldMkLst>
          <pc:docMk/>
          <pc:sldMk cId="3172937586" sldId="2111"/>
        </pc:sldMkLst>
        <pc:spChg chg="mod">
          <ac:chgData name="Sharon, Guni" userId="fad1fcbc-a203-42a6-b6e2-a56343780ca6" providerId="ADAL" clId="{93CB8E7A-94A2-8B49-B28C-CBFFF67BC09B}" dt="2021-10-20T17:32:55.867" v="2045"/>
          <ac:spMkLst>
            <pc:docMk/>
            <pc:sldMk cId="3172937586" sldId="2111"/>
            <ac:spMk id="3" creationId="{EC3A2B34-2037-0C44-90AD-A2E51EB676C3}"/>
          </ac:spMkLst>
        </pc:spChg>
      </pc:sldChg>
      <pc:sldChg chg="addSp modSp new mod">
        <pc:chgData name="Sharon, Guni" userId="fad1fcbc-a203-42a6-b6e2-a56343780ca6" providerId="ADAL" clId="{93CB8E7A-94A2-8B49-B28C-CBFFF67BC09B}" dt="2021-10-19T19:52:27.323" v="559" actId="1038"/>
        <pc:sldMkLst>
          <pc:docMk/>
          <pc:sldMk cId="3037582414" sldId="2112"/>
        </pc:sldMkLst>
        <pc:spChg chg="mod">
          <ac:chgData name="Sharon, Guni" userId="fad1fcbc-a203-42a6-b6e2-a56343780ca6" providerId="ADAL" clId="{93CB8E7A-94A2-8B49-B28C-CBFFF67BC09B}" dt="2021-10-19T19:39:15.837" v="45" actId="20577"/>
          <ac:spMkLst>
            <pc:docMk/>
            <pc:sldMk cId="3037582414" sldId="2112"/>
            <ac:spMk id="2" creationId="{C894FFC4-9478-3B45-9939-BE0DEAEBD225}"/>
          </ac:spMkLst>
        </pc:spChg>
        <pc:spChg chg="mod">
          <ac:chgData name="Sharon, Guni" userId="fad1fcbc-a203-42a6-b6e2-a56343780ca6" providerId="ADAL" clId="{93CB8E7A-94A2-8B49-B28C-CBFFF67BC09B}" dt="2021-10-19T19:50:53.652" v="490" actId="12"/>
          <ac:spMkLst>
            <pc:docMk/>
            <pc:sldMk cId="3037582414" sldId="2112"/>
            <ac:spMk id="3" creationId="{07E13438-7993-EF43-82A7-F66FF54954A3}"/>
          </ac:spMkLst>
        </pc:spChg>
        <pc:spChg chg="add mod">
          <ac:chgData name="Sharon, Guni" userId="fad1fcbc-a203-42a6-b6e2-a56343780ca6" providerId="ADAL" clId="{93CB8E7A-94A2-8B49-B28C-CBFFF67BC09B}" dt="2021-10-19T19:52:27.323" v="559" actId="1038"/>
          <ac:spMkLst>
            <pc:docMk/>
            <pc:sldMk cId="3037582414" sldId="2112"/>
            <ac:spMk id="5" creationId="{405B1CFD-0684-9346-B3D9-39BB8818FC9B}"/>
          </ac:spMkLst>
        </pc:spChg>
      </pc:sldChg>
      <pc:sldChg chg="addSp modSp new mod">
        <pc:chgData name="Sharon, Guni" userId="fad1fcbc-a203-42a6-b6e2-a56343780ca6" providerId="ADAL" clId="{93CB8E7A-94A2-8B49-B28C-CBFFF67BC09B}" dt="2021-10-19T20:07:08.632" v="966" actId="1076"/>
        <pc:sldMkLst>
          <pc:docMk/>
          <pc:sldMk cId="519323301" sldId="2113"/>
        </pc:sldMkLst>
        <pc:spChg chg="mod">
          <ac:chgData name="Sharon, Guni" userId="fad1fcbc-a203-42a6-b6e2-a56343780ca6" providerId="ADAL" clId="{93CB8E7A-94A2-8B49-B28C-CBFFF67BC09B}" dt="2021-10-19T19:51:48.238" v="544" actId="313"/>
          <ac:spMkLst>
            <pc:docMk/>
            <pc:sldMk cId="519323301" sldId="2113"/>
            <ac:spMk id="2" creationId="{58B3D5C2-74E2-B944-8132-A0777CF5167A}"/>
          </ac:spMkLst>
        </pc:spChg>
        <pc:spChg chg="mod">
          <ac:chgData name="Sharon, Guni" userId="fad1fcbc-a203-42a6-b6e2-a56343780ca6" providerId="ADAL" clId="{93CB8E7A-94A2-8B49-B28C-CBFFF67BC09B}" dt="2021-10-19T20:06:59.933" v="965" actId="20577"/>
          <ac:spMkLst>
            <pc:docMk/>
            <pc:sldMk cId="519323301" sldId="2113"/>
            <ac:spMk id="3" creationId="{7FA20E3E-32A9-C248-B99E-83A13189FF22}"/>
          </ac:spMkLst>
        </pc:spChg>
        <pc:graphicFrameChg chg="add mod modGraphic">
          <ac:chgData name="Sharon, Guni" userId="fad1fcbc-a203-42a6-b6e2-a56343780ca6" providerId="ADAL" clId="{93CB8E7A-94A2-8B49-B28C-CBFFF67BC09B}" dt="2021-10-19T20:07:08.632" v="966" actId="1076"/>
          <ac:graphicFrameMkLst>
            <pc:docMk/>
            <pc:sldMk cId="519323301" sldId="2113"/>
            <ac:graphicFrameMk id="5" creationId="{C2642F44-1330-394C-874D-4B4348C4C3C4}"/>
          </ac:graphicFrameMkLst>
        </pc:graphicFrameChg>
      </pc:sldChg>
      <pc:sldChg chg="addSp delSp modSp new mod">
        <pc:chgData name="Sharon, Guni" userId="fad1fcbc-a203-42a6-b6e2-a56343780ca6" providerId="ADAL" clId="{93CB8E7A-94A2-8B49-B28C-CBFFF67BC09B}" dt="2021-10-19T20:14:44.315" v="1099" actId="20577"/>
        <pc:sldMkLst>
          <pc:docMk/>
          <pc:sldMk cId="3997174768" sldId="2114"/>
        </pc:sldMkLst>
        <pc:spChg chg="mod">
          <ac:chgData name="Sharon, Guni" userId="fad1fcbc-a203-42a6-b6e2-a56343780ca6" providerId="ADAL" clId="{93CB8E7A-94A2-8B49-B28C-CBFFF67BC09B}" dt="2021-10-19T20:10:25.079" v="974"/>
          <ac:spMkLst>
            <pc:docMk/>
            <pc:sldMk cId="3997174768" sldId="2114"/>
            <ac:spMk id="2" creationId="{6322EF04-6976-F84B-9D8A-E295B7FA42C9}"/>
          </ac:spMkLst>
        </pc:spChg>
        <pc:spChg chg="mod">
          <ac:chgData name="Sharon, Guni" userId="fad1fcbc-a203-42a6-b6e2-a56343780ca6" providerId="ADAL" clId="{93CB8E7A-94A2-8B49-B28C-CBFFF67BC09B}" dt="2021-10-19T20:14:44.315" v="1099" actId="20577"/>
          <ac:spMkLst>
            <pc:docMk/>
            <pc:sldMk cId="3997174768" sldId="2114"/>
            <ac:spMk id="3" creationId="{1A07B7E7-66FF-A842-BB58-31F0FD649C85}"/>
          </ac:spMkLst>
        </pc:spChg>
        <pc:spChg chg="add del mod">
          <ac:chgData name="Sharon, Guni" userId="fad1fcbc-a203-42a6-b6e2-a56343780ca6" providerId="ADAL" clId="{93CB8E7A-94A2-8B49-B28C-CBFFF67BC09B}" dt="2021-10-19T20:11:33.351" v="1011" actId="478"/>
          <ac:spMkLst>
            <pc:docMk/>
            <pc:sldMk cId="3997174768" sldId="2114"/>
            <ac:spMk id="5" creationId="{4CB41B79-6E93-244F-8EBE-DEB2B49DB1D6}"/>
          </ac:spMkLst>
        </pc:spChg>
        <pc:picChg chg="add mod">
          <ac:chgData name="Sharon, Guni" userId="fad1fcbc-a203-42a6-b6e2-a56343780ca6" providerId="ADAL" clId="{93CB8E7A-94A2-8B49-B28C-CBFFF67BC09B}" dt="2021-10-19T20:11:53.248" v="1025" actId="1076"/>
          <ac:picMkLst>
            <pc:docMk/>
            <pc:sldMk cId="3997174768" sldId="2114"/>
            <ac:picMk id="1026" creationId="{2D821E0B-B788-6C49-8406-3FF3E33F5D73}"/>
          </ac:picMkLst>
        </pc:picChg>
      </pc:sldChg>
      <pc:sldChg chg="modSp new mod">
        <pc:chgData name="Sharon, Guni" userId="fad1fcbc-a203-42a6-b6e2-a56343780ca6" providerId="ADAL" clId="{93CB8E7A-94A2-8B49-B28C-CBFFF67BC09B}" dt="2021-10-19T20:21:44.177" v="1227" actId="20577"/>
        <pc:sldMkLst>
          <pc:docMk/>
          <pc:sldMk cId="899755185" sldId="2115"/>
        </pc:sldMkLst>
        <pc:spChg chg="mod">
          <ac:chgData name="Sharon, Guni" userId="fad1fcbc-a203-42a6-b6e2-a56343780ca6" providerId="ADAL" clId="{93CB8E7A-94A2-8B49-B28C-CBFFF67BC09B}" dt="2021-10-19T20:15:25.975" v="1101" actId="20577"/>
          <ac:spMkLst>
            <pc:docMk/>
            <pc:sldMk cId="899755185" sldId="2115"/>
            <ac:spMk id="2" creationId="{02E24818-CEFB-1F43-82E2-4BA86F6D649F}"/>
          </ac:spMkLst>
        </pc:spChg>
        <pc:spChg chg="mod">
          <ac:chgData name="Sharon, Guni" userId="fad1fcbc-a203-42a6-b6e2-a56343780ca6" providerId="ADAL" clId="{93CB8E7A-94A2-8B49-B28C-CBFFF67BC09B}" dt="2021-10-19T20:21:44.177" v="1227" actId="20577"/>
          <ac:spMkLst>
            <pc:docMk/>
            <pc:sldMk cId="899755185" sldId="2115"/>
            <ac:spMk id="3" creationId="{5849A3BC-FB0E-F947-B5F3-DE3436AF13F7}"/>
          </ac:spMkLst>
        </pc:spChg>
      </pc:sldChg>
      <pc:sldChg chg="modSp new mod">
        <pc:chgData name="Sharon, Guni" userId="fad1fcbc-a203-42a6-b6e2-a56343780ca6" providerId="ADAL" clId="{93CB8E7A-94A2-8B49-B28C-CBFFF67BC09B}" dt="2021-10-20T16:39:09.057" v="1483" actId="113"/>
        <pc:sldMkLst>
          <pc:docMk/>
          <pc:sldMk cId="21479521" sldId="2116"/>
        </pc:sldMkLst>
        <pc:spChg chg="mod">
          <ac:chgData name="Sharon, Guni" userId="fad1fcbc-a203-42a6-b6e2-a56343780ca6" providerId="ADAL" clId="{93CB8E7A-94A2-8B49-B28C-CBFFF67BC09B}" dt="2021-10-19T20:18:12.509" v="1142"/>
          <ac:spMkLst>
            <pc:docMk/>
            <pc:sldMk cId="21479521" sldId="2116"/>
            <ac:spMk id="2" creationId="{B88773EF-2907-AD44-9B6B-2BFC012B7621}"/>
          </ac:spMkLst>
        </pc:spChg>
        <pc:spChg chg="mod">
          <ac:chgData name="Sharon, Guni" userId="fad1fcbc-a203-42a6-b6e2-a56343780ca6" providerId="ADAL" clId="{93CB8E7A-94A2-8B49-B28C-CBFFF67BC09B}" dt="2021-10-20T16:39:09.057" v="1483" actId="113"/>
          <ac:spMkLst>
            <pc:docMk/>
            <pc:sldMk cId="21479521" sldId="2116"/>
            <ac:spMk id="3" creationId="{D7919F73-FC55-D34B-A888-D0E0B6A2DFA1}"/>
          </ac:spMkLst>
        </pc:spChg>
      </pc:sldChg>
      <pc:sldChg chg="addSp delSp modSp new mod">
        <pc:chgData name="Sharon, Guni" userId="fad1fcbc-a203-42a6-b6e2-a56343780ca6" providerId="ADAL" clId="{93CB8E7A-94A2-8B49-B28C-CBFFF67BC09B}" dt="2021-10-20T18:12:21.886" v="2135" actId="20577"/>
        <pc:sldMkLst>
          <pc:docMk/>
          <pc:sldMk cId="938035178" sldId="2117"/>
        </pc:sldMkLst>
        <pc:spChg chg="mod">
          <ac:chgData name="Sharon, Guni" userId="fad1fcbc-a203-42a6-b6e2-a56343780ca6" providerId="ADAL" clId="{93CB8E7A-94A2-8B49-B28C-CBFFF67BC09B}" dt="2021-10-20T18:12:21.886" v="2135" actId="20577"/>
          <ac:spMkLst>
            <pc:docMk/>
            <pc:sldMk cId="938035178" sldId="2117"/>
            <ac:spMk id="2" creationId="{1D8403DD-DB97-3744-9EE5-C024327F9A52}"/>
          </ac:spMkLst>
        </pc:spChg>
        <pc:spChg chg="mod">
          <ac:chgData name="Sharon, Guni" userId="fad1fcbc-a203-42a6-b6e2-a56343780ca6" providerId="ADAL" clId="{93CB8E7A-94A2-8B49-B28C-CBFFF67BC09B}" dt="2021-10-19T20:41:39.390" v="1446" actId="20577"/>
          <ac:spMkLst>
            <pc:docMk/>
            <pc:sldMk cId="938035178" sldId="2117"/>
            <ac:spMk id="3" creationId="{C00B1844-07AC-CC44-8C0C-30FFA9195C35}"/>
          </ac:spMkLst>
        </pc:spChg>
        <pc:spChg chg="add del">
          <ac:chgData name="Sharon, Guni" userId="fad1fcbc-a203-42a6-b6e2-a56343780ca6" providerId="ADAL" clId="{93CB8E7A-94A2-8B49-B28C-CBFFF67BC09B}" dt="2021-10-20T16:29:12.046" v="1462" actId="478"/>
          <ac:spMkLst>
            <pc:docMk/>
            <pc:sldMk cId="938035178" sldId="2117"/>
            <ac:spMk id="5" creationId="{1EAE7238-0803-E742-B70A-DB9F0443D6E5}"/>
          </ac:spMkLst>
        </pc:spChg>
        <pc:spChg chg="add del">
          <ac:chgData name="Sharon, Guni" userId="fad1fcbc-a203-42a6-b6e2-a56343780ca6" providerId="ADAL" clId="{93CB8E7A-94A2-8B49-B28C-CBFFF67BC09B}" dt="2021-10-20T16:29:19.348" v="1464" actId="478"/>
          <ac:spMkLst>
            <pc:docMk/>
            <pc:sldMk cId="938035178" sldId="2117"/>
            <ac:spMk id="7" creationId="{824D3F47-EB47-3B46-B88C-0F35FA338111}"/>
          </ac:spMkLst>
        </pc:spChg>
        <pc:spChg chg="add del">
          <ac:chgData name="Sharon, Guni" userId="fad1fcbc-a203-42a6-b6e2-a56343780ca6" providerId="ADAL" clId="{93CB8E7A-94A2-8B49-B28C-CBFFF67BC09B}" dt="2021-10-20T16:29:28.838" v="1466"/>
          <ac:spMkLst>
            <pc:docMk/>
            <pc:sldMk cId="938035178" sldId="2117"/>
            <ac:spMk id="9" creationId="{8825E9CB-F96C-AA4B-8D72-C535B2357276}"/>
          </ac:spMkLst>
        </pc:spChg>
        <pc:spChg chg="add">
          <ac:chgData name="Sharon, Guni" userId="fad1fcbc-a203-42a6-b6e2-a56343780ca6" providerId="ADAL" clId="{93CB8E7A-94A2-8B49-B28C-CBFFF67BC09B}" dt="2021-10-20T16:36:39.933" v="1480" actId="11529"/>
          <ac:spMkLst>
            <pc:docMk/>
            <pc:sldMk cId="938035178" sldId="2117"/>
            <ac:spMk id="14" creationId="{58024C76-93E8-214A-8BCD-BCA4E2B74547}"/>
          </ac:spMkLst>
        </pc:spChg>
        <pc:spChg chg="add del mod">
          <ac:chgData name="Sharon, Guni" userId="fad1fcbc-a203-42a6-b6e2-a56343780ca6" providerId="ADAL" clId="{93CB8E7A-94A2-8B49-B28C-CBFFF67BC09B}" dt="2021-10-20T16:43:09.106" v="1500" actId="478"/>
          <ac:spMkLst>
            <pc:docMk/>
            <pc:sldMk cId="938035178" sldId="2117"/>
            <ac:spMk id="15" creationId="{8273292E-396E-E641-9A7D-47937FA68DAD}"/>
          </ac:spMkLst>
        </pc:spChg>
        <pc:spChg chg="add mod">
          <ac:chgData name="Sharon, Guni" userId="fad1fcbc-a203-42a6-b6e2-a56343780ca6" providerId="ADAL" clId="{93CB8E7A-94A2-8B49-B28C-CBFFF67BC09B}" dt="2021-10-20T16:43:58.894" v="1511" actId="1076"/>
          <ac:spMkLst>
            <pc:docMk/>
            <pc:sldMk cId="938035178" sldId="2117"/>
            <ac:spMk id="16" creationId="{E483B7F0-EA15-D041-B34C-4F79F501A82D}"/>
          </ac:spMkLst>
        </pc:spChg>
        <pc:picChg chg="add del mod">
          <ac:chgData name="Sharon, Guni" userId="fad1fcbc-a203-42a6-b6e2-a56343780ca6" providerId="ADAL" clId="{93CB8E7A-94A2-8B49-B28C-CBFFF67BC09B}" dt="2021-10-20T16:29:07.718" v="1459" actId="478"/>
          <ac:picMkLst>
            <pc:docMk/>
            <pc:sldMk cId="938035178" sldId="2117"/>
            <ac:picMk id="6" creationId="{A67C85A5-1B76-384A-BA1E-952011E0A3E7}"/>
          </ac:picMkLst>
        </pc:picChg>
        <pc:picChg chg="add del mod">
          <ac:chgData name="Sharon, Guni" userId="fad1fcbc-a203-42a6-b6e2-a56343780ca6" providerId="ADAL" clId="{93CB8E7A-94A2-8B49-B28C-CBFFF67BC09B}" dt="2021-10-20T16:29:08.088" v="1460" actId="478"/>
          <ac:picMkLst>
            <pc:docMk/>
            <pc:sldMk cId="938035178" sldId="2117"/>
            <ac:picMk id="8" creationId="{9C913580-44B8-A148-A473-43268B3F652F}"/>
          </ac:picMkLst>
        </pc:picChg>
        <pc:picChg chg="add mod">
          <ac:chgData name="Sharon, Guni" userId="fad1fcbc-a203-42a6-b6e2-a56343780ca6" providerId="ADAL" clId="{93CB8E7A-94A2-8B49-B28C-CBFFF67BC09B}" dt="2021-10-20T16:31:14.540" v="1473" actId="1076"/>
          <ac:picMkLst>
            <pc:docMk/>
            <pc:sldMk cId="938035178" sldId="2117"/>
            <ac:picMk id="11" creationId="{187F194D-5B6B-114E-B11C-2474DA2F2932}"/>
          </ac:picMkLst>
        </pc:picChg>
        <pc:picChg chg="add mod">
          <ac:chgData name="Sharon, Guni" userId="fad1fcbc-a203-42a6-b6e2-a56343780ca6" providerId="ADAL" clId="{93CB8E7A-94A2-8B49-B28C-CBFFF67BC09B}" dt="2021-10-20T16:36:25.968" v="1479" actId="1076"/>
          <ac:picMkLst>
            <pc:docMk/>
            <pc:sldMk cId="938035178" sldId="2117"/>
            <ac:picMk id="13" creationId="{7AA5B6FE-E9C2-464B-9DDE-B3D69BE2BC2F}"/>
          </ac:picMkLst>
        </pc:picChg>
      </pc:sldChg>
      <pc:sldChg chg="addSp modSp new mod">
        <pc:chgData name="Sharon, Guni" userId="fad1fcbc-a203-42a6-b6e2-a56343780ca6" providerId="ADAL" clId="{93CB8E7A-94A2-8B49-B28C-CBFFF67BC09B}" dt="2021-10-20T18:12:42.544" v="2150" actId="20577"/>
        <pc:sldMkLst>
          <pc:docMk/>
          <pc:sldMk cId="1547122673" sldId="2118"/>
        </pc:sldMkLst>
        <pc:spChg chg="mod">
          <ac:chgData name="Sharon, Guni" userId="fad1fcbc-a203-42a6-b6e2-a56343780ca6" providerId="ADAL" clId="{93CB8E7A-94A2-8B49-B28C-CBFFF67BC09B}" dt="2021-10-20T18:12:42.544" v="2150" actId="20577"/>
          <ac:spMkLst>
            <pc:docMk/>
            <pc:sldMk cId="1547122673" sldId="2118"/>
            <ac:spMk id="2" creationId="{2F938DD9-E02E-0140-BD74-84E698A49B33}"/>
          </ac:spMkLst>
        </pc:spChg>
        <pc:spChg chg="mod">
          <ac:chgData name="Sharon, Guni" userId="fad1fcbc-a203-42a6-b6e2-a56343780ca6" providerId="ADAL" clId="{93CB8E7A-94A2-8B49-B28C-CBFFF67BC09B}" dt="2021-10-20T16:48:52.018" v="1761" actId="20577"/>
          <ac:spMkLst>
            <pc:docMk/>
            <pc:sldMk cId="1547122673" sldId="2118"/>
            <ac:spMk id="3" creationId="{62D35F03-9105-3B4A-9649-71A6E80BCB3B}"/>
          </ac:spMkLst>
        </pc:spChg>
        <pc:picChg chg="add mod">
          <ac:chgData name="Sharon, Guni" userId="fad1fcbc-a203-42a6-b6e2-a56343780ca6" providerId="ADAL" clId="{93CB8E7A-94A2-8B49-B28C-CBFFF67BC09B}" dt="2021-10-20T16:47:58.782" v="1699" actId="1076"/>
          <ac:picMkLst>
            <pc:docMk/>
            <pc:sldMk cId="1547122673" sldId="2118"/>
            <ac:picMk id="2050" creationId="{5CA1502C-ACC6-E64A-B306-34EC5A8AC596}"/>
          </ac:picMkLst>
        </pc:picChg>
      </pc:sldChg>
      <pc:sldChg chg="addSp modSp new mod modAnim">
        <pc:chgData name="Sharon, Guni" userId="fad1fcbc-a203-42a6-b6e2-a56343780ca6" providerId="ADAL" clId="{93CB8E7A-94A2-8B49-B28C-CBFFF67BC09B}" dt="2021-10-20T18:13:01.870" v="2164" actId="20577"/>
        <pc:sldMkLst>
          <pc:docMk/>
          <pc:sldMk cId="3170719927" sldId="2119"/>
        </pc:sldMkLst>
        <pc:spChg chg="mod">
          <ac:chgData name="Sharon, Guni" userId="fad1fcbc-a203-42a6-b6e2-a56343780ca6" providerId="ADAL" clId="{93CB8E7A-94A2-8B49-B28C-CBFFF67BC09B}" dt="2021-10-20T18:13:01.870" v="2164" actId="20577"/>
          <ac:spMkLst>
            <pc:docMk/>
            <pc:sldMk cId="3170719927" sldId="2119"/>
            <ac:spMk id="2" creationId="{4D0DB3EB-23DA-AB42-AE55-85296ECA1372}"/>
          </ac:spMkLst>
        </pc:spChg>
        <pc:spChg chg="mod">
          <ac:chgData name="Sharon, Guni" userId="fad1fcbc-a203-42a6-b6e2-a56343780ca6" providerId="ADAL" clId="{93CB8E7A-94A2-8B49-B28C-CBFFF67BC09B}" dt="2021-10-20T18:12:53.567" v="2157" actId="20577"/>
          <ac:spMkLst>
            <pc:docMk/>
            <pc:sldMk cId="3170719927" sldId="2119"/>
            <ac:spMk id="3" creationId="{930AA87A-628A-754A-9EF6-7089FF671D9A}"/>
          </ac:spMkLst>
        </pc:spChg>
        <pc:spChg chg="add mod">
          <ac:chgData name="Sharon, Guni" userId="fad1fcbc-a203-42a6-b6e2-a56343780ca6" providerId="ADAL" clId="{93CB8E7A-94A2-8B49-B28C-CBFFF67BC09B}" dt="2021-10-20T16:52:06.371" v="1909" actId="2085"/>
          <ac:spMkLst>
            <pc:docMk/>
            <pc:sldMk cId="3170719927" sldId="2119"/>
            <ac:spMk id="5" creationId="{C5E629F1-1743-9847-A41A-FF207610A1CD}"/>
          </ac:spMkLst>
        </pc:spChg>
        <pc:picChg chg="add mod">
          <ac:chgData name="Sharon, Guni" userId="fad1fcbc-a203-42a6-b6e2-a56343780ca6" providerId="ADAL" clId="{93CB8E7A-94A2-8B49-B28C-CBFFF67BC09B}" dt="2021-10-20T16:51:52.092" v="1906" actId="1037"/>
          <ac:picMkLst>
            <pc:docMk/>
            <pc:sldMk cId="3170719927" sldId="2119"/>
            <ac:picMk id="3074" creationId="{BEB8CA19-8F02-B741-9881-8DD791EE38FA}"/>
          </ac:picMkLst>
        </pc:picChg>
      </pc:sldChg>
      <pc:sldChg chg="addSp delSp modSp new mod">
        <pc:chgData name="Sharon, Guni" userId="fad1fcbc-a203-42a6-b6e2-a56343780ca6" providerId="ADAL" clId="{93CB8E7A-94A2-8B49-B28C-CBFFF67BC09B}" dt="2021-10-20T18:23:51.544" v="2301" actId="20577"/>
        <pc:sldMkLst>
          <pc:docMk/>
          <pc:sldMk cId="3190459122" sldId="2120"/>
        </pc:sldMkLst>
        <pc:spChg chg="mod">
          <ac:chgData name="Sharon, Guni" userId="fad1fcbc-a203-42a6-b6e2-a56343780ca6" providerId="ADAL" clId="{93CB8E7A-94A2-8B49-B28C-CBFFF67BC09B}" dt="2021-10-20T18:08:16.104" v="2054" actId="20577"/>
          <ac:spMkLst>
            <pc:docMk/>
            <pc:sldMk cId="3190459122" sldId="2120"/>
            <ac:spMk id="2" creationId="{51C34C6E-C3EB-B94C-A5F9-27B0D8DA6EEC}"/>
          </ac:spMkLst>
        </pc:spChg>
        <pc:spChg chg="mod">
          <ac:chgData name="Sharon, Guni" userId="fad1fcbc-a203-42a6-b6e2-a56343780ca6" providerId="ADAL" clId="{93CB8E7A-94A2-8B49-B28C-CBFFF67BC09B}" dt="2021-10-20T18:23:51.544" v="2301" actId="20577"/>
          <ac:spMkLst>
            <pc:docMk/>
            <pc:sldMk cId="3190459122" sldId="2120"/>
            <ac:spMk id="3" creationId="{84A6375A-E5C7-C845-AF4E-2EA1926F6FE5}"/>
          </ac:spMkLst>
        </pc:spChg>
        <pc:spChg chg="add del mod">
          <ac:chgData name="Sharon, Guni" userId="fad1fcbc-a203-42a6-b6e2-a56343780ca6" providerId="ADAL" clId="{93CB8E7A-94A2-8B49-B28C-CBFFF67BC09B}" dt="2021-10-20T18:08:40.017" v="2056"/>
          <ac:spMkLst>
            <pc:docMk/>
            <pc:sldMk cId="3190459122" sldId="2120"/>
            <ac:spMk id="6" creationId="{2F812E6F-FB30-DE4C-AB08-BF4B63A887B6}"/>
          </ac:spMkLst>
        </pc:spChg>
        <pc:graphicFrameChg chg="add del mod">
          <ac:chgData name="Sharon, Guni" userId="fad1fcbc-a203-42a6-b6e2-a56343780ca6" providerId="ADAL" clId="{93CB8E7A-94A2-8B49-B28C-CBFFF67BC09B}" dt="2021-10-20T18:08:40.017" v="2056"/>
          <ac:graphicFrameMkLst>
            <pc:docMk/>
            <pc:sldMk cId="3190459122" sldId="2120"/>
            <ac:graphicFrameMk id="5" creationId="{58FC65D4-6D6A-9941-A1B9-FB2580A09932}"/>
          </ac:graphicFrameMkLst>
        </pc:graphicFrameChg>
        <pc:picChg chg="add del mod">
          <ac:chgData name="Sharon, Guni" userId="fad1fcbc-a203-42a6-b6e2-a56343780ca6" providerId="ADAL" clId="{93CB8E7A-94A2-8B49-B28C-CBFFF67BC09B}" dt="2021-10-20T18:08:40.017" v="2056"/>
          <ac:picMkLst>
            <pc:docMk/>
            <pc:sldMk cId="3190459122" sldId="2120"/>
            <ac:picMk id="4098" creationId="{AE50E805-7837-4C4D-A446-1DC30D71A975}"/>
          </ac:picMkLst>
        </pc:picChg>
        <pc:picChg chg="add del mod">
          <ac:chgData name="Sharon, Guni" userId="fad1fcbc-a203-42a6-b6e2-a56343780ca6" providerId="ADAL" clId="{93CB8E7A-94A2-8B49-B28C-CBFFF67BC09B}" dt="2021-10-20T18:08:40.017" v="2056"/>
          <ac:picMkLst>
            <pc:docMk/>
            <pc:sldMk cId="3190459122" sldId="2120"/>
            <ac:picMk id="4099" creationId="{5687A7A6-4639-A041-AE95-E6DBF00AD167}"/>
          </ac:picMkLst>
        </pc:picChg>
        <pc:picChg chg="add del mod">
          <ac:chgData name="Sharon, Guni" userId="fad1fcbc-a203-42a6-b6e2-a56343780ca6" providerId="ADAL" clId="{93CB8E7A-94A2-8B49-B28C-CBFFF67BC09B}" dt="2021-10-20T18:08:40.017" v="2056"/>
          <ac:picMkLst>
            <pc:docMk/>
            <pc:sldMk cId="3190459122" sldId="2120"/>
            <ac:picMk id="4100" creationId="{774DC4B6-BCFA-1D46-BF31-36636AFA0AC6}"/>
          </ac:picMkLst>
        </pc:picChg>
        <pc:picChg chg="add del mod">
          <ac:chgData name="Sharon, Guni" userId="fad1fcbc-a203-42a6-b6e2-a56343780ca6" providerId="ADAL" clId="{93CB8E7A-94A2-8B49-B28C-CBFFF67BC09B}" dt="2021-10-20T18:08:40.017" v="2056"/>
          <ac:picMkLst>
            <pc:docMk/>
            <pc:sldMk cId="3190459122" sldId="2120"/>
            <ac:picMk id="4101" creationId="{5D444C3E-3611-A84D-94FE-E10F3F15D1BA}"/>
          </ac:picMkLst>
        </pc:picChg>
        <pc:picChg chg="add del mod">
          <ac:chgData name="Sharon, Guni" userId="fad1fcbc-a203-42a6-b6e2-a56343780ca6" providerId="ADAL" clId="{93CB8E7A-94A2-8B49-B28C-CBFFF67BC09B}" dt="2021-10-20T18:08:40.017" v="2056"/>
          <ac:picMkLst>
            <pc:docMk/>
            <pc:sldMk cId="3190459122" sldId="2120"/>
            <ac:picMk id="4102" creationId="{E907D93F-BA1A-1C41-9AF4-844AC65E9EEE}"/>
          </ac:picMkLst>
        </pc:picChg>
        <pc:picChg chg="add del mod">
          <ac:chgData name="Sharon, Guni" userId="fad1fcbc-a203-42a6-b6e2-a56343780ca6" providerId="ADAL" clId="{93CB8E7A-94A2-8B49-B28C-CBFFF67BC09B}" dt="2021-10-20T18:08:40.017" v="2056"/>
          <ac:picMkLst>
            <pc:docMk/>
            <pc:sldMk cId="3190459122" sldId="2120"/>
            <ac:picMk id="4103" creationId="{1F267551-2187-C549-8860-73D78B2696EC}"/>
          </ac:picMkLst>
        </pc:picChg>
        <pc:picChg chg="add del mod">
          <ac:chgData name="Sharon, Guni" userId="fad1fcbc-a203-42a6-b6e2-a56343780ca6" providerId="ADAL" clId="{93CB8E7A-94A2-8B49-B28C-CBFFF67BC09B}" dt="2021-10-20T18:08:40.017" v="2056"/>
          <ac:picMkLst>
            <pc:docMk/>
            <pc:sldMk cId="3190459122" sldId="2120"/>
            <ac:picMk id="4104" creationId="{C54065CC-48BE-D549-B489-A834C8E98723}"/>
          </ac:picMkLst>
        </pc:picChg>
        <pc:picChg chg="add del mod">
          <ac:chgData name="Sharon, Guni" userId="fad1fcbc-a203-42a6-b6e2-a56343780ca6" providerId="ADAL" clId="{93CB8E7A-94A2-8B49-B28C-CBFFF67BC09B}" dt="2021-10-20T18:08:40.017" v="2056"/>
          <ac:picMkLst>
            <pc:docMk/>
            <pc:sldMk cId="3190459122" sldId="2120"/>
            <ac:picMk id="4105" creationId="{13733CA8-6D92-FF43-85FE-7ABBF470314F}"/>
          </ac:picMkLst>
        </pc:picChg>
        <pc:picChg chg="add del mod">
          <ac:chgData name="Sharon, Guni" userId="fad1fcbc-a203-42a6-b6e2-a56343780ca6" providerId="ADAL" clId="{93CB8E7A-94A2-8B49-B28C-CBFFF67BC09B}" dt="2021-10-20T18:08:40.017" v="2056"/>
          <ac:picMkLst>
            <pc:docMk/>
            <pc:sldMk cId="3190459122" sldId="2120"/>
            <ac:picMk id="4106" creationId="{67913C05-48FB-6C4D-9AF4-2E477FB5D8E9}"/>
          </ac:picMkLst>
        </pc:picChg>
        <pc:picChg chg="add del mod">
          <ac:chgData name="Sharon, Guni" userId="fad1fcbc-a203-42a6-b6e2-a56343780ca6" providerId="ADAL" clId="{93CB8E7A-94A2-8B49-B28C-CBFFF67BC09B}" dt="2021-10-20T18:08:40.017" v="2056"/>
          <ac:picMkLst>
            <pc:docMk/>
            <pc:sldMk cId="3190459122" sldId="2120"/>
            <ac:picMk id="4107" creationId="{719A4C17-07D8-2146-BAB8-D2EDCD1B9C65}"/>
          </ac:picMkLst>
        </pc:picChg>
        <pc:picChg chg="add del mod">
          <ac:chgData name="Sharon, Guni" userId="fad1fcbc-a203-42a6-b6e2-a56343780ca6" providerId="ADAL" clId="{93CB8E7A-94A2-8B49-B28C-CBFFF67BC09B}" dt="2021-10-20T18:08:40.017" v="2056"/>
          <ac:picMkLst>
            <pc:docMk/>
            <pc:sldMk cId="3190459122" sldId="2120"/>
            <ac:picMk id="4108" creationId="{8E1F849D-1F04-D844-8241-86E54CBCBB49}"/>
          </ac:picMkLst>
        </pc:picChg>
        <pc:picChg chg="add del mod">
          <ac:chgData name="Sharon, Guni" userId="fad1fcbc-a203-42a6-b6e2-a56343780ca6" providerId="ADAL" clId="{93CB8E7A-94A2-8B49-B28C-CBFFF67BC09B}" dt="2021-10-20T18:08:40.017" v="2056"/>
          <ac:picMkLst>
            <pc:docMk/>
            <pc:sldMk cId="3190459122" sldId="2120"/>
            <ac:picMk id="4109" creationId="{06E8D68A-D6E1-D74F-AE66-AEC706A8EDB0}"/>
          </ac:picMkLst>
        </pc:picChg>
        <pc:picChg chg="add del mod">
          <ac:chgData name="Sharon, Guni" userId="fad1fcbc-a203-42a6-b6e2-a56343780ca6" providerId="ADAL" clId="{93CB8E7A-94A2-8B49-B28C-CBFFF67BC09B}" dt="2021-10-20T18:08:40.017" v="2056"/>
          <ac:picMkLst>
            <pc:docMk/>
            <pc:sldMk cId="3190459122" sldId="2120"/>
            <ac:picMk id="4110" creationId="{BEB68F14-C99E-9343-A4B6-0DB8508A6268}"/>
          </ac:picMkLst>
        </pc:picChg>
        <pc:picChg chg="add del mod">
          <ac:chgData name="Sharon, Guni" userId="fad1fcbc-a203-42a6-b6e2-a56343780ca6" providerId="ADAL" clId="{93CB8E7A-94A2-8B49-B28C-CBFFF67BC09B}" dt="2021-10-20T18:08:40.017" v="2056"/>
          <ac:picMkLst>
            <pc:docMk/>
            <pc:sldMk cId="3190459122" sldId="2120"/>
            <ac:picMk id="4111" creationId="{6ADC5012-E473-3749-BA9D-D8E07AD7BC4A}"/>
          </ac:picMkLst>
        </pc:picChg>
        <pc:picChg chg="add del mod">
          <ac:chgData name="Sharon, Guni" userId="fad1fcbc-a203-42a6-b6e2-a56343780ca6" providerId="ADAL" clId="{93CB8E7A-94A2-8B49-B28C-CBFFF67BC09B}" dt="2021-10-20T18:08:40.017" v="2056"/>
          <ac:picMkLst>
            <pc:docMk/>
            <pc:sldMk cId="3190459122" sldId="2120"/>
            <ac:picMk id="4112" creationId="{C2209652-30BD-5F4B-A30E-69D3DEE3229E}"/>
          </ac:picMkLst>
        </pc:picChg>
        <pc:picChg chg="add del mod">
          <ac:chgData name="Sharon, Guni" userId="fad1fcbc-a203-42a6-b6e2-a56343780ca6" providerId="ADAL" clId="{93CB8E7A-94A2-8B49-B28C-CBFFF67BC09B}" dt="2021-10-20T18:08:40.017" v="2056"/>
          <ac:picMkLst>
            <pc:docMk/>
            <pc:sldMk cId="3190459122" sldId="2120"/>
            <ac:picMk id="4113" creationId="{15645490-23DB-BE4B-9BDD-B89D2800DE2D}"/>
          </ac:picMkLst>
        </pc:picChg>
        <pc:picChg chg="add del mod">
          <ac:chgData name="Sharon, Guni" userId="fad1fcbc-a203-42a6-b6e2-a56343780ca6" providerId="ADAL" clId="{93CB8E7A-94A2-8B49-B28C-CBFFF67BC09B}" dt="2021-10-20T18:08:40.017" v="2056"/>
          <ac:picMkLst>
            <pc:docMk/>
            <pc:sldMk cId="3190459122" sldId="2120"/>
            <ac:picMk id="4114" creationId="{72CB3101-1B99-7443-BE45-B38EE3028D91}"/>
          </ac:picMkLst>
        </pc:picChg>
        <pc:picChg chg="add del mod">
          <ac:chgData name="Sharon, Guni" userId="fad1fcbc-a203-42a6-b6e2-a56343780ca6" providerId="ADAL" clId="{93CB8E7A-94A2-8B49-B28C-CBFFF67BC09B}" dt="2021-10-20T18:08:40.017" v="2056"/>
          <ac:picMkLst>
            <pc:docMk/>
            <pc:sldMk cId="3190459122" sldId="2120"/>
            <ac:picMk id="4115" creationId="{DF1CB461-7039-E142-BCD9-795C45C4C3E8}"/>
          </ac:picMkLst>
        </pc:picChg>
        <pc:picChg chg="add del mod">
          <ac:chgData name="Sharon, Guni" userId="fad1fcbc-a203-42a6-b6e2-a56343780ca6" providerId="ADAL" clId="{93CB8E7A-94A2-8B49-B28C-CBFFF67BC09B}" dt="2021-10-20T18:08:40.017" v="2056"/>
          <ac:picMkLst>
            <pc:docMk/>
            <pc:sldMk cId="3190459122" sldId="2120"/>
            <ac:picMk id="4116" creationId="{73DDDDCE-39AF-A745-9BF8-914D70AE61E4}"/>
          </ac:picMkLst>
        </pc:picChg>
        <pc:picChg chg="add del mod">
          <ac:chgData name="Sharon, Guni" userId="fad1fcbc-a203-42a6-b6e2-a56343780ca6" providerId="ADAL" clId="{93CB8E7A-94A2-8B49-B28C-CBFFF67BC09B}" dt="2021-10-20T18:08:40.017" v="2056"/>
          <ac:picMkLst>
            <pc:docMk/>
            <pc:sldMk cId="3190459122" sldId="2120"/>
            <ac:picMk id="4117" creationId="{DE2BFC79-1555-3742-BA42-8A5B325ABFC7}"/>
          </ac:picMkLst>
        </pc:picChg>
        <pc:picChg chg="add del mod">
          <ac:chgData name="Sharon, Guni" userId="fad1fcbc-a203-42a6-b6e2-a56343780ca6" providerId="ADAL" clId="{93CB8E7A-94A2-8B49-B28C-CBFFF67BC09B}" dt="2021-10-20T18:08:40.017" v="2056"/>
          <ac:picMkLst>
            <pc:docMk/>
            <pc:sldMk cId="3190459122" sldId="2120"/>
            <ac:picMk id="4118" creationId="{3AE2963B-CB77-4C45-9084-1D56ABD16A75}"/>
          </ac:picMkLst>
        </pc:picChg>
        <pc:picChg chg="add del mod">
          <ac:chgData name="Sharon, Guni" userId="fad1fcbc-a203-42a6-b6e2-a56343780ca6" providerId="ADAL" clId="{93CB8E7A-94A2-8B49-B28C-CBFFF67BC09B}" dt="2021-10-20T18:08:40.017" v="2056"/>
          <ac:picMkLst>
            <pc:docMk/>
            <pc:sldMk cId="3190459122" sldId="2120"/>
            <ac:picMk id="4119" creationId="{66B0190B-D4D2-0A4C-AA4D-D4B24844B498}"/>
          </ac:picMkLst>
        </pc:picChg>
      </pc:sldChg>
      <pc:sldChg chg="addSp delSp modSp new mod">
        <pc:chgData name="Sharon, Guni" userId="fad1fcbc-a203-42a6-b6e2-a56343780ca6" providerId="ADAL" clId="{93CB8E7A-94A2-8B49-B28C-CBFFF67BC09B}" dt="2021-10-20T18:29:11.280" v="2327" actId="1076"/>
        <pc:sldMkLst>
          <pc:docMk/>
          <pc:sldMk cId="622064416" sldId="2121"/>
        </pc:sldMkLst>
        <pc:spChg chg="del mod">
          <ac:chgData name="Sharon, Guni" userId="fad1fcbc-a203-42a6-b6e2-a56343780ca6" providerId="ADAL" clId="{93CB8E7A-94A2-8B49-B28C-CBFFF67BC09B}" dt="2021-10-20T18:27:32.460" v="2310"/>
          <ac:spMkLst>
            <pc:docMk/>
            <pc:sldMk cId="622064416" sldId="2121"/>
            <ac:spMk id="3" creationId="{C847F55F-3D8D-9242-A291-A1A89652AAFE}"/>
          </ac:spMkLst>
        </pc:spChg>
        <pc:spChg chg="add del mod">
          <ac:chgData name="Sharon, Guni" userId="fad1fcbc-a203-42a6-b6e2-a56343780ca6" providerId="ADAL" clId="{93CB8E7A-94A2-8B49-B28C-CBFFF67BC09B}" dt="2021-10-20T18:27:03.315" v="2308" actId="478"/>
          <ac:spMkLst>
            <pc:docMk/>
            <pc:sldMk cId="622064416" sldId="2121"/>
            <ac:spMk id="7" creationId="{091F380E-F804-E146-A7B4-B8D2B9BD5E68}"/>
          </ac:spMkLst>
        </pc:spChg>
        <pc:spChg chg="add mod">
          <ac:chgData name="Sharon, Guni" userId="fad1fcbc-a203-42a6-b6e2-a56343780ca6" providerId="ADAL" clId="{93CB8E7A-94A2-8B49-B28C-CBFFF67BC09B}" dt="2021-10-20T18:29:11.280" v="2327" actId="1076"/>
          <ac:spMkLst>
            <pc:docMk/>
            <pc:sldMk cId="622064416" sldId="2121"/>
            <ac:spMk id="11" creationId="{5C4B94D3-77C9-F64A-82FF-9A8EFFDE6F64}"/>
          </ac:spMkLst>
        </pc:spChg>
        <pc:picChg chg="add mod">
          <ac:chgData name="Sharon, Guni" userId="fad1fcbc-a203-42a6-b6e2-a56343780ca6" providerId="ADAL" clId="{93CB8E7A-94A2-8B49-B28C-CBFFF67BC09B}" dt="2021-10-20T18:27:39.925" v="2313" actId="1076"/>
          <ac:picMkLst>
            <pc:docMk/>
            <pc:sldMk cId="622064416" sldId="2121"/>
            <ac:picMk id="8" creationId="{53F51D3B-8F90-2041-B9C8-ED43034DBCD5}"/>
          </ac:picMkLst>
        </pc:picChg>
        <pc:picChg chg="add mod">
          <ac:chgData name="Sharon, Guni" userId="fad1fcbc-a203-42a6-b6e2-a56343780ca6" providerId="ADAL" clId="{93CB8E7A-94A2-8B49-B28C-CBFFF67BC09B}" dt="2021-10-20T18:27:51.749" v="2320" actId="14100"/>
          <ac:picMkLst>
            <pc:docMk/>
            <pc:sldMk cId="622064416" sldId="2121"/>
            <ac:picMk id="5122" creationId="{989E5C3B-F71A-8A4C-92C7-A2355F7FBD54}"/>
          </ac:picMkLst>
        </pc:picChg>
      </pc:sldChg>
      <pc:sldChg chg="addSp delSp modSp new mod">
        <pc:chgData name="Sharon, Guni" userId="fad1fcbc-a203-42a6-b6e2-a56343780ca6" providerId="ADAL" clId="{93CB8E7A-94A2-8B49-B28C-CBFFF67BC09B}" dt="2021-10-20T21:57:59.838" v="2594" actId="122"/>
        <pc:sldMkLst>
          <pc:docMk/>
          <pc:sldMk cId="899753660" sldId="2122"/>
        </pc:sldMkLst>
        <pc:spChg chg="del">
          <ac:chgData name="Sharon, Guni" userId="fad1fcbc-a203-42a6-b6e2-a56343780ca6" providerId="ADAL" clId="{93CB8E7A-94A2-8B49-B28C-CBFFF67BC09B}" dt="2021-10-20T18:30:15.202" v="2333"/>
          <ac:spMkLst>
            <pc:docMk/>
            <pc:sldMk cId="899753660" sldId="2122"/>
            <ac:spMk id="3" creationId="{61557C29-FA42-854C-B4FA-8684B8F64C5A}"/>
          </ac:spMkLst>
        </pc:spChg>
        <pc:spChg chg="add mod">
          <ac:chgData name="Sharon, Guni" userId="fad1fcbc-a203-42a6-b6e2-a56343780ca6" providerId="ADAL" clId="{93CB8E7A-94A2-8B49-B28C-CBFFF67BC09B}" dt="2021-10-20T18:54:53.379" v="2564" actId="1076"/>
          <ac:spMkLst>
            <pc:docMk/>
            <pc:sldMk cId="899753660" sldId="2122"/>
            <ac:spMk id="6" creationId="{4C4A3D6D-17ED-C54B-8E56-5C04C89C5CE4}"/>
          </ac:spMkLst>
        </pc:spChg>
        <pc:spChg chg="add del mod">
          <ac:chgData name="Sharon, Guni" userId="fad1fcbc-a203-42a6-b6e2-a56343780ca6" providerId="ADAL" clId="{93CB8E7A-94A2-8B49-B28C-CBFFF67BC09B}" dt="2021-10-20T18:55:03.035" v="2568" actId="478"/>
          <ac:spMkLst>
            <pc:docMk/>
            <pc:sldMk cId="899753660" sldId="2122"/>
            <ac:spMk id="10" creationId="{A932EF0E-3DD9-3D4B-8A5E-93B0E3F72F3C}"/>
          </ac:spMkLst>
        </pc:spChg>
        <pc:graphicFrameChg chg="add mod modGraphic">
          <ac:chgData name="Sharon, Guni" userId="fad1fcbc-a203-42a6-b6e2-a56343780ca6" providerId="ADAL" clId="{93CB8E7A-94A2-8B49-B28C-CBFFF67BC09B}" dt="2021-10-20T21:57:59.838" v="2594" actId="122"/>
          <ac:graphicFrameMkLst>
            <pc:docMk/>
            <pc:sldMk cId="899753660" sldId="2122"/>
            <ac:graphicFrameMk id="11" creationId="{5E160A1A-771F-C547-8234-56CB51F40253}"/>
          </ac:graphicFrameMkLst>
        </pc:graphicFrameChg>
        <pc:picChg chg="add mod">
          <ac:chgData name="Sharon, Guni" userId="fad1fcbc-a203-42a6-b6e2-a56343780ca6" providerId="ADAL" clId="{93CB8E7A-94A2-8B49-B28C-CBFFF67BC09B}" dt="2021-10-20T18:54:56.688" v="2565" actId="1076"/>
          <ac:picMkLst>
            <pc:docMk/>
            <pc:sldMk cId="899753660" sldId="2122"/>
            <ac:picMk id="8" creationId="{8412271D-4731-424E-92C3-E60415906CA6}"/>
          </ac:picMkLst>
        </pc:picChg>
      </pc:sldChg>
      <pc:sldChg chg="addSp delSp modSp new mod">
        <pc:chgData name="Sharon, Guni" userId="fad1fcbc-a203-42a6-b6e2-a56343780ca6" providerId="ADAL" clId="{93CB8E7A-94A2-8B49-B28C-CBFFF67BC09B}" dt="2021-10-20T18:33:30.262" v="2373" actId="1076"/>
        <pc:sldMkLst>
          <pc:docMk/>
          <pc:sldMk cId="1860267574" sldId="2123"/>
        </pc:sldMkLst>
        <pc:spChg chg="del">
          <ac:chgData name="Sharon, Guni" userId="fad1fcbc-a203-42a6-b6e2-a56343780ca6" providerId="ADAL" clId="{93CB8E7A-94A2-8B49-B28C-CBFFF67BC09B}" dt="2021-10-20T18:31:28.069" v="2354"/>
          <ac:spMkLst>
            <pc:docMk/>
            <pc:sldMk cId="1860267574" sldId="2123"/>
            <ac:spMk id="3" creationId="{849D48A4-FB78-7642-83E8-7387FF0080B2}"/>
          </ac:spMkLst>
        </pc:spChg>
        <pc:spChg chg="add mod">
          <ac:chgData name="Sharon, Guni" userId="fad1fcbc-a203-42a6-b6e2-a56343780ca6" providerId="ADAL" clId="{93CB8E7A-94A2-8B49-B28C-CBFFF67BC09B}" dt="2021-10-20T18:33:30.262" v="2373" actId="1076"/>
          <ac:spMkLst>
            <pc:docMk/>
            <pc:sldMk cId="1860267574" sldId="2123"/>
            <ac:spMk id="9" creationId="{057BF11D-BB7C-2D4A-A61A-1D6EE6E104C2}"/>
          </ac:spMkLst>
        </pc:spChg>
        <pc:picChg chg="add mod">
          <ac:chgData name="Sharon, Guni" userId="fad1fcbc-a203-42a6-b6e2-a56343780ca6" providerId="ADAL" clId="{93CB8E7A-94A2-8B49-B28C-CBFFF67BC09B}" dt="2021-10-20T18:32:02.338" v="2363" actId="1076"/>
          <ac:picMkLst>
            <pc:docMk/>
            <pc:sldMk cId="1860267574" sldId="2123"/>
            <ac:picMk id="6" creationId="{D5540F7F-96C5-8F40-A2BD-2BB57EC6DFD2}"/>
          </ac:picMkLst>
        </pc:picChg>
        <pc:picChg chg="add mod">
          <ac:chgData name="Sharon, Guni" userId="fad1fcbc-a203-42a6-b6e2-a56343780ca6" providerId="ADAL" clId="{93CB8E7A-94A2-8B49-B28C-CBFFF67BC09B}" dt="2021-10-20T18:33:26.758" v="2372" actId="14100"/>
          <ac:picMkLst>
            <pc:docMk/>
            <pc:sldMk cId="1860267574" sldId="2123"/>
            <ac:picMk id="6146" creationId="{EB3FF0F1-6F64-804E-9E1C-109A8D5BB3FA}"/>
          </ac:picMkLst>
        </pc:picChg>
      </pc:sldChg>
      <pc:sldChg chg="addSp modSp new mod">
        <pc:chgData name="Sharon, Guni" userId="fad1fcbc-a203-42a6-b6e2-a56343780ca6" providerId="ADAL" clId="{93CB8E7A-94A2-8B49-B28C-CBFFF67BC09B}" dt="2021-10-21T15:55:13.233" v="2894" actId="20577"/>
        <pc:sldMkLst>
          <pc:docMk/>
          <pc:sldMk cId="1898906147" sldId="2124"/>
        </pc:sldMkLst>
        <pc:spChg chg="mod">
          <ac:chgData name="Sharon, Guni" userId="fad1fcbc-a203-42a6-b6e2-a56343780ca6" providerId="ADAL" clId="{93CB8E7A-94A2-8B49-B28C-CBFFF67BC09B}" dt="2021-10-20T18:35:17.790" v="2408" actId="20577"/>
          <ac:spMkLst>
            <pc:docMk/>
            <pc:sldMk cId="1898906147" sldId="2124"/>
            <ac:spMk id="2" creationId="{E20FDB24-E608-7A48-905D-7A4452DDEA8E}"/>
          </ac:spMkLst>
        </pc:spChg>
        <pc:spChg chg="mod">
          <ac:chgData name="Sharon, Guni" userId="fad1fcbc-a203-42a6-b6e2-a56343780ca6" providerId="ADAL" clId="{93CB8E7A-94A2-8B49-B28C-CBFFF67BC09B}" dt="2021-10-21T15:55:13.233" v="2894" actId="20577"/>
          <ac:spMkLst>
            <pc:docMk/>
            <pc:sldMk cId="1898906147" sldId="2124"/>
            <ac:spMk id="3" creationId="{A4428173-77AB-D049-A024-383C5EDE934C}"/>
          </ac:spMkLst>
        </pc:spChg>
        <pc:graphicFrameChg chg="add mod modGraphic">
          <ac:chgData name="Sharon, Guni" userId="fad1fcbc-a203-42a6-b6e2-a56343780ca6" providerId="ADAL" clId="{93CB8E7A-94A2-8B49-B28C-CBFFF67BC09B}" dt="2021-10-21T15:53:49.765" v="2766" actId="122"/>
          <ac:graphicFrameMkLst>
            <pc:docMk/>
            <pc:sldMk cId="1898906147" sldId="2124"/>
            <ac:graphicFrameMk id="5" creationId="{D188F4BB-CFCB-A849-8D96-34932E3E8220}"/>
          </ac:graphicFrameMkLst>
        </pc:graphicFrameChg>
      </pc:sldChg>
      <pc:sldChg chg="addSp delSp modSp new mod">
        <pc:chgData name="Sharon, Guni" userId="fad1fcbc-a203-42a6-b6e2-a56343780ca6" providerId="ADAL" clId="{93CB8E7A-94A2-8B49-B28C-CBFFF67BC09B}" dt="2021-10-20T18:47:37.076" v="2517" actId="1076"/>
        <pc:sldMkLst>
          <pc:docMk/>
          <pc:sldMk cId="2941613104" sldId="2125"/>
        </pc:sldMkLst>
        <pc:spChg chg="del">
          <ac:chgData name="Sharon, Guni" userId="fad1fcbc-a203-42a6-b6e2-a56343780ca6" providerId="ADAL" clId="{93CB8E7A-94A2-8B49-B28C-CBFFF67BC09B}" dt="2021-10-20T18:47:22.054" v="2512"/>
          <ac:spMkLst>
            <pc:docMk/>
            <pc:sldMk cId="2941613104" sldId="2125"/>
            <ac:spMk id="3" creationId="{3E821FD9-2017-DB46-B9FF-3F12926E20D6}"/>
          </ac:spMkLst>
        </pc:spChg>
        <pc:picChg chg="add mod">
          <ac:chgData name="Sharon, Guni" userId="fad1fcbc-a203-42a6-b6e2-a56343780ca6" providerId="ADAL" clId="{93CB8E7A-94A2-8B49-B28C-CBFFF67BC09B}" dt="2021-10-20T18:47:25.156" v="2515" actId="1076"/>
          <ac:picMkLst>
            <pc:docMk/>
            <pc:sldMk cId="2941613104" sldId="2125"/>
            <ac:picMk id="6" creationId="{6285DAFE-48B3-B04D-8286-8025056CF417}"/>
          </ac:picMkLst>
        </pc:picChg>
        <pc:picChg chg="add mod">
          <ac:chgData name="Sharon, Guni" userId="fad1fcbc-a203-42a6-b6e2-a56343780ca6" providerId="ADAL" clId="{93CB8E7A-94A2-8B49-B28C-CBFFF67BC09B}" dt="2021-10-20T18:47:37.076" v="2517" actId="1076"/>
          <ac:picMkLst>
            <pc:docMk/>
            <pc:sldMk cId="2941613104" sldId="2125"/>
            <ac:picMk id="7170" creationId="{18CC6464-13C2-B942-AA6C-8CBAFA0C7244}"/>
          </ac:picMkLst>
        </pc:picChg>
      </pc:sldChg>
      <pc:sldChg chg="addSp delSp modSp new mod">
        <pc:chgData name="Sharon, Guni" userId="fad1fcbc-a203-42a6-b6e2-a56343780ca6" providerId="ADAL" clId="{93CB8E7A-94A2-8B49-B28C-CBFFF67BC09B}" dt="2021-10-20T18:49:12.695" v="2535" actId="167"/>
        <pc:sldMkLst>
          <pc:docMk/>
          <pc:sldMk cId="3136816634" sldId="2126"/>
        </pc:sldMkLst>
        <pc:spChg chg="del">
          <ac:chgData name="Sharon, Guni" userId="fad1fcbc-a203-42a6-b6e2-a56343780ca6" providerId="ADAL" clId="{93CB8E7A-94A2-8B49-B28C-CBFFF67BC09B}" dt="2021-10-20T18:48:32.590" v="2522"/>
          <ac:spMkLst>
            <pc:docMk/>
            <pc:sldMk cId="3136816634" sldId="2126"/>
            <ac:spMk id="3" creationId="{B842DCBC-EAE0-D94D-959C-81BAD592F4E7}"/>
          </ac:spMkLst>
        </pc:spChg>
        <pc:spChg chg="add mod">
          <ac:chgData name="Sharon, Guni" userId="fad1fcbc-a203-42a6-b6e2-a56343780ca6" providerId="ADAL" clId="{93CB8E7A-94A2-8B49-B28C-CBFFF67BC09B}" dt="2021-10-20T18:48:38.348" v="2526" actId="1076"/>
          <ac:spMkLst>
            <pc:docMk/>
            <pc:sldMk cId="3136816634" sldId="2126"/>
            <ac:spMk id="6" creationId="{CC127E4F-68EC-7B40-8526-5CC09AD7C2F6}"/>
          </ac:spMkLst>
        </pc:spChg>
        <pc:picChg chg="add mod">
          <ac:chgData name="Sharon, Guni" userId="fad1fcbc-a203-42a6-b6e2-a56343780ca6" providerId="ADAL" clId="{93CB8E7A-94A2-8B49-B28C-CBFFF67BC09B}" dt="2021-10-20T18:48:57.862" v="2532" actId="14100"/>
          <ac:picMkLst>
            <pc:docMk/>
            <pc:sldMk cId="3136816634" sldId="2126"/>
            <ac:picMk id="8" creationId="{5055F26B-96B5-3944-82BC-1D80A3E4C3C1}"/>
          </ac:picMkLst>
        </pc:picChg>
        <pc:picChg chg="add mod">
          <ac:chgData name="Sharon, Guni" userId="fad1fcbc-a203-42a6-b6e2-a56343780ca6" providerId="ADAL" clId="{93CB8E7A-94A2-8B49-B28C-CBFFF67BC09B}" dt="2021-10-20T18:49:12.695" v="2535" actId="167"/>
          <ac:picMkLst>
            <pc:docMk/>
            <pc:sldMk cId="3136816634" sldId="2126"/>
            <ac:picMk id="8194" creationId="{EDCC7940-2571-3748-BF83-1D55356C69F8}"/>
          </ac:picMkLst>
        </pc:picChg>
      </pc:sldChg>
      <pc:sldChg chg="addSp delSp modSp new mod">
        <pc:chgData name="Sharon, Guni" userId="fad1fcbc-a203-42a6-b6e2-a56343780ca6" providerId="ADAL" clId="{93CB8E7A-94A2-8B49-B28C-CBFFF67BC09B}" dt="2021-10-20T18:50:29.015" v="2552" actId="14100"/>
        <pc:sldMkLst>
          <pc:docMk/>
          <pc:sldMk cId="2428933290" sldId="2127"/>
        </pc:sldMkLst>
        <pc:spChg chg="del">
          <ac:chgData name="Sharon, Guni" userId="fad1fcbc-a203-42a6-b6e2-a56343780ca6" providerId="ADAL" clId="{93CB8E7A-94A2-8B49-B28C-CBFFF67BC09B}" dt="2021-10-20T18:49:50.908" v="2539"/>
          <ac:spMkLst>
            <pc:docMk/>
            <pc:sldMk cId="2428933290" sldId="2127"/>
            <ac:spMk id="3" creationId="{004665C7-5101-3D4B-B007-05438D08ED8C}"/>
          </ac:spMkLst>
        </pc:spChg>
        <pc:spChg chg="add mod">
          <ac:chgData name="Sharon, Guni" userId="fad1fcbc-a203-42a6-b6e2-a56343780ca6" providerId="ADAL" clId="{93CB8E7A-94A2-8B49-B28C-CBFFF67BC09B}" dt="2021-10-20T18:49:37.652" v="2538" actId="1076"/>
          <ac:spMkLst>
            <pc:docMk/>
            <pc:sldMk cId="2428933290" sldId="2127"/>
            <ac:spMk id="6" creationId="{A6FA95C2-3673-4A4E-B414-46EE0617953E}"/>
          </ac:spMkLst>
        </pc:spChg>
        <pc:picChg chg="add mod">
          <ac:chgData name="Sharon, Guni" userId="fad1fcbc-a203-42a6-b6e2-a56343780ca6" providerId="ADAL" clId="{93CB8E7A-94A2-8B49-B28C-CBFFF67BC09B}" dt="2021-10-20T18:50:29.015" v="2552" actId="14100"/>
          <ac:picMkLst>
            <pc:docMk/>
            <pc:sldMk cId="2428933290" sldId="2127"/>
            <ac:picMk id="8" creationId="{B7D8AA8E-D4A7-724E-B968-C6C82629B37B}"/>
          </ac:picMkLst>
        </pc:picChg>
        <pc:picChg chg="add mod">
          <ac:chgData name="Sharon, Guni" userId="fad1fcbc-a203-42a6-b6e2-a56343780ca6" providerId="ADAL" clId="{93CB8E7A-94A2-8B49-B28C-CBFFF67BC09B}" dt="2021-10-20T18:50:25.244" v="2551" actId="1035"/>
          <ac:picMkLst>
            <pc:docMk/>
            <pc:sldMk cId="2428933290" sldId="2127"/>
            <ac:picMk id="9218" creationId="{EFF1B649-7B99-5A4B-8345-C8217D5DAB0A}"/>
          </ac:picMkLst>
        </pc:picChg>
      </pc:sldChg>
      <pc:sldChg chg="addSp delSp modSp new mod">
        <pc:chgData name="Sharon, Guni" userId="fad1fcbc-a203-42a6-b6e2-a56343780ca6" providerId="ADAL" clId="{93CB8E7A-94A2-8B49-B28C-CBFFF67BC09B}" dt="2021-10-20T18:51:31.327" v="2563" actId="1076"/>
        <pc:sldMkLst>
          <pc:docMk/>
          <pc:sldMk cId="1844065738" sldId="2128"/>
        </pc:sldMkLst>
        <pc:spChg chg="del">
          <ac:chgData name="Sharon, Guni" userId="fad1fcbc-a203-42a6-b6e2-a56343780ca6" providerId="ADAL" clId="{93CB8E7A-94A2-8B49-B28C-CBFFF67BC09B}" dt="2021-10-20T18:51:18.594" v="2558"/>
          <ac:spMkLst>
            <pc:docMk/>
            <pc:sldMk cId="1844065738" sldId="2128"/>
            <ac:spMk id="3" creationId="{97BA4547-22DF-6943-B53D-5F6ED71F995B}"/>
          </ac:spMkLst>
        </pc:spChg>
        <pc:spChg chg="add mod">
          <ac:chgData name="Sharon, Guni" userId="fad1fcbc-a203-42a6-b6e2-a56343780ca6" providerId="ADAL" clId="{93CB8E7A-94A2-8B49-B28C-CBFFF67BC09B}" dt="2021-10-20T18:51:04.983" v="2557" actId="1076"/>
          <ac:spMkLst>
            <pc:docMk/>
            <pc:sldMk cId="1844065738" sldId="2128"/>
            <ac:spMk id="6" creationId="{CB8092DB-DF63-6B49-8BC4-997391167002}"/>
          </ac:spMkLst>
        </pc:spChg>
        <pc:picChg chg="add mod">
          <ac:chgData name="Sharon, Guni" userId="fad1fcbc-a203-42a6-b6e2-a56343780ca6" providerId="ADAL" clId="{93CB8E7A-94A2-8B49-B28C-CBFFF67BC09B}" dt="2021-10-20T18:51:21.663" v="2561" actId="1076"/>
          <ac:picMkLst>
            <pc:docMk/>
            <pc:sldMk cId="1844065738" sldId="2128"/>
            <ac:picMk id="8" creationId="{64AFFA2E-4A4F-CE49-A2EC-0CDF59A7A2EA}"/>
          </ac:picMkLst>
        </pc:picChg>
        <pc:picChg chg="add mod">
          <ac:chgData name="Sharon, Guni" userId="fad1fcbc-a203-42a6-b6e2-a56343780ca6" providerId="ADAL" clId="{93CB8E7A-94A2-8B49-B28C-CBFFF67BC09B}" dt="2021-10-20T18:51:31.327" v="2563" actId="1076"/>
          <ac:picMkLst>
            <pc:docMk/>
            <pc:sldMk cId="1844065738" sldId="2128"/>
            <ac:picMk id="10242" creationId="{C9FBE3B6-43DB-024F-8CFD-ED8B08B21B3B}"/>
          </ac:picMkLst>
        </pc:picChg>
      </pc:sldChg>
      <pc:sldChg chg="modSp new mod">
        <pc:chgData name="Sharon, Guni" userId="fad1fcbc-a203-42a6-b6e2-a56343780ca6" providerId="ADAL" clId="{93CB8E7A-94A2-8B49-B28C-CBFFF67BC09B}" dt="2021-10-21T16:46:48.345" v="3703" actId="20577"/>
        <pc:sldMkLst>
          <pc:docMk/>
          <pc:sldMk cId="837031911" sldId="2129"/>
        </pc:sldMkLst>
        <pc:spChg chg="mod">
          <ac:chgData name="Sharon, Guni" userId="fad1fcbc-a203-42a6-b6e2-a56343780ca6" providerId="ADAL" clId="{93CB8E7A-94A2-8B49-B28C-CBFFF67BC09B}" dt="2021-10-21T16:36:52.262" v="3609" actId="20577"/>
          <ac:spMkLst>
            <pc:docMk/>
            <pc:sldMk cId="837031911" sldId="2129"/>
            <ac:spMk id="2" creationId="{5ED6AD6A-4FB2-C141-BD32-F7DC6BA701FE}"/>
          </ac:spMkLst>
        </pc:spChg>
        <pc:spChg chg="mod">
          <ac:chgData name="Sharon, Guni" userId="fad1fcbc-a203-42a6-b6e2-a56343780ca6" providerId="ADAL" clId="{93CB8E7A-94A2-8B49-B28C-CBFFF67BC09B}" dt="2021-10-21T16:46:48.345" v="3703" actId="20577"/>
          <ac:spMkLst>
            <pc:docMk/>
            <pc:sldMk cId="837031911" sldId="2129"/>
            <ac:spMk id="3" creationId="{17E4BF96-0528-C249-BF49-D859584593FF}"/>
          </ac:spMkLst>
        </pc:spChg>
      </pc:sldChg>
      <pc:sldChg chg="modSp new del">
        <pc:chgData name="Sharon, Guni" userId="fad1fcbc-a203-42a6-b6e2-a56343780ca6" providerId="ADAL" clId="{93CB8E7A-94A2-8B49-B28C-CBFFF67BC09B}" dt="2021-10-21T16:41:37.581" v="3665" actId="2696"/>
        <pc:sldMkLst>
          <pc:docMk/>
          <pc:sldMk cId="3353602928" sldId="2130"/>
        </pc:sldMkLst>
        <pc:spChg chg="mod">
          <ac:chgData name="Sharon, Guni" userId="fad1fcbc-a203-42a6-b6e2-a56343780ca6" providerId="ADAL" clId="{93CB8E7A-94A2-8B49-B28C-CBFFF67BC09B}" dt="2021-10-21T16:35:15.470" v="3543"/>
          <ac:spMkLst>
            <pc:docMk/>
            <pc:sldMk cId="3353602928" sldId="2130"/>
            <ac:spMk id="3" creationId="{2C4FE50A-C0E8-2040-9F7A-DCBA9EE5AB5F}"/>
          </ac:spMkLst>
        </pc:spChg>
      </pc:sldChg>
      <pc:sldChg chg="modSp new mod">
        <pc:chgData name="Sharon, Guni" userId="fad1fcbc-a203-42a6-b6e2-a56343780ca6" providerId="ADAL" clId="{93CB8E7A-94A2-8B49-B28C-CBFFF67BC09B}" dt="2021-10-21T17:03:22.585" v="4090" actId="20577"/>
        <pc:sldMkLst>
          <pc:docMk/>
          <pc:sldMk cId="2912873465" sldId="2131"/>
        </pc:sldMkLst>
        <pc:spChg chg="mod">
          <ac:chgData name="Sharon, Guni" userId="fad1fcbc-a203-42a6-b6e2-a56343780ca6" providerId="ADAL" clId="{93CB8E7A-94A2-8B49-B28C-CBFFF67BC09B}" dt="2021-10-21T16:52:57.983" v="3828" actId="20577"/>
          <ac:spMkLst>
            <pc:docMk/>
            <pc:sldMk cId="2912873465" sldId="2131"/>
            <ac:spMk id="2" creationId="{C1E75C29-BD79-244C-84D4-660397122DAF}"/>
          </ac:spMkLst>
        </pc:spChg>
        <pc:spChg chg="mod">
          <ac:chgData name="Sharon, Guni" userId="fad1fcbc-a203-42a6-b6e2-a56343780ca6" providerId="ADAL" clId="{93CB8E7A-94A2-8B49-B28C-CBFFF67BC09B}" dt="2021-10-21T17:03:22.585" v="4090" actId="20577"/>
          <ac:spMkLst>
            <pc:docMk/>
            <pc:sldMk cId="2912873465" sldId="2131"/>
            <ac:spMk id="3" creationId="{119847F9-FC0A-3C43-A961-C770B693B812}"/>
          </ac:spMkLst>
        </pc:spChg>
      </pc:sldChg>
      <pc:sldChg chg="addSp modSp add mod">
        <pc:chgData name="Sharon, Guni" userId="fad1fcbc-a203-42a6-b6e2-a56343780ca6" providerId="ADAL" clId="{93CB8E7A-94A2-8B49-B28C-CBFFF67BC09B}" dt="2021-10-21T17:10:03.740" v="4192" actId="1076"/>
        <pc:sldMkLst>
          <pc:docMk/>
          <pc:sldMk cId="1300747618" sldId="2132"/>
        </pc:sldMkLst>
        <pc:spChg chg="mod">
          <ac:chgData name="Sharon, Guni" userId="fad1fcbc-a203-42a6-b6e2-a56343780ca6" providerId="ADAL" clId="{93CB8E7A-94A2-8B49-B28C-CBFFF67BC09B}" dt="2021-10-21T17:00:37.675" v="3955" actId="27636"/>
          <ac:spMkLst>
            <pc:docMk/>
            <pc:sldMk cId="1300747618" sldId="2132"/>
            <ac:spMk id="2" creationId="{C1E75C29-BD79-244C-84D4-660397122DAF}"/>
          </ac:spMkLst>
        </pc:spChg>
        <pc:spChg chg="mod">
          <ac:chgData name="Sharon, Guni" userId="fad1fcbc-a203-42a6-b6e2-a56343780ca6" providerId="ADAL" clId="{93CB8E7A-94A2-8B49-B28C-CBFFF67BC09B}" dt="2021-10-21T17:08:54.244" v="4170" actId="20577"/>
          <ac:spMkLst>
            <pc:docMk/>
            <pc:sldMk cId="1300747618" sldId="2132"/>
            <ac:spMk id="3" creationId="{119847F9-FC0A-3C43-A961-C770B693B812}"/>
          </ac:spMkLst>
        </pc:spChg>
        <pc:spChg chg="add mod">
          <ac:chgData name="Sharon, Guni" userId="fad1fcbc-a203-42a6-b6e2-a56343780ca6" providerId="ADAL" clId="{93CB8E7A-94A2-8B49-B28C-CBFFF67BC09B}" dt="2021-10-21T17:09:25.107" v="4175" actId="14100"/>
          <ac:spMkLst>
            <pc:docMk/>
            <pc:sldMk cId="1300747618" sldId="2132"/>
            <ac:spMk id="5" creationId="{05379CB6-18BA-2E4B-AB61-73B2E9113030}"/>
          </ac:spMkLst>
        </pc:spChg>
        <pc:spChg chg="add mod">
          <ac:chgData name="Sharon, Guni" userId="fad1fcbc-a203-42a6-b6e2-a56343780ca6" providerId="ADAL" clId="{93CB8E7A-94A2-8B49-B28C-CBFFF67BC09B}" dt="2021-10-21T17:10:03.740" v="4192" actId="1076"/>
          <ac:spMkLst>
            <pc:docMk/>
            <pc:sldMk cId="1300747618" sldId="2132"/>
            <ac:spMk id="6" creationId="{4A13F314-A7E4-E247-BC28-DA6BDECAFFF9}"/>
          </ac:spMkLst>
        </pc:spChg>
      </pc:sldChg>
      <pc:sldChg chg="modSp add">
        <pc:chgData name="Sharon, Guni" userId="fad1fcbc-a203-42a6-b6e2-a56343780ca6" providerId="ADAL" clId="{93CB8E7A-94A2-8B49-B28C-CBFFF67BC09B}" dt="2021-10-21T17:10:21.723" v="4194" actId="207"/>
        <pc:sldMkLst>
          <pc:docMk/>
          <pc:sldMk cId="2671900545" sldId="2133"/>
        </pc:sldMkLst>
        <pc:spChg chg="mod">
          <ac:chgData name="Sharon, Guni" userId="fad1fcbc-a203-42a6-b6e2-a56343780ca6" providerId="ADAL" clId="{93CB8E7A-94A2-8B49-B28C-CBFFF67BC09B}" dt="2021-10-21T17:10:21.723" v="4194" actId="207"/>
          <ac:spMkLst>
            <pc:docMk/>
            <pc:sldMk cId="2671900545" sldId="2133"/>
            <ac:spMk id="3" creationId="{17E4BF96-0528-C249-BF49-D859584593FF}"/>
          </ac:spMkLst>
        </pc:spChg>
      </pc:sldChg>
      <pc:sldChg chg="modSp new mod">
        <pc:chgData name="Sharon, Guni" userId="fad1fcbc-a203-42a6-b6e2-a56343780ca6" providerId="ADAL" clId="{93CB8E7A-94A2-8B49-B28C-CBFFF67BC09B}" dt="2021-10-22T15:48:53.013" v="5244" actId="20577"/>
        <pc:sldMkLst>
          <pc:docMk/>
          <pc:sldMk cId="3724310253" sldId="2134"/>
        </pc:sldMkLst>
        <pc:spChg chg="mod">
          <ac:chgData name="Sharon, Guni" userId="fad1fcbc-a203-42a6-b6e2-a56343780ca6" providerId="ADAL" clId="{93CB8E7A-94A2-8B49-B28C-CBFFF67BC09B}" dt="2021-10-21T19:58:44.635" v="4603" actId="313"/>
          <ac:spMkLst>
            <pc:docMk/>
            <pc:sldMk cId="3724310253" sldId="2134"/>
            <ac:spMk id="2" creationId="{7C08820F-F6F5-4147-A4C9-0CBC89932895}"/>
          </ac:spMkLst>
        </pc:spChg>
        <pc:spChg chg="mod">
          <ac:chgData name="Sharon, Guni" userId="fad1fcbc-a203-42a6-b6e2-a56343780ca6" providerId="ADAL" clId="{93CB8E7A-94A2-8B49-B28C-CBFFF67BC09B}" dt="2021-10-22T15:48:53.013" v="5244" actId="20577"/>
          <ac:spMkLst>
            <pc:docMk/>
            <pc:sldMk cId="3724310253" sldId="2134"/>
            <ac:spMk id="3" creationId="{67576645-2C89-CC4C-80D7-DC41EBB8D1CC}"/>
          </ac:spMkLst>
        </pc:spChg>
      </pc:sldChg>
      <pc:sldChg chg="addSp delSp modSp new mod">
        <pc:chgData name="Sharon, Guni" userId="fad1fcbc-a203-42a6-b6e2-a56343780ca6" providerId="ADAL" clId="{93CB8E7A-94A2-8B49-B28C-CBFFF67BC09B}" dt="2021-10-21T19:56:33.123" v="4588" actId="1076"/>
        <pc:sldMkLst>
          <pc:docMk/>
          <pc:sldMk cId="2038532675" sldId="2135"/>
        </pc:sldMkLst>
        <pc:spChg chg="mod">
          <ac:chgData name="Sharon, Guni" userId="fad1fcbc-a203-42a6-b6e2-a56343780ca6" providerId="ADAL" clId="{93CB8E7A-94A2-8B49-B28C-CBFFF67BC09B}" dt="2021-10-21T19:45:14.325" v="4216" actId="207"/>
          <ac:spMkLst>
            <pc:docMk/>
            <pc:sldMk cId="2038532675" sldId="2135"/>
            <ac:spMk id="2" creationId="{BC0183A7-87BF-E547-AC80-73444DD5BDE1}"/>
          </ac:spMkLst>
        </pc:spChg>
        <pc:spChg chg="mod">
          <ac:chgData name="Sharon, Guni" userId="fad1fcbc-a203-42a6-b6e2-a56343780ca6" providerId="ADAL" clId="{93CB8E7A-94A2-8B49-B28C-CBFFF67BC09B}" dt="2021-10-21T19:53:36.073" v="4542" actId="20577"/>
          <ac:spMkLst>
            <pc:docMk/>
            <pc:sldMk cId="2038532675" sldId="2135"/>
            <ac:spMk id="3" creationId="{B0C05204-FDE6-E042-B767-17A85405DFAA}"/>
          </ac:spMkLst>
        </pc:spChg>
        <pc:spChg chg="add mod">
          <ac:chgData name="Sharon, Guni" userId="fad1fcbc-a203-42a6-b6e2-a56343780ca6" providerId="ADAL" clId="{93CB8E7A-94A2-8B49-B28C-CBFFF67BC09B}" dt="2021-10-21T19:53:41.260" v="4555" actId="1036"/>
          <ac:spMkLst>
            <pc:docMk/>
            <pc:sldMk cId="2038532675" sldId="2135"/>
            <ac:spMk id="5" creationId="{13561794-CDBD-604C-8375-C24717D571BF}"/>
          </ac:spMkLst>
        </pc:spChg>
        <pc:spChg chg="add mod">
          <ac:chgData name="Sharon, Guni" userId="fad1fcbc-a203-42a6-b6e2-a56343780ca6" providerId="ADAL" clId="{93CB8E7A-94A2-8B49-B28C-CBFFF67BC09B}" dt="2021-10-21T19:53:41.260" v="4555" actId="1036"/>
          <ac:spMkLst>
            <pc:docMk/>
            <pc:sldMk cId="2038532675" sldId="2135"/>
            <ac:spMk id="6" creationId="{C51D7931-639C-8443-8EFE-B2B62DC95186}"/>
          </ac:spMkLst>
        </pc:spChg>
        <pc:spChg chg="add mod">
          <ac:chgData name="Sharon, Guni" userId="fad1fcbc-a203-42a6-b6e2-a56343780ca6" providerId="ADAL" clId="{93CB8E7A-94A2-8B49-B28C-CBFFF67BC09B}" dt="2021-10-21T19:53:51.752" v="4561" actId="1076"/>
          <ac:spMkLst>
            <pc:docMk/>
            <pc:sldMk cId="2038532675" sldId="2135"/>
            <ac:spMk id="7" creationId="{64DE96B0-0B48-2F4E-9666-B81B13884749}"/>
          </ac:spMkLst>
        </pc:spChg>
        <pc:spChg chg="add mod">
          <ac:chgData name="Sharon, Guni" userId="fad1fcbc-a203-42a6-b6e2-a56343780ca6" providerId="ADAL" clId="{93CB8E7A-94A2-8B49-B28C-CBFFF67BC09B}" dt="2021-10-21T19:53:50.433" v="4560" actId="1076"/>
          <ac:spMkLst>
            <pc:docMk/>
            <pc:sldMk cId="2038532675" sldId="2135"/>
            <ac:spMk id="8" creationId="{906A45D2-A9A4-744E-8F13-893B94E76397}"/>
          </ac:spMkLst>
        </pc:spChg>
        <pc:spChg chg="add mod">
          <ac:chgData name="Sharon, Guni" userId="fad1fcbc-a203-42a6-b6e2-a56343780ca6" providerId="ADAL" clId="{93CB8E7A-94A2-8B49-B28C-CBFFF67BC09B}" dt="2021-10-21T19:56:33.123" v="4588" actId="1076"/>
          <ac:spMkLst>
            <pc:docMk/>
            <pc:sldMk cId="2038532675" sldId="2135"/>
            <ac:spMk id="14" creationId="{5CAFC9A7-3268-D349-B0ED-1DC4B11DA863}"/>
          </ac:spMkLst>
        </pc:spChg>
        <pc:cxnChg chg="add del mod">
          <ac:chgData name="Sharon, Guni" userId="fad1fcbc-a203-42a6-b6e2-a56343780ca6" providerId="ADAL" clId="{93CB8E7A-94A2-8B49-B28C-CBFFF67BC09B}" dt="2021-10-21T19:53:47.951" v="4558" actId="478"/>
          <ac:cxnSpMkLst>
            <pc:docMk/>
            <pc:sldMk cId="2038532675" sldId="2135"/>
            <ac:cxnSpMk id="10" creationId="{CA373B77-D7E1-5944-8950-F2E10935896C}"/>
          </ac:cxnSpMkLst>
        </pc:cxnChg>
        <pc:cxnChg chg="add del mod">
          <ac:chgData name="Sharon, Guni" userId="fad1fcbc-a203-42a6-b6e2-a56343780ca6" providerId="ADAL" clId="{93CB8E7A-94A2-8B49-B28C-CBFFF67BC09B}" dt="2021-10-21T19:53:48.907" v="4559" actId="478"/>
          <ac:cxnSpMkLst>
            <pc:docMk/>
            <pc:sldMk cId="2038532675" sldId="2135"/>
            <ac:cxnSpMk id="11" creationId="{390824FA-DD9A-3F47-9481-E572E9EB43C1}"/>
          </ac:cxnSpMkLst>
        </pc:cxnChg>
      </pc:sldChg>
      <pc:sldChg chg="modSp new mod">
        <pc:chgData name="Sharon, Guni" userId="fad1fcbc-a203-42a6-b6e2-a56343780ca6" providerId="ADAL" clId="{93CB8E7A-94A2-8B49-B28C-CBFFF67BC09B}" dt="2021-10-21T20:26:31.827" v="4981" actId="20577"/>
        <pc:sldMkLst>
          <pc:docMk/>
          <pc:sldMk cId="11244143" sldId="2136"/>
        </pc:sldMkLst>
        <pc:spChg chg="mod">
          <ac:chgData name="Sharon, Guni" userId="fad1fcbc-a203-42a6-b6e2-a56343780ca6" providerId="ADAL" clId="{93CB8E7A-94A2-8B49-B28C-CBFFF67BC09B}" dt="2021-10-21T20:26:31.827" v="4981" actId="20577"/>
          <ac:spMkLst>
            <pc:docMk/>
            <pc:sldMk cId="11244143" sldId="2136"/>
            <ac:spMk id="2" creationId="{697287C2-8BFC-F140-A8B6-0982B287824E}"/>
          </ac:spMkLst>
        </pc:spChg>
        <pc:spChg chg="mod">
          <ac:chgData name="Sharon, Guni" userId="fad1fcbc-a203-42a6-b6e2-a56343780ca6" providerId="ADAL" clId="{93CB8E7A-94A2-8B49-B28C-CBFFF67BC09B}" dt="2021-10-21T20:26:26.260" v="4980" actId="20577"/>
          <ac:spMkLst>
            <pc:docMk/>
            <pc:sldMk cId="11244143" sldId="2136"/>
            <ac:spMk id="3" creationId="{03DBD386-DA09-024C-93CD-DDEB9E92C3E3}"/>
          </ac:spMkLst>
        </pc:spChg>
      </pc:sldChg>
      <pc:sldChg chg="modSp new mod">
        <pc:chgData name="Sharon, Guni" userId="fad1fcbc-a203-42a6-b6e2-a56343780ca6" providerId="ADAL" clId="{93CB8E7A-94A2-8B49-B28C-CBFFF67BC09B}" dt="2021-10-22T16:22:12.020" v="5674" actId="20577"/>
        <pc:sldMkLst>
          <pc:docMk/>
          <pc:sldMk cId="14780212" sldId="2137"/>
        </pc:sldMkLst>
        <pc:spChg chg="mod">
          <ac:chgData name="Sharon, Guni" userId="fad1fcbc-a203-42a6-b6e2-a56343780ca6" providerId="ADAL" clId="{93CB8E7A-94A2-8B49-B28C-CBFFF67BC09B}" dt="2021-10-22T15:49:38.753" v="5262" actId="20577"/>
          <ac:spMkLst>
            <pc:docMk/>
            <pc:sldMk cId="14780212" sldId="2137"/>
            <ac:spMk id="2" creationId="{3B4682D6-2643-494B-B256-09827295FBD1}"/>
          </ac:spMkLst>
        </pc:spChg>
        <pc:spChg chg="mod">
          <ac:chgData name="Sharon, Guni" userId="fad1fcbc-a203-42a6-b6e2-a56343780ca6" providerId="ADAL" clId="{93CB8E7A-94A2-8B49-B28C-CBFFF67BC09B}" dt="2021-10-22T16:22:12.020" v="5674" actId="20577"/>
          <ac:spMkLst>
            <pc:docMk/>
            <pc:sldMk cId="14780212" sldId="2137"/>
            <ac:spMk id="3" creationId="{94598750-B401-D346-A73B-E9311B5C81DD}"/>
          </ac:spMkLst>
        </pc:spChg>
      </pc:sldChg>
      <pc:sldChg chg="addSp delSp modSp new mod">
        <pc:chgData name="Sharon, Guni" userId="fad1fcbc-a203-42a6-b6e2-a56343780ca6" providerId="ADAL" clId="{93CB8E7A-94A2-8B49-B28C-CBFFF67BC09B}" dt="2021-10-22T17:24:45.064" v="6447" actId="1076"/>
        <pc:sldMkLst>
          <pc:docMk/>
          <pc:sldMk cId="3704807145" sldId="2138"/>
        </pc:sldMkLst>
        <pc:spChg chg="mod">
          <ac:chgData name="Sharon, Guni" userId="fad1fcbc-a203-42a6-b6e2-a56343780ca6" providerId="ADAL" clId="{93CB8E7A-94A2-8B49-B28C-CBFFF67BC09B}" dt="2021-10-22T16:12:22.339" v="5648"/>
          <ac:spMkLst>
            <pc:docMk/>
            <pc:sldMk cId="3704807145" sldId="2138"/>
            <ac:spMk id="2" creationId="{554BADE8-075F-354C-BAA9-63D7EDA482ED}"/>
          </ac:spMkLst>
        </pc:spChg>
        <pc:spChg chg="del">
          <ac:chgData name="Sharon, Guni" userId="fad1fcbc-a203-42a6-b6e2-a56343780ca6" providerId="ADAL" clId="{93CB8E7A-94A2-8B49-B28C-CBFFF67BC09B}" dt="2021-10-22T16:09:16.303" v="5632"/>
          <ac:spMkLst>
            <pc:docMk/>
            <pc:sldMk cId="3704807145" sldId="2138"/>
            <ac:spMk id="3" creationId="{E27F1FFC-03A1-E84A-AC07-6DFA040DBC63}"/>
          </ac:spMkLst>
        </pc:spChg>
        <pc:spChg chg="add del mod">
          <ac:chgData name="Sharon, Guni" userId="fad1fcbc-a203-42a6-b6e2-a56343780ca6" providerId="ADAL" clId="{93CB8E7A-94A2-8B49-B28C-CBFFF67BC09B}" dt="2021-10-22T16:12:11.583" v="5645"/>
          <ac:spMkLst>
            <pc:docMk/>
            <pc:sldMk cId="3704807145" sldId="2138"/>
            <ac:spMk id="10" creationId="{C7A38904-FEDF-D149-997D-EC7088887B2D}"/>
          </ac:spMkLst>
        </pc:spChg>
        <pc:spChg chg="add mod">
          <ac:chgData name="Sharon, Guni" userId="fad1fcbc-a203-42a6-b6e2-a56343780ca6" providerId="ADAL" clId="{93CB8E7A-94A2-8B49-B28C-CBFFF67BC09B}" dt="2021-10-22T16:21:48.284" v="5672" actId="1076"/>
          <ac:spMkLst>
            <pc:docMk/>
            <pc:sldMk cId="3704807145" sldId="2138"/>
            <ac:spMk id="13" creationId="{6540BAB0-9A91-BC43-9B34-8E15C8478F79}"/>
          </ac:spMkLst>
        </pc:spChg>
        <pc:spChg chg="add mod">
          <ac:chgData name="Sharon, Guni" userId="fad1fcbc-a203-42a6-b6e2-a56343780ca6" providerId="ADAL" clId="{93CB8E7A-94A2-8B49-B28C-CBFFF67BC09B}" dt="2021-10-22T17:24:31.461" v="6445" actId="478"/>
          <ac:spMkLst>
            <pc:docMk/>
            <pc:sldMk cId="3704807145" sldId="2138"/>
            <ac:spMk id="15" creationId="{D4110C51-1BA3-4643-8ADC-FBA86149FE2B}"/>
          </ac:spMkLst>
        </pc:spChg>
        <pc:picChg chg="add del mod">
          <ac:chgData name="Sharon, Guni" userId="fad1fcbc-a203-42a6-b6e2-a56343780ca6" providerId="ADAL" clId="{93CB8E7A-94A2-8B49-B28C-CBFFF67BC09B}" dt="2021-10-22T16:10:30.564" v="5644" actId="478"/>
          <ac:picMkLst>
            <pc:docMk/>
            <pc:sldMk cId="3704807145" sldId="2138"/>
            <ac:picMk id="6" creationId="{7F14DC8A-4013-164E-B4B9-0D6E36E9B97C}"/>
          </ac:picMkLst>
        </pc:picChg>
        <pc:picChg chg="add del mod">
          <ac:chgData name="Sharon, Guni" userId="fad1fcbc-a203-42a6-b6e2-a56343780ca6" providerId="ADAL" clId="{93CB8E7A-94A2-8B49-B28C-CBFFF67BC09B}" dt="2021-10-22T16:10:25.810" v="5643" actId="478"/>
          <ac:picMkLst>
            <pc:docMk/>
            <pc:sldMk cId="3704807145" sldId="2138"/>
            <ac:picMk id="8" creationId="{FD68B9DC-E2FE-E945-9391-41FAF76CEED1}"/>
          </ac:picMkLst>
        </pc:picChg>
        <pc:picChg chg="add del mod">
          <ac:chgData name="Sharon, Guni" userId="fad1fcbc-a203-42a6-b6e2-a56343780ca6" providerId="ADAL" clId="{93CB8E7A-94A2-8B49-B28C-CBFFF67BC09B}" dt="2021-10-22T17:24:31.461" v="6445" actId="478"/>
          <ac:picMkLst>
            <pc:docMk/>
            <pc:sldMk cId="3704807145" sldId="2138"/>
            <ac:picMk id="12" creationId="{3D05A8F5-85AD-FF4B-B5D3-F84752C8AC4C}"/>
          </ac:picMkLst>
        </pc:picChg>
        <pc:picChg chg="add mod">
          <ac:chgData name="Sharon, Guni" userId="fad1fcbc-a203-42a6-b6e2-a56343780ca6" providerId="ADAL" clId="{93CB8E7A-94A2-8B49-B28C-CBFFF67BC09B}" dt="2021-10-22T17:24:45.064" v="6447" actId="1076"/>
          <ac:picMkLst>
            <pc:docMk/>
            <pc:sldMk cId="3704807145" sldId="2138"/>
            <ac:picMk id="3074" creationId="{D400FF4A-E57C-BE42-9488-6E5417FB6CFB}"/>
          </ac:picMkLst>
        </pc:picChg>
      </pc:sldChg>
      <pc:sldChg chg="addSp modSp new mod">
        <pc:chgData name="Sharon, Guni" userId="fad1fcbc-a203-42a6-b6e2-a56343780ca6" providerId="ADAL" clId="{93CB8E7A-94A2-8B49-B28C-CBFFF67BC09B}" dt="2021-10-22T17:19:02.500" v="6438" actId="962"/>
        <pc:sldMkLst>
          <pc:docMk/>
          <pc:sldMk cId="1853976065" sldId="2139"/>
        </pc:sldMkLst>
        <pc:spChg chg="mod">
          <ac:chgData name="Sharon, Guni" userId="fad1fcbc-a203-42a6-b6e2-a56343780ca6" providerId="ADAL" clId="{93CB8E7A-94A2-8B49-B28C-CBFFF67BC09B}" dt="2021-10-22T16:28:54.647" v="5788" actId="20577"/>
          <ac:spMkLst>
            <pc:docMk/>
            <pc:sldMk cId="1853976065" sldId="2139"/>
            <ac:spMk id="2" creationId="{804103FB-375E-1C4B-93BD-5644C60B56EA}"/>
          </ac:spMkLst>
        </pc:spChg>
        <pc:spChg chg="mod">
          <ac:chgData name="Sharon, Guni" userId="fad1fcbc-a203-42a6-b6e2-a56343780ca6" providerId="ADAL" clId="{93CB8E7A-94A2-8B49-B28C-CBFFF67BC09B}" dt="2021-10-22T17:17:40.178" v="6425" actId="113"/>
          <ac:spMkLst>
            <pc:docMk/>
            <pc:sldMk cId="1853976065" sldId="2139"/>
            <ac:spMk id="3" creationId="{86A237FA-B8DA-9B43-BDB6-D16FF46F7E9C}"/>
          </ac:spMkLst>
        </pc:spChg>
        <pc:spChg chg="add mod">
          <ac:chgData name="Sharon, Guni" userId="fad1fcbc-a203-42a6-b6e2-a56343780ca6" providerId="ADAL" clId="{93CB8E7A-94A2-8B49-B28C-CBFFF67BC09B}" dt="2021-10-22T17:18:00.818" v="6430" actId="14100"/>
          <ac:spMkLst>
            <pc:docMk/>
            <pc:sldMk cId="1853976065" sldId="2139"/>
            <ac:spMk id="5" creationId="{FEF363B7-2605-104E-89EC-FA2B6F050FC2}"/>
          </ac:spMkLst>
        </pc:spChg>
        <pc:spChg chg="add mod">
          <ac:chgData name="Sharon, Guni" userId="fad1fcbc-a203-42a6-b6e2-a56343780ca6" providerId="ADAL" clId="{93CB8E7A-94A2-8B49-B28C-CBFFF67BC09B}" dt="2021-10-22T17:18:18.675" v="6434" actId="1076"/>
          <ac:spMkLst>
            <pc:docMk/>
            <pc:sldMk cId="1853976065" sldId="2139"/>
            <ac:spMk id="7" creationId="{B1C152BE-3B65-7142-8E3A-DB566041FA1D}"/>
          </ac:spMkLst>
        </pc:spChg>
        <pc:picChg chg="add mod">
          <ac:chgData name="Sharon, Guni" userId="fad1fcbc-a203-42a6-b6e2-a56343780ca6" providerId="ADAL" clId="{93CB8E7A-94A2-8B49-B28C-CBFFF67BC09B}" dt="2021-10-22T17:19:02.500" v="6438" actId="962"/>
          <ac:picMkLst>
            <pc:docMk/>
            <pc:sldMk cId="1853976065" sldId="2139"/>
            <ac:picMk id="9" creationId="{D74C0563-B370-944C-8A3A-4E53EBCD3DAC}"/>
          </ac:picMkLst>
        </pc:picChg>
      </pc:sldChg>
      <pc:sldChg chg="modSp new mod">
        <pc:chgData name="Sharon, Guni" userId="fad1fcbc-a203-42a6-b6e2-a56343780ca6" providerId="ADAL" clId="{93CB8E7A-94A2-8B49-B28C-CBFFF67BC09B}" dt="2021-10-22T16:50:31.407" v="6092" actId="20577"/>
        <pc:sldMkLst>
          <pc:docMk/>
          <pc:sldMk cId="2016498907" sldId="2140"/>
        </pc:sldMkLst>
        <pc:spChg chg="mod">
          <ac:chgData name="Sharon, Guni" userId="fad1fcbc-a203-42a6-b6e2-a56343780ca6" providerId="ADAL" clId="{93CB8E7A-94A2-8B49-B28C-CBFFF67BC09B}" dt="2021-10-22T16:34:03.198" v="5798" actId="20577"/>
          <ac:spMkLst>
            <pc:docMk/>
            <pc:sldMk cId="2016498907" sldId="2140"/>
            <ac:spMk id="2" creationId="{5049A378-18FA-6140-B75F-3B05B88F5703}"/>
          </ac:spMkLst>
        </pc:spChg>
        <pc:spChg chg="mod">
          <ac:chgData name="Sharon, Guni" userId="fad1fcbc-a203-42a6-b6e2-a56343780ca6" providerId="ADAL" clId="{93CB8E7A-94A2-8B49-B28C-CBFFF67BC09B}" dt="2021-10-22T16:50:31.407" v="6092" actId="20577"/>
          <ac:spMkLst>
            <pc:docMk/>
            <pc:sldMk cId="2016498907" sldId="2140"/>
            <ac:spMk id="3" creationId="{9761F574-4512-A74B-A5BA-E48D2AA4DE4F}"/>
          </ac:spMkLst>
        </pc:spChg>
      </pc:sldChg>
      <pc:sldChg chg="addSp modSp new mod">
        <pc:chgData name="Sharon, Guni" userId="fad1fcbc-a203-42a6-b6e2-a56343780ca6" providerId="ADAL" clId="{93CB8E7A-94A2-8B49-B28C-CBFFF67BC09B}" dt="2021-10-22T16:47:07.418" v="6029" actId="20577"/>
        <pc:sldMkLst>
          <pc:docMk/>
          <pc:sldMk cId="3594455038" sldId="2141"/>
        </pc:sldMkLst>
        <pc:spChg chg="mod">
          <ac:chgData name="Sharon, Guni" userId="fad1fcbc-a203-42a6-b6e2-a56343780ca6" providerId="ADAL" clId="{93CB8E7A-94A2-8B49-B28C-CBFFF67BC09B}" dt="2021-10-22T16:37:04.575" v="5816"/>
          <ac:spMkLst>
            <pc:docMk/>
            <pc:sldMk cId="3594455038" sldId="2141"/>
            <ac:spMk id="2" creationId="{732B9F40-8C63-6E48-8689-7768383EF60E}"/>
          </ac:spMkLst>
        </pc:spChg>
        <pc:spChg chg="mod">
          <ac:chgData name="Sharon, Guni" userId="fad1fcbc-a203-42a6-b6e2-a56343780ca6" providerId="ADAL" clId="{93CB8E7A-94A2-8B49-B28C-CBFFF67BC09B}" dt="2021-10-22T16:47:07.418" v="6029" actId="20577"/>
          <ac:spMkLst>
            <pc:docMk/>
            <pc:sldMk cId="3594455038" sldId="2141"/>
            <ac:spMk id="3" creationId="{29681F5C-E478-E448-8DE7-19F00E25AC26}"/>
          </ac:spMkLst>
        </pc:spChg>
        <pc:picChg chg="add mod">
          <ac:chgData name="Sharon, Guni" userId="fad1fcbc-a203-42a6-b6e2-a56343780ca6" providerId="ADAL" clId="{93CB8E7A-94A2-8B49-B28C-CBFFF67BC09B}" dt="2021-10-22T16:45:40.843" v="6024" actId="1038"/>
          <ac:picMkLst>
            <pc:docMk/>
            <pc:sldMk cId="3594455038" sldId="2141"/>
            <ac:picMk id="6" creationId="{D8354C5E-924D-E144-BD29-60655517BE3C}"/>
          </ac:picMkLst>
        </pc:picChg>
      </pc:sldChg>
      <pc:sldChg chg="addSp delSp modSp new mod">
        <pc:chgData name="Sharon, Guni" userId="fad1fcbc-a203-42a6-b6e2-a56343780ca6" providerId="ADAL" clId="{93CB8E7A-94A2-8B49-B28C-CBFFF67BC09B}" dt="2021-10-22T17:24:28.105" v="6444" actId="1076"/>
        <pc:sldMkLst>
          <pc:docMk/>
          <pc:sldMk cId="2890105156" sldId="2142"/>
        </pc:sldMkLst>
        <pc:spChg chg="del">
          <ac:chgData name="Sharon, Guni" userId="fad1fcbc-a203-42a6-b6e2-a56343780ca6" providerId="ADAL" clId="{93CB8E7A-94A2-8B49-B28C-CBFFF67BC09B}" dt="2021-10-22T16:51:46.064" v="6094"/>
          <ac:spMkLst>
            <pc:docMk/>
            <pc:sldMk cId="2890105156" sldId="2142"/>
            <ac:spMk id="3" creationId="{7F8EC0BE-037C-9D43-B277-9D66EB220A98}"/>
          </ac:spMkLst>
        </pc:spChg>
        <pc:spChg chg="add mod">
          <ac:chgData name="Sharon, Guni" userId="fad1fcbc-a203-42a6-b6e2-a56343780ca6" providerId="ADAL" clId="{93CB8E7A-94A2-8B49-B28C-CBFFF67BC09B}" dt="2021-10-22T17:24:18.423" v="6442" actId="478"/>
          <ac:spMkLst>
            <pc:docMk/>
            <pc:sldMk cId="2890105156" sldId="2142"/>
            <ac:spMk id="8" creationId="{9B4E1146-5849-DE46-B7B5-1347B189B6E0}"/>
          </ac:spMkLst>
        </pc:spChg>
        <pc:picChg chg="add del mod">
          <ac:chgData name="Sharon, Guni" userId="fad1fcbc-a203-42a6-b6e2-a56343780ca6" providerId="ADAL" clId="{93CB8E7A-94A2-8B49-B28C-CBFFF67BC09B}" dt="2021-10-22T17:24:18.423" v="6442" actId="478"/>
          <ac:picMkLst>
            <pc:docMk/>
            <pc:sldMk cId="2890105156" sldId="2142"/>
            <ac:picMk id="6" creationId="{405B8A7E-3175-BC42-9BDD-510C3399DAA5}"/>
          </ac:picMkLst>
        </pc:picChg>
        <pc:picChg chg="add mod">
          <ac:chgData name="Sharon, Guni" userId="fad1fcbc-a203-42a6-b6e2-a56343780ca6" providerId="ADAL" clId="{93CB8E7A-94A2-8B49-B28C-CBFFF67BC09B}" dt="2021-10-22T17:24:28.105" v="6444" actId="1076"/>
          <ac:picMkLst>
            <pc:docMk/>
            <pc:sldMk cId="2890105156" sldId="2142"/>
            <ac:picMk id="2050" creationId="{7EE2D56A-E78C-6A40-A123-89686D512B7F}"/>
          </ac:picMkLst>
        </pc:picChg>
      </pc:sldChg>
      <pc:sldChg chg="addSp modSp new">
        <pc:chgData name="Sharon, Guni" userId="fad1fcbc-a203-42a6-b6e2-a56343780ca6" providerId="ADAL" clId="{93CB8E7A-94A2-8B49-B28C-CBFFF67BC09B}" dt="2021-10-22T17:24:11.927" v="6441" actId="1076"/>
        <pc:sldMkLst>
          <pc:docMk/>
          <pc:sldMk cId="3007392124" sldId="2143"/>
        </pc:sldMkLst>
        <pc:picChg chg="add mod">
          <ac:chgData name="Sharon, Guni" userId="fad1fcbc-a203-42a6-b6e2-a56343780ca6" providerId="ADAL" clId="{93CB8E7A-94A2-8B49-B28C-CBFFF67BC09B}" dt="2021-10-22T17:24:11.927" v="6441" actId="1076"/>
          <ac:picMkLst>
            <pc:docMk/>
            <pc:sldMk cId="3007392124" sldId="2143"/>
            <ac:picMk id="1026" creationId="{99F784D3-B5C1-6D4B-BD43-57398025F9BE}"/>
          </ac:picMkLst>
        </pc:picChg>
      </pc:sldChg>
      <pc:sldChg chg="modSp new mod">
        <pc:chgData name="Sharon, Guni" userId="fad1fcbc-a203-42a6-b6e2-a56343780ca6" providerId="ADAL" clId="{93CB8E7A-94A2-8B49-B28C-CBFFF67BC09B}" dt="2021-10-22T19:00:16.945" v="7213" actId="20577"/>
        <pc:sldMkLst>
          <pc:docMk/>
          <pc:sldMk cId="1495720544" sldId="2144"/>
        </pc:sldMkLst>
        <pc:spChg chg="mod">
          <ac:chgData name="Sharon, Guni" userId="fad1fcbc-a203-42a6-b6e2-a56343780ca6" providerId="ADAL" clId="{93CB8E7A-94A2-8B49-B28C-CBFFF67BC09B}" dt="2021-10-22T18:40:20.846" v="6943" actId="313"/>
          <ac:spMkLst>
            <pc:docMk/>
            <pc:sldMk cId="1495720544" sldId="2144"/>
            <ac:spMk id="2" creationId="{2489BED4-E2F7-E74F-A113-7DB5244C1EA8}"/>
          </ac:spMkLst>
        </pc:spChg>
        <pc:spChg chg="mod">
          <ac:chgData name="Sharon, Guni" userId="fad1fcbc-a203-42a6-b6e2-a56343780ca6" providerId="ADAL" clId="{93CB8E7A-94A2-8B49-B28C-CBFFF67BC09B}" dt="2021-10-22T19:00:16.945" v="7213" actId="20577"/>
          <ac:spMkLst>
            <pc:docMk/>
            <pc:sldMk cId="1495720544" sldId="2144"/>
            <ac:spMk id="3" creationId="{59BFBEC2-184D-5244-AD1C-9D6EEF6D0BB4}"/>
          </ac:spMkLst>
        </pc:spChg>
      </pc:sldChg>
      <pc:sldChg chg="addSp new">
        <pc:chgData name="Sharon, Guni" userId="fad1fcbc-a203-42a6-b6e2-a56343780ca6" providerId="ADAL" clId="{93CB8E7A-94A2-8B49-B28C-CBFFF67BC09B}" dt="2021-10-22T18:39:59.837" v="6917"/>
        <pc:sldMkLst>
          <pc:docMk/>
          <pc:sldMk cId="3993244875" sldId="2145"/>
        </pc:sldMkLst>
        <pc:picChg chg="add">
          <ac:chgData name="Sharon, Guni" userId="fad1fcbc-a203-42a6-b6e2-a56343780ca6" providerId="ADAL" clId="{93CB8E7A-94A2-8B49-B28C-CBFFF67BC09B}" dt="2021-10-22T18:39:59.837" v="6917"/>
          <ac:picMkLst>
            <pc:docMk/>
            <pc:sldMk cId="3993244875" sldId="2145"/>
            <ac:picMk id="4098" creationId="{DD1CD8F7-8B90-CC44-B607-47C3446E8498}"/>
          </ac:picMkLst>
        </pc:picChg>
      </pc:sldChg>
      <pc:sldChg chg="addSp delSp modSp new mod">
        <pc:chgData name="Sharon, Guni" userId="fad1fcbc-a203-42a6-b6e2-a56343780ca6" providerId="ADAL" clId="{93CB8E7A-94A2-8B49-B28C-CBFFF67BC09B}" dt="2021-10-22T20:38:17.362" v="8235" actId="5793"/>
        <pc:sldMkLst>
          <pc:docMk/>
          <pc:sldMk cId="3203393293" sldId="2146"/>
        </pc:sldMkLst>
        <pc:spChg chg="mod">
          <ac:chgData name="Sharon, Guni" userId="fad1fcbc-a203-42a6-b6e2-a56343780ca6" providerId="ADAL" clId="{93CB8E7A-94A2-8B49-B28C-CBFFF67BC09B}" dt="2021-10-22T19:49:59.796" v="7233" actId="313"/>
          <ac:spMkLst>
            <pc:docMk/>
            <pc:sldMk cId="3203393293" sldId="2146"/>
            <ac:spMk id="2" creationId="{81810046-F5C2-9A44-A706-5752BBA871E1}"/>
          </ac:spMkLst>
        </pc:spChg>
        <pc:spChg chg="del mod">
          <ac:chgData name="Sharon, Guni" userId="fad1fcbc-a203-42a6-b6e2-a56343780ca6" providerId="ADAL" clId="{93CB8E7A-94A2-8B49-B28C-CBFFF67BC09B}" dt="2021-10-22T20:02:51.994" v="7696" actId="3680"/>
          <ac:spMkLst>
            <pc:docMk/>
            <pc:sldMk cId="3203393293" sldId="2146"/>
            <ac:spMk id="3" creationId="{BFB93715-05CD-1846-B93D-536F1120EB4A}"/>
          </ac:spMkLst>
        </pc:spChg>
        <pc:spChg chg="add mod">
          <ac:chgData name="Sharon, Guni" userId="fad1fcbc-a203-42a6-b6e2-a56343780ca6" providerId="ADAL" clId="{93CB8E7A-94A2-8B49-B28C-CBFFF67BC09B}" dt="2021-10-22T20:31:02.052" v="8130" actId="1076"/>
          <ac:spMkLst>
            <pc:docMk/>
            <pc:sldMk cId="3203393293" sldId="2146"/>
            <ac:spMk id="7" creationId="{B5ECC635-FCAA-054A-9615-C84DE79A643B}"/>
          </ac:spMkLst>
        </pc:spChg>
        <pc:graphicFrameChg chg="add mod ord modGraphic">
          <ac:chgData name="Sharon, Guni" userId="fad1fcbc-a203-42a6-b6e2-a56343780ca6" providerId="ADAL" clId="{93CB8E7A-94A2-8B49-B28C-CBFFF67BC09B}" dt="2021-10-22T20:38:17.362" v="8235" actId="5793"/>
          <ac:graphicFrameMkLst>
            <pc:docMk/>
            <pc:sldMk cId="3203393293" sldId="2146"/>
            <ac:graphicFrameMk id="5" creationId="{C754BD11-E7F0-1245-8B65-B1539BA474C9}"/>
          </ac:graphicFrameMkLst>
        </pc:graphicFrameChg>
      </pc:sldChg>
      <pc:sldChg chg="modSp new mod">
        <pc:chgData name="Sharon, Guni" userId="fad1fcbc-a203-42a6-b6e2-a56343780ca6" providerId="ADAL" clId="{93CB8E7A-94A2-8B49-B28C-CBFFF67BC09B}" dt="2021-10-22T20:00:30.769" v="7680" actId="20577"/>
        <pc:sldMkLst>
          <pc:docMk/>
          <pc:sldMk cId="412246152" sldId="2147"/>
        </pc:sldMkLst>
        <pc:spChg chg="mod">
          <ac:chgData name="Sharon, Guni" userId="fad1fcbc-a203-42a6-b6e2-a56343780ca6" providerId="ADAL" clId="{93CB8E7A-94A2-8B49-B28C-CBFFF67BC09B}" dt="2021-10-22T19:50:17.469" v="7266" actId="20577"/>
          <ac:spMkLst>
            <pc:docMk/>
            <pc:sldMk cId="412246152" sldId="2147"/>
            <ac:spMk id="2" creationId="{7135AE96-1565-8741-8BF8-00317C66AFFC}"/>
          </ac:spMkLst>
        </pc:spChg>
        <pc:spChg chg="mod">
          <ac:chgData name="Sharon, Guni" userId="fad1fcbc-a203-42a6-b6e2-a56343780ca6" providerId="ADAL" clId="{93CB8E7A-94A2-8B49-B28C-CBFFF67BC09B}" dt="2021-10-22T20:00:30.769" v="7680" actId="20577"/>
          <ac:spMkLst>
            <pc:docMk/>
            <pc:sldMk cId="412246152" sldId="2147"/>
            <ac:spMk id="3" creationId="{3560B8D8-F852-A743-A540-085CE522D83E}"/>
          </ac:spMkLst>
        </pc:spChg>
      </pc:sldChg>
      <pc:sldChg chg="modSp new mod">
        <pc:chgData name="Sharon, Guni" userId="fad1fcbc-a203-42a6-b6e2-a56343780ca6" providerId="ADAL" clId="{93CB8E7A-94A2-8B49-B28C-CBFFF67BC09B}" dt="2021-10-22T20:51:14.540" v="8330" actId="20577"/>
        <pc:sldMkLst>
          <pc:docMk/>
          <pc:sldMk cId="1586164181" sldId="2148"/>
        </pc:sldMkLst>
        <pc:spChg chg="mod">
          <ac:chgData name="Sharon, Guni" userId="fad1fcbc-a203-42a6-b6e2-a56343780ca6" providerId="ADAL" clId="{93CB8E7A-94A2-8B49-B28C-CBFFF67BC09B}" dt="2021-10-22T20:51:14.540" v="8330" actId="20577"/>
          <ac:spMkLst>
            <pc:docMk/>
            <pc:sldMk cId="1586164181" sldId="2148"/>
            <ac:spMk id="2" creationId="{9158E77B-0176-444A-8704-6B8A3DAAC3F4}"/>
          </ac:spMkLst>
        </pc:spChg>
        <pc:spChg chg="mod">
          <ac:chgData name="Sharon, Guni" userId="fad1fcbc-a203-42a6-b6e2-a56343780ca6" providerId="ADAL" clId="{93CB8E7A-94A2-8B49-B28C-CBFFF67BC09B}" dt="2021-10-22T20:44:19.457" v="8320" actId="20577"/>
          <ac:spMkLst>
            <pc:docMk/>
            <pc:sldMk cId="1586164181" sldId="2148"/>
            <ac:spMk id="3" creationId="{DC152D7A-CA38-C44A-A776-1F76390D3E2D}"/>
          </ac:spMkLst>
        </pc:spChg>
      </pc:sldChg>
    </pc:docChg>
  </pc:docChgLst>
  <pc:docChgLst>
    <pc:chgData name="Sharon, Guni" userId="fad1fcbc-a203-42a6-b6e2-a56343780ca6" providerId="ADAL" clId="{F251E69A-A25B-6C44-80D8-937D964A8F65}"/>
    <pc:docChg chg="undo custSel addSld delSld modSld sldOrd">
      <pc:chgData name="Sharon, Guni" userId="fad1fcbc-a203-42a6-b6e2-a56343780ca6" providerId="ADAL" clId="{F251E69A-A25B-6C44-80D8-937D964A8F65}" dt="2021-10-19T19:28:33.393" v="5949" actId="2696"/>
      <pc:docMkLst>
        <pc:docMk/>
      </pc:docMkLst>
      <pc:sldChg chg="addSp delSp modSp mod">
        <pc:chgData name="Sharon, Guni" userId="fad1fcbc-a203-42a6-b6e2-a56343780ca6" providerId="ADAL" clId="{F251E69A-A25B-6C44-80D8-937D964A8F65}" dt="2021-10-08T20:23:47.980" v="34" actId="1076"/>
        <pc:sldMkLst>
          <pc:docMk/>
          <pc:sldMk cId="2191271544" sldId="863"/>
        </pc:sldMkLst>
        <pc:spChg chg="mod">
          <ac:chgData name="Sharon, Guni" userId="fad1fcbc-a203-42a6-b6e2-a56343780ca6" providerId="ADAL" clId="{F251E69A-A25B-6C44-80D8-937D964A8F65}" dt="2021-10-08T20:20:15.890" v="27" actId="20577"/>
          <ac:spMkLst>
            <pc:docMk/>
            <pc:sldMk cId="2191271544" sldId="863"/>
            <ac:spMk id="2" creationId="{9ED17D63-0594-B242-B721-65F932956610}"/>
          </ac:spMkLst>
        </pc:spChg>
        <pc:picChg chg="add mod">
          <ac:chgData name="Sharon, Guni" userId="fad1fcbc-a203-42a6-b6e2-a56343780ca6" providerId="ADAL" clId="{F251E69A-A25B-6C44-80D8-937D964A8F65}" dt="2021-10-08T20:23:47.980" v="34" actId="1076"/>
          <ac:picMkLst>
            <pc:docMk/>
            <pc:sldMk cId="2191271544" sldId="863"/>
            <ac:picMk id="5" creationId="{BBE81DDE-83BD-A046-A4A6-60C248970D17}"/>
          </ac:picMkLst>
        </pc:picChg>
        <pc:picChg chg="del">
          <ac:chgData name="Sharon, Guni" userId="fad1fcbc-a203-42a6-b6e2-a56343780ca6" providerId="ADAL" clId="{F251E69A-A25B-6C44-80D8-937D964A8F65}" dt="2021-10-08T20:22:29.062" v="28" actId="478"/>
          <ac:picMkLst>
            <pc:docMk/>
            <pc:sldMk cId="2191271544" sldId="863"/>
            <ac:picMk id="1026" creationId="{1A339EA8-FA0F-B347-A8A6-42DFD1E37628}"/>
          </ac:picMkLst>
        </pc:picChg>
      </pc:sldChg>
      <pc:sldChg chg="del">
        <pc:chgData name="Sharon, Guni" userId="fad1fcbc-a203-42a6-b6e2-a56343780ca6" providerId="ADAL" clId="{F251E69A-A25B-6C44-80D8-937D964A8F65}" dt="2021-10-19T19:28:33.393" v="5949" actId="2696"/>
        <pc:sldMkLst>
          <pc:docMk/>
          <pc:sldMk cId="2973428121" sldId="2055"/>
        </pc:sldMkLst>
      </pc:sldChg>
      <pc:sldChg chg="del">
        <pc:chgData name="Sharon, Guni" userId="fad1fcbc-a203-42a6-b6e2-a56343780ca6" providerId="ADAL" clId="{F251E69A-A25B-6C44-80D8-937D964A8F65}" dt="2021-10-08T20:19:53.765" v="0" actId="2696"/>
        <pc:sldMkLst>
          <pc:docMk/>
          <pc:sldMk cId="1060139685" sldId="2056"/>
        </pc:sldMkLst>
      </pc:sldChg>
      <pc:sldChg chg="del">
        <pc:chgData name="Sharon, Guni" userId="fad1fcbc-a203-42a6-b6e2-a56343780ca6" providerId="ADAL" clId="{F251E69A-A25B-6C44-80D8-937D964A8F65}" dt="2021-10-08T20:19:53.765" v="0" actId="2696"/>
        <pc:sldMkLst>
          <pc:docMk/>
          <pc:sldMk cId="3211030119" sldId="2075"/>
        </pc:sldMkLst>
      </pc:sldChg>
      <pc:sldChg chg="del">
        <pc:chgData name="Sharon, Guni" userId="fad1fcbc-a203-42a6-b6e2-a56343780ca6" providerId="ADAL" clId="{F251E69A-A25B-6C44-80D8-937D964A8F65}" dt="2021-10-08T20:19:53.765" v="0" actId="2696"/>
        <pc:sldMkLst>
          <pc:docMk/>
          <pc:sldMk cId="444936569" sldId="2076"/>
        </pc:sldMkLst>
      </pc:sldChg>
      <pc:sldChg chg="del">
        <pc:chgData name="Sharon, Guni" userId="fad1fcbc-a203-42a6-b6e2-a56343780ca6" providerId="ADAL" clId="{F251E69A-A25B-6C44-80D8-937D964A8F65}" dt="2021-10-08T20:19:53.765" v="0" actId="2696"/>
        <pc:sldMkLst>
          <pc:docMk/>
          <pc:sldMk cId="2042321946" sldId="2077"/>
        </pc:sldMkLst>
      </pc:sldChg>
      <pc:sldChg chg="del">
        <pc:chgData name="Sharon, Guni" userId="fad1fcbc-a203-42a6-b6e2-a56343780ca6" providerId="ADAL" clId="{F251E69A-A25B-6C44-80D8-937D964A8F65}" dt="2021-10-08T20:19:53.765" v="0" actId="2696"/>
        <pc:sldMkLst>
          <pc:docMk/>
          <pc:sldMk cId="416310864" sldId="2078"/>
        </pc:sldMkLst>
      </pc:sldChg>
      <pc:sldChg chg="del">
        <pc:chgData name="Sharon, Guni" userId="fad1fcbc-a203-42a6-b6e2-a56343780ca6" providerId="ADAL" clId="{F251E69A-A25B-6C44-80D8-937D964A8F65}" dt="2021-10-08T20:19:53.765" v="0" actId="2696"/>
        <pc:sldMkLst>
          <pc:docMk/>
          <pc:sldMk cId="3241162992" sldId="2079"/>
        </pc:sldMkLst>
      </pc:sldChg>
      <pc:sldChg chg="del">
        <pc:chgData name="Sharon, Guni" userId="fad1fcbc-a203-42a6-b6e2-a56343780ca6" providerId="ADAL" clId="{F251E69A-A25B-6C44-80D8-937D964A8F65}" dt="2021-10-08T20:19:53.765" v="0" actId="2696"/>
        <pc:sldMkLst>
          <pc:docMk/>
          <pc:sldMk cId="469011332" sldId="2080"/>
        </pc:sldMkLst>
      </pc:sldChg>
      <pc:sldChg chg="del">
        <pc:chgData name="Sharon, Guni" userId="fad1fcbc-a203-42a6-b6e2-a56343780ca6" providerId="ADAL" clId="{F251E69A-A25B-6C44-80D8-937D964A8F65}" dt="2021-10-08T20:19:53.765" v="0" actId="2696"/>
        <pc:sldMkLst>
          <pc:docMk/>
          <pc:sldMk cId="1012195738" sldId="2081"/>
        </pc:sldMkLst>
      </pc:sldChg>
      <pc:sldChg chg="del">
        <pc:chgData name="Sharon, Guni" userId="fad1fcbc-a203-42a6-b6e2-a56343780ca6" providerId="ADAL" clId="{F251E69A-A25B-6C44-80D8-937D964A8F65}" dt="2021-10-08T20:19:53.765" v="0" actId="2696"/>
        <pc:sldMkLst>
          <pc:docMk/>
          <pc:sldMk cId="2878521658" sldId="2082"/>
        </pc:sldMkLst>
      </pc:sldChg>
      <pc:sldChg chg="del">
        <pc:chgData name="Sharon, Guni" userId="fad1fcbc-a203-42a6-b6e2-a56343780ca6" providerId="ADAL" clId="{F251E69A-A25B-6C44-80D8-937D964A8F65}" dt="2021-10-08T20:19:53.765" v="0" actId="2696"/>
        <pc:sldMkLst>
          <pc:docMk/>
          <pc:sldMk cId="719285652" sldId="2083"/>
        </pc:sldMkLst>
      </pc:sldChg>
      <pc:sldChg chg="del">
        <pc:chgData name="Sharon, Guni" userId="fad1fcbc-a203-42a6-b6e2-a56343780ca6" providerId="ADAL" clId="{F251E69A-A25B-6C44-80D8-937D964A8F65}" dt="2021-10-08T20:19:53.765" v="0" actId="2696"/>
        <pc:sldMkLst>
          <pc:docMk/>
          <pc:sldMk cId="2651819452" sldId="2084"/>
        </pc:sldMkLst>
      </pc:sldChg>
      <pc:sldChg chg="del">
        <pc:chgData name="Sharon, Guni" userId="fad1fcbc-a203-42a6-b6e2-a56343780ca6" providerId="ADAL" clId="{F251E69A-A25B-6C44-80D8-937D964A8F65}" dt="2021-10-08T20:19:53.765" v="0" actId="2696"/>
        <pc:sldMkLst>
          <pc:docMk/>
          <pc:sldMk cId="2986760438" sldId="2085"/>
        </pc:sldMkLst>
      </pc:sldChg>
      <pc:sldChg chg="del">
        <pc:chgData name="Sharon, Guni" userId="fad1fcbc-a203-42a6-b6e2-a56343780ca6" providerId="ADAL" clId="{F251E69A-A25B-6C44-80D8-937D964A8F65}" dt="2021-10-08T20:19:53.765" v="0" actId="2696"/>
        <pc:sldMkLst>
          <pc:docMk/>
          <pc:sldMk cId="2491417447" sldId="2086"/>
        </pc:sldMkLst>
      </pc:sldChg>
      <pc:sldChg chg="del">
        <pc:chgData name="Sharon, Guni" userId="fad1fcbc-a203-42a6-b6e2-a56343780ca6" providerId="ADAL" clId="{F251E69A-A25B-6C44-80D8-937D964A8F65}" dt="2021-10-08T20:19:53.765" v="0" actId="2696"/>
        <pc:sldMkLst>
          <pc:docMk/>
          <pc:sldMk cId="594059258" sldId="2088"/>
        </pc:sldMkLst>
      </pc:sldChg>
      <pc:sldChg chg="del">
        <pc:chgData name="Sharon, Guni" userId="fad1fcbc-a203-42a6-b6e2-a56343780ca6" providerId="ADAL" clId="{F251E69A-A25B-6C44-80D8-937D964A8F65}" dt="2021-10-08T20:19:53.765" v="0" actId="2696"/>
        <pc:sldMkLst>
          <pc:docMk/>
          <pc:sldMk cId="1424999262" sldId="2089"/>
        </pc:sldMkLst>
      </pc:sldChg>
      <pc:sldChg chg="modSp del">
        <pc:chgData name="Sharon, Guni" userId="fad1fcbc-a203-42a6-b6e2-a56343780ca6" providerId="ADAL" clId="{F251E69A-A25B-6C44-80D8-937D964A8F65}" dt="2021-10-19T19:27:40.879" v="5946" actId="2696"/>
        <pc:sldMkLst>
          <pc:docMk/>
          <pc:sldMk cId="3446987392" sldId="2090"/>
        </pc:sldMkLst>
        <pc:spChg chg="mod">
          <ac:chgData name="Sharon, Guni" userId="fad1fcbc-a203-42a6-b6e2-a56343780ca6" providerId="ADAL" clId="{F251E69A-A25B-6C44-80D8-937D964A8F65}" dt="2021-10-18T16:54:04.697" v="3277"/>
          <ac:spMkLst>
            <pc:docMk/>
            <pc:sldMk cId="3446987392" sldId="2090"/>
            <ac:spMk id="3" creationId="{1B02EBE7-7174-0A4D-9575-BE53D6F9ABD4}"/>
          </ac:spMkLst>
        </pc:spChg>
      </pc:sldChg>
      <pc:sldChg chg="modSp new mod">
        <pc:chgData name="Sharon, Guni" userId="fad1fcbc-a203-42a6-b6e2-a56343780ca6" providerId="ADAL" clId="{F251E69A-A25B-6C44-80D8-937D964A8F65}" dt="2021-10-12T20:40:16.683" v="958" actId="20577"/>
        <pc:sldMkLst>
          <pc:docMk/>
          <pc:sldMk cId="3931336058" sldId="2091"/>
        </pc:sldMkLst>
        <pc:spChg chg="mod">
          <ac:chgData name="Sharon, Guni" userId="fad1fcbc-a203-42a6-b6e2-a56343780ca6" providerId="ADAL" clId="{F251E69A-A25B-6C44-80D8-937D964A8F65}" dt="2021-10-12T20:15:16.104" v="563" actId="20577"/>
          <ac:spMkLst>
            <pc:docMk/>
            <pc:sldMk cId="3931336058" sldId="2091"/>
            <ac:spMk id="2" creationId="{25976CC5-F5DD-2247-BBFB-8E3A9BE2A864}"/>
          </ac:spMkLst>
        </pc:spChg>
        <pc:spChg chg="mod">
          <ac:chgData name="Sharon, Guni" userId="fad1fcbc-a203-42a6-b6e2-a56343780ca6" providerId="ADAL" clId="{F251E69A-A25B-6C44-80D8-937D964A8F65}" dt="2021-10-12T20:40:16.683" v="958" actId="20577"/>
          <ac:spMkLst>
            <pc:docMk/>
            <pc:sldMk cId="3931336058" sldId="2091"/>
            <ac:spMk id="3" creationId="{2D0C62E8-F4F9-FF41-9792-384D8143B71F}"/>
          </ac:spMkLst>
        </pc:spChg>
      </pc:sldChg>
      <pc:sldChg chg="del">
        <pc:chgData name="Sharon, Guni" userId="fad1fcbc-a203-42a6-b6e2-a56343780ca6" providerId="ADAL" clId="{F251E69A-A25B-6C44-80D8-937D964A8F65}" dt="2021-10-08T20:19:53.765" v="0" actId="2696"/>
        <pc:sldMkLst>
          <pc:docMk/>
          <pc:sldMk cId="4135772947" sldId="2091"/>
        </pc:sldMkLst>
      </pc:sldChg>
      <pc:sldChg chg="modSp new mod">
        <pc:chgData name="Sharon, Guni" userId="fad1fcbc-a203-42a6-b6e2-a56343780ca6" providerId="ADAL" clId="{F251E69A-A25B-6C44-80D8-937D964A8F65}" dt="2021-10-13T15:37:44.843" v="1423" actId="20577"/>
        <pc:sldMkLst>
          <pc:docMk/>
          <pc:sldMk cId="1674959882" sldId="2092"/>
        </pc:sldMkLst>
        <pc:spChg chg="mod">
          <ac:chgData name="Sharon, Guni" userId="fad1fcbc-a203-42a6-b6e2-a56343780ca6" providerId="ADAL" clId="{F251E69A-A25B-6C44-80D8-937D964A8F65}" dt="2021-10-13T15:37:44.843" v="1423" actId="20577"/>
          <ac:spMkLst>
            <pc:docMk/>
            <pc:sldMk cId="1674959882" sldId="2092"/>
            <ac:spMk id="2" creationId="{CC4BC170-C797-F34C-98B9-700D26A6A99C}"/>
          </ac:spMkLst>
        </pc:spChg>
        <pc:spChg chg="mod">
          <ac:chgData name="Sharon, Guni" userId="fad1fcbc-a203-42a6-b6e2-a56343780ca6" providerId="ADAL" clId="{F251E69A-A25B-6C44-80D8-937D964A8F65}" dt="2021-10-13T15:24:59.104" v="1109"/>
          <ac:spMkLst>
            <pc:docMk/>
            <pc:sldMk cId="1674959882" sldId="2092"/>
            <ac:spMk id="3" creationId="{7BE9DF60-CCF8-0848-AB27-CD8BD2B7E68A}"/>
          </ac:spMkLst>
        </pc:spChg>
      </pc:sldChg>
      <pc:sldChg chg="modSp new mod">
        <pc:chgData name="Sharon, Guni" userId="fad1fcbc-a203-42a6-b6e2-a56343780ca6" providerId="ADAL" clId="{F251E69A-A25B-6C44-80D8-937D964A8F65}" dt="2021-10-13T15:37:59.851" v="1456" actId="20577"/>
        <pc:sldMkLst>
          <pc:docMk/>
          <pc:sldMk cId="3749197798" sldId="2093"/>
        </pc:sldMkLst>
        <pc:spChg chg="mod">
          <ac:chgData name="Sharon, Guni" userId="fad1fcbc-a203-42a6-b6e2-a56343780ca6" providerId="ADAL" clId="{F251E69A-A25B-6C44-80D8-937D964A8F65}" dt="2021-10-13T15:37:59.851" v="1456" actId="20577"/>
          <ac:spMkLst>
            <pc:docMk/>
            <pc:sldMk cId="3749197798" sldId="2093"/>
            <ac:spMk id="2" creationId="{1B11B0E0-F034-5E43-9894-39300E5733D3}"/>
          </ac:spMkLst>
        </pc:spChg>
        <pc:spChg chg="mod">
          <ac:chgData name="Sharon, Guni" userId="fad1fcbc-a203-42a6-b6e2-a56343780ca6" providerId="ADAL" clId="{F251E69A-A25B-6C44-80D8-937D964A8F65}" dt="2021-10-13T15:36:27.443" v="1396"/>
          <ac:spMkLst>
            <pc:docMk/>
            <pc:sldMk cId="3749197798" sldId="2093"/>
            <ac:spMk id="3" creationId="{71613F86-68CF-D841-A845-D90336C82104}"/>
          </ac:spMkLst>
        </pc:spChg>
      </pc:sldChg>
      <pc:sldChg chg="addSp modSp new mod">
        <pc:chgData name="Sharon, Guni" userId="fad1fcbc-a203-42a6-b6e2-a56343780ca6" providerId="ADAL" clId="{F251E69A-A25B-6C44-80D8-937D964A8F65}" dt="2021-10-13T16:31:14.686" v="1779"/>
        <pc:sldMkLst>
          <pc:docMk/>
          <pc:sldMk cId="1699391996" sldId="2094"/>
        </pc:sldMkLst>
        <pc:spChg chg="mod">
          <ac:chgData name="Sharon, Guni" userId="fad1fcbc-a203-42a6-b6e2-a56343780ca6" providerId="ADAL" clId="{F251E69A-A25B-6C44-80D8-937D964A8F65}" dt="2021-10-13T16:31:14.686" v="1779"/>
          <ac:spMkLst>
            <pc:docMk/>
            <pc:sldMk cId="1699391996" sldId="2094"/>
            <ac:spMk id="2" creationId="{962F3A35-F31A-8F4E-A6F6-1CD34FF87D8E}"/>
          </ac:spMkLst>
        </pc:spChg>
        <pc:spChg chg="mod">
          <ac:chgData name="Sharon, Guni" userId="fad1fcbc-a203-42a6-b6e2-a56343780ca6" providerId="ADAL" clId="{F251E69A-A25B-6C44-80D8-937D964A8F65}" dt="2021-10-13T16:06:38.918" v="1640" actId="207"/>
          <ac:spMkLst>
            <pc:docMk/>
            <pc:sldMk cId="1699391996" sldId="2094"/>
            <ac:spMk id="3" creationId="{3104C792-7CFA-8A46-97F9-CDCE4BFBD36F}"/>
          </ac:spMkLst>
        </pc:spChg>
        <pc:spChg chg="add mod">
          <ac:chgData name="Sharon, Guni" userId="fad1fcbc-a203-42a6-b6e2-a56343780ca6" providerId="ADAL" clId="{F251E69A-A25B-6C44-80D8-937D964A8F65}" dt="2021-10-13T16:06:09.015" v="1632" actId="1076"/>
          <ac:spMkLst>
            <pc:docMk/>
            <pc:sldMk cId="1699391996" sldId="2094"/>
            <ac:spMk id="5" creationId="{4DA419F6-793E-9440-BC77-D91C3E8FA0A1}"/>
          </ac:spMkLst>
        </pc:spChg>
        <pc:spChg chg="add mod">
          <ac:chgData name="Sharon, Guni" userId="fad1fcbc-a203-42a6-b6e2-a56343780ca6" providerId="ADAL" clId="{F251E69A-A25B-6C44-80D8-937D964A8F65}" dt="2021-10-13T16:06:11.046" v="1634" actId="1036"/>
          <ac:spMkLst>
            <pc:docMk/>
            <pc:sldMk cId="1699391996" sldId="2094"/>
            <ac:spMk id="6" creationId="{C286E2A3-D36F-8044-BF43-717B78BC399F}"/>
          </ac:spMkLst>
        </pc:spChg>
        <pc:cxnChg chg="add mod">
          <ac:chgData name="Sharon, Guni" userId="fad1fcbc-a203-42a6-b6e2-a56343780ca6" providerId="ADAL" clId="{F251E69A-A25B-6C44-80D8-937D964A8F65}" dt="2021-10-13T16:06:17.816" v="1637" actId="14100"/>
          <ac:cxnSpMkLst>
            <pc:docMk/>
            <pc:sldMk cId="1699391996" sldId="2094"/>
            <ac:cxnSpMk id="8" creationId="{9381BCDA-8920-7248-BC0F-F7B771A9C0CF}"/>
          </ac:cxnSpMkLst>
        </pc:cxnChg>
      </pc:sldChg>
      <pc:sldChg chg="modSp new mod">
        <pc:chgData name="Sharon, Guni" userId="fad1fcbc-a203-42a6-b6e2-a56343780ca6" providerId="ADAL" clId="{F251E69A-A25B-6C44-80D8-937D964A8F65}" dt="2021-10-13T16:34:47.805" v="1817" actId="20577"/>
        <pc:sldMkLst>
          <pc:docMk/>
          <pc:sldMk cId="3576729376" sldId="2095"/>
        </pc:sldMkLst>
        <pc:spChg chg="mod">
          <ac:chgData name="Sharon, Guni" userId="fad1fcbc-a203-42a6-b6e2-a56343780ca6" providerId="ADAL" clId="{F251E69A-A25B-6C44-80D8-937D964A8F65}" dt="2021-10-13T16:31:16.768" v="1780"/>
          <ac:spMkLst>
            <pc:docMk/>
            <pc:sldMk cId="3576729376" sldId="2095"/>
            <ac:spMk id="2" creationId="{6F50B501-9657-FE41-BB1F-28D2FB081F8A}"/>
          </ac:spMkLst>
        </pc:spChg>
        <pc:spChg chg="mod">
          <ac:chgData name="Sharon, Guni" userId="fad1fcbc-a203-42a6-b6e2-a56343780ca6" providerId="ADAL" clId="{F251E69A-A25B-6C44-80D8-937D964A8F65}" dt="2021-10-13T16:34:47.805" v="1817" actId="20577"/>
          <ac:spMkLst>
            <pc:docMk/>
            <pc:sldMk cId="3576729376" sldId="2095"/>
            <ac:spMk id="3" creationId="{C451A307-1C56-264A-A55B-CFC9D5C7F8E2}"/>
          </ac:spMkLst>
        </pc:spChg>
      </pc:sldChg>
      <pc:sldChg chg="addSp delSp modSp new mod">
        <pc:chgData name="Sharon, Guni" userId="fad1fcbc-a203-42a6-b6e2-a56343780ca6" providerId="ADAL" clId="{F251E69A-A25B-6C44-80D8-937D964A8F65}" dt="2021-10-13T17:15:26.574" v="2343" actId="14100"/>
        <pc:sldMkLst>
          <pc:docMk/>
          <pc:sldMk cId="3619168410" sldId="2096"/>
        </pc:sldMkLst>
        <pc:spChg chg="mod">
          <ac:chgData name="Sharon, Guni" userId="fad1fcbc-a203-42a6-b6e2-a56343780ca6" providerId="ADAL" clId="{F251E69A-A25B-6C44-80D8-937D964A8F65}" dt="2021-10-13T16:39:20.327" v="1830" actId="5793"/>
          <ac:spMkLst>
            <pc:docMk/>
            <pc:sldMk cId="3619168410" sldId="2096"/>
            <ac:spMk id="2" creationId="{E2C0C2EB-9C11-414D-AE9A-F210B36C492F}"/>
          </ac:spMkLst>
        </pc:spChg>
        <pc:spChg chg="mod">
          <ac:chgData name="Sharon, Guni" userId="fad1fcbc-a203-42a6-b6e2-a56343780ca6" providerId="ADAL" clId="{F251E69A-A25B-6C44-80D8-937D964A8F65}" dt="2021-10-13T16:59:36.473" v="2098" actId="20577"/>
          <ac:spMkLst>
            <pc:docMk/>
            <pc:sldMk cId="3619168410" sldId="2096"/>
            <ac:spMk id="3" creationId="{B83FB185-99BE-D247-B36B-C44BAADE2809}"/>
          </ac:spMkLst>
        </pc:spChg>
        <pc:spChg chg="add del">
          <ac:chgData name="Sharon, Guni" userId="fad1fcbc-a203-42a6-b6e2-a56343780ca6" providerId="ADAL" clId="{F251E69A-A25B-6C44-80D8-937D964A8F65}" dt="2021-10-13T16:39:28.977" v="1832"/>
          <ac:spMkLst>
            <pc:docMk/>
            <pc:sldMk cId="3619168410" sldId="2096"/>
            <ac:spMk id="5" creationId="{56D90A90-0B1C-8242-A04D-A5282F78D0D9}"/>
          </ac:spMkLst>
        </pc:spChg>
        <pc:spChg chg="add del">
          <ac:chgData name="Sharon, Guni" userId="fad1fcbc-a203-42a6-b6e2-a56343780ca6" providerId="ADAL" clId="{F251E69A-A25B-6C44-80D8-937D964A8F65}" dt="2021-10-13T16:39:28.977" v="1832"/>
          <ac:spMkLst>
            <pc:docMk/>
            <pc:sldMk cId="3619168410" sldId="2096"/>
            <ac:spMk id="6" creationId="{FBD00C21-5E39-0543-A780-69746E65F3B8}"/>
          </ac:spMkLst>
        </pc:spChg>
        <pc:spChg chg="add del">
          <ac:chgData name="Sharon, Guni" userId="fad1fcbc-a203-42a6-b6e2-a56343780ca6" providerId="ADAL" clId="{F251E69A-A25B-6C44-80D8-937D964A8F65}" dt="2021-10-13T16:39:33.009" v="1835"/>
          <ac:spMkLst>
            <pc:docMk/>
            <pc:sldMk cId="3619168410" sldId="2096"/>
            <ac:spMk id="7" creationId="{3ED8C921-4C34-5A4F-B2AE-C0BE055A1026}"/>
          </ac:spMkLst>
        </pc:spChg>
        <pc:spChg chg="add del">
          <ac:chgData name="Sharon, Guni" userId="fad1fcbc-a203-42a6-b6e2-a56343780ca6" providerId="ADAL" clId="{F251E69A-A25B-6C44-80D8-937D964A8F65}" dt="2021-10-13T16:39:33.009" v="1835"/>
          <ac:spMkLst>
            <pc:docMk/>
            <pc:sldMk cId="3619168410" sldId="2096"/>
            <ac:spMk id="8" creationId="{837C1227-1795-1B47-BA6F-C5C73BB0DC49}"/>
          </ac:spMkLst>
        </pc:spChg>
        <pc:spChg chg="add del mod">
          <ac:chgData name="Sharon, Guni" userId="fad1fcbc-a203-42a6-b6e2-a56343780ca6" providerId="ADAL" clId="{F251E69A-A25B-6C44-80D8-937D964A8F65}" dt="2021-10-13T16:42:20.904" v="1903" actId="22"/>
          <ac:spMkLst>
            <pc:docMk/>
            <pc:sldMk cId="3619168410" sldId="2096"/>
            <ac:spMk id="10" creationId="{40B97179-365C-0F43-928E-901EEE11B610}"/>
          </ac:spMkLst>
        </pc:spChg>
        <pc:spChg chg="add mod">
          <ac:chgData name="Sharon, Guni" userId="fad1fcbc-a203-42a6-b6e2-a56343780ca6" providerId="ADAL" clId="{F251E69A-A25B-6C44-80D8-937D964A8F65}" dt="2021-10-13T17:14:53.309" v="2333" actId="1076"/>
          <ac:spMkLst>
            <pc:docMk/>
            <pc:sldMk cId="3619168410" sldId="2096"/>
            <ac:spMk id="11" creationId="{72847AA8-FD86-9E43-AA43-00E47EFD54F2}"/>
          </ac:spMkLst>
        </pc:spChg>
        <pc:spChg chg="add mod">
          <ac:chgData name="Sharon, Guni" userId="fad1fcbc-a203-42a6-b6e2-a56343780ca6" providerId="ADAL" clId="{F251E69A-A25B-6C44-80D8-937D964A8F65}" dt="2021-10-13T17:15:22.173" v="2342" actId="1076"/>
          <ac:spMkLst>
            <pc:docMk/>
            <pc:sldMk cId="3619168410" sldId="2096"/>
            <ac:spMk id="12" creationId="{80E795CF-C291-8844-8086-2BF5541B6F96}"/>
          </ac:spMkLst>
        </pc:spChg>
        <pc:spChg chg="add mod">
          <ac:chgData name="Sharon, Guni" userId="fad1fcbc-a203-42a6-b6e2-a56343780ca6" providerId="ADAL" clId="{F251E69A-A25B-6C44-80D8-937D964A8F65}" dt="2021-10-13T17:15:08.782" v="2338" actId="1076"/>
          <ac:spMkLst>
            <pc:docMk/>
            <pc:sldMk cId="3619168410" sldId="2096"/>
            <ac:spMk id="13" creationId="{51E64FC7-8822-8346-8CA0-0E79E67C93E6}"/>
          </ac:spMkLst>
        </pc:spChg>
        <pc:spChg chg="add mod">
          <ac:chgData name="Sharon, Guni" userId="fad1fcbc-a203-42a6-b6e2-a56343780ca6" providerId="ADAL" clId="{F251E69A-A25B-6C44-80D8-937D964A8F65}" dt="2021-10-13T17:14:51.110" v="2332" actId="14100"/>
          <ac:spMkLst>
            <pc:docMk/>
            <pc:sldMk cId="3619168410" sldId="2096"/>
            <ac:spMk id="14" creationId="{FB61F0EA-C258-7D4F-8FD0-7A120039FD58}"/>
          </ac:spMkLst>
        </pc:spChg>
        <pc:spChg chg="add mod">
          <ac:chgData name="Sharon, Guni" userId="fad1fcbc-a203-42a6-b6e2-a56343780ca6" providerId="ADAL" clId="{F251E69A-A25B-6C44-80D8-937D964A8F65}" dt="2021-10-13T17:15:02.221" v="2336" actId="14100"/>
          <ac:spMkLst>
            <pc:docMk/>
            <pc:sldMk cId="3619168410" sldId="2096"/>
            <ac:spMk id="15" creationId="{4042BCCC-1174-4941-AE06-F298E9D9042A}"/>
          </ac:spMkLst>
        </pc:spChg>
        <pc:spChg chg="add mod">
          <ac:chgData name="Sharon, Guni" userId="fad1fcbc-a203-42a6-b6e2-a56343780ca6" providerId="ADAL" clId="{F251E69A-A25B-6C44-80D8-937D964A8F65}" dt="2021-10-13T17:15:26.574" v="2343" actId="14100"/>
          <ac:spMkLst>
            <pc:docMk/>
            <pc:sldMk cId="3619168410" sldId="2096"/>
            <ac:spMk id="16" creationId="{21775C29-5D90-CF44-8EDE-B28A20966D79}"/>
          </ac:spMkLst>
        </pc:spChg>
      </pc:sldChg>
      <pc:sldChg chg="addSp modSp new mod">
        <pc:chgData name="Sharon, Guni" userId="fad1fcbc-a203-42a6-b6e2-a56343780ca6" providerId="ADAL" clId="{F251E69A-A25B-6C44-80D8-937D964A8F65}" dt="2021-10-18T16:49:59.514" v="3191" actId="1076"/>
        <pc:sldMkLst>
          <pc:docMk/>
          <pc:sldMk cId="311943108" sldId="2097"/>
        </pc:sldMkLst>
        <pc:spChg chg="add mod">
          <ac:chgData name="Sharon, Guni" userId="fad1fcbc-a203-42a6-b6e2-a56343780ca6" providerId="ADAL" clId="{F251E69A-A25B-6C44-80D8-937D964A8F65}" dt="2021-10-18T16:49:59.514" v="3191" actId="1076"/>
          <ac:spMkLst>
            <pc:docMk/>
            <pc:sldMk cId="311943108" sldId="2097"/>
            <ac:spMk id="6" creationId="{748080E5-1A2C-414A-8A99-36D814B9D3E5}"/>
          </ac:spMkLst>
        </pc:spChg>
        <pc:picChg chg="add mod">
          <ac:chgData name="Sharon, Guni" userId="fad1fcbc-a203-42a6-b6e2-a56343780ca6" providerId="ADAL" clId="{F251E69A-A25B-6C44-80D8-937D964A8F65}" dt="2021-10-18T16:49:54.745" v="3189" actId="1038"/>
          <ac:picMkLst>
            <pc:docMk/>
            <pc:sldMk cId="311943108" sldId="2097"/>
            <ac:picMk id="5" creationId="{A342D83F-1D04-3A4B-804F-F754BB18801F}"/>
          </ac:picMkLst>
        </pc:picChg>
      </pc:sldChg>
      <pc:sldChg chg="modSp new mod">
        <pc:chgData name="Sharon, Guni" userId="fad1fcbc-a203-42a6-b6e2-a56343780ca6" providerId="ADAL" clId="{F251E69A-A25B-6C44-80D8-937D964A8F65}" dt="2021-10-18T19:19:25.411" v="3278" actId="13926"/>
        <pc:sldMkLst>
          <pc:docMk/>
          <pc:sldMk cId="2838700003" sldId="2098"/>
        </pc:sldMkLst>
        <pc:spChg chg="mod">
          <ac:chgData name="Sharon, Guni" userId="fad1fcbc-a203-42a6-b6e2-a56343780ca6" providerId="ADAL" clId="{F251E69A-A25B-6C44-80D8-937D964A8F65}" dt="2021-10-13T17:19:54.053" v="2408" actId="20577"/>
          <ac:spMkLst>
            <pc:docMk/>
            <pc:sldMk cId="2838700003" sldId="2098"/>
            <ac:spMk id="2" creationId="{2E09715A-1143-224A-8D6F-EEF707253B60}"/>
          </ac:spMkLst>
        </pc:spChg>
        <pc:spChg chg="mod">
          <ac:chgData name="Sharon, Guni" userId="fad1fcbc-a203-42a6-b6e2-a56343780ca6" providerId="ADAL" clId="{F251E69A-A25B-6C44-80D8-937D964A8F65}" dt="2021-10-18T19:19:25.411" v="3278" actId="13926"/>
          <ac:spMkLst>
            <pc:docMk/>
            <pc:sldMk cId="2838700003" sldId="2098"/>
            <ac:spMk id="3" creationId="{AAD1DE68-04A5-C640-87FB-AAD1748ADF60}"/>
          </ac:spMkLst>
        </pc:spChg>
      </pc:sldChg>
      <pc:sldChg chg="modSp new mod">
        <pc:chgData name="Sharon, Guni" userId="fad1fcbc-a203-42a6-b6e2-a56343780ca6" providerId="ADAL" clId="{F251E69A-A25B-6C44-80D8-937D964A8F65}" dt="2021-10-18T19:41:55.723" v="3664"/>
        <pc:sldMkLst>
          <pc:docMk/>
          <pc:sldMk cId="3645395925" sldId="2099"/>
        </pc:sldMkLst>
        <pc:spChg chg="mod">
          <ac:chgData name="Sharon, Guni" userId="fad1fcbc-a203-42a6-b6e2-a56343780ca6" providerId="ADAL" clId="{F251E69A-A25B-6C44-80D8-937D964A8F65}" dt="2021-10-18T19:41:55.723" v="3664"/>
          <ac:spMkLst>
            <pc:docMk/>
            <pc:sldMk cId="3645395925" sldId="2099"/>
            <ac:spMk id="2" creationId="{62BF45BD-294F-DA43-9734-D3BA23EA1F44}"/>
          </ac:spMkLst>
        </pc:spChg>
        <pc:spChg chg="mod">
          <ac:chgData name="Sharon, Guni" userId="fad1fcbc-a203-42a6-b6e2-a56343780ca6" providerId="ADAL" clId="{F251E69A-A25B-6C44-80D8-937D964A8F65}" dt="2021-10-18T19:41:42.829" v="3663" actId="20577"/>
          <ac:spMkLst>
            <pc:docMk/>
            <pc:sldMk cId="3645395925" sldId="2099"/>
            <ac:spMk id="3" creationId="{81B77DD9-4CEB-064E-ACB7-0A70E55D81CB}"/>
          </ac:spMkLst>
        </pc:spChg>
      </pc:sldChg>
      <pc:sldChg chg="addSp modSp new mod">
        <pc:chgData name="Sharon, Guni" userId="fad1fcbc-a203-42a6-b6e2-a56343780ca6" providerId="ADAL" clId="{F251E69A-A25B-6C44-80D8-937D964A8F65}" dt="2021-10-18T19:44:34.879" v="3867" actId="20577"/>
        <pc:sldMkLst>
          <pc:docMk/>
          <pc:sldMk cId="3735598560" sldId="2100"/>
        </pc:sldMkLst>
        <pc:spChg chg="mod">
          <ac:chgData name="Sharon, Guni" userId="fad1fcbc-a203-42a6-b6e2-a56343780ca6" providerId="ADAL" clId="{F251E69A-A25B-6C44-80D8-937D964A8F65}" dt="2021-10-18T19:42:35.307" v="3683" actId="20577"/>
          <ac:spMkLst>
            <pc:docMk/>
            <pc:sldMk cId="3735598560" sldId="2100"/>
            <ac:spMk id="2" creationId="{00675735-4058-0E45-BBAA-DB5A6A75283C}"/>
          </ac:spMkLst>
        </pc:spChg>
        <pc:spChg chg="mod">
          <ac:chgData name="Sharon, Guni" userId="fad1fcbc-a203-42a6-b6e2-a56343780ca6" providerId="ADAL" clId="{F251E69A-A25B-6C44-80D8-937D964A8F65}" dt="2021-10-18T19:44:34.879" v="3867" actId="20577"/>
          <ac:spMkLst>
            <pc:docMk/>
            <pc:sldMk cId="3735598560" sldId="2100"/>
            <ac:spMk id="3" creationId="{CF3FAEE2-BC64-764D-AF03-083277BC6D3B}"/>
          </ac:spMkLst>
        </pc:spChg>
        <pc:picChg chg="add mod">
          <ac:chgData name="Sharon, Guni" userId="fad1fcbc-a203-42a6-b6e2-a56343780ca6" providerId="ADAL" clId="{F251E69A-A25B-6C44-80D8-937D964A8F65}" dt="2021-10-18T19:43:05.491" v="3722" actId="1076"/>
          <ac:picMkLst>
            <pc:docMk/>
            <pc:sldMk cId="3735598560" sldId="2100"/>
            <ac:picMk id="1026" creationId="{2E25981E-E0DF-FC47-AA15-A43824A7AC49}"/>
          </ac:picMkLst>
        </pc:picChg>
      </pc:sldChg>
      <pc:sldChg chg="modSp new mod ord">
        <pc:chgData name="Sharon, Guni" userId="fad1fcbc-a203-42a6-b6e2-a56343780ca6" providerId="ADAL" clId="{F251E69A-A25B-6C44-80D8-937D964A8F65}" dt="2021-10-18T19:52:29.555" v="4082" actId="20578"/>
        <pc:sldMkLst>
          <pc:docMk/>
          <pc:sldMk cId="3736775348" sldId="2101"/>
        </pc:sldMkLst>
        <pc:spChg chg="mod">
          <ac:chgData name="Sharon, Guni" userId="fad1fcbc-a203-42a6-b6e2-a56343780ca6" providerId="ADAL" clId="{F251E69A-A25B-6C44-80D8-937D964A8F65}" dt="2021-10-18T19:52:15.090" v="4081" actId="20577"/>
          <ac:spMkLst>
            <pc:docMk/>
            <pc:sldMk cId="3736775348" sldId="2101"/>
            <ac:spMk id="2" creationId="{7EB13676-AF1D-6D4A-A9BC-CDDA1ED40D74}"/>
          </ac:spMkLst>
        </pc:spChg>
        <pc:spChg chg="mod">
          <ac:chgData name="Sharon, Guni" userId="fad1fcbc-a203-42a6-b6e2-a56343780ca6" providerId="ADAL" clId="{F251E69A-A25B-6C44-80D8-937D964A8F65}" dt="2021-10-18T19:52:03.896" v="4072" actId="20577"/>
          <ac:spMkLst>
            <pc:docMk/>
            <pc:sldMk cId="3736775348" sldId="2101"/>
            <ac:spMk id="3" creationId="{46CC12EF-7EE6-AC44-B8AD-570307F1F0B3}"/>
          </ac:spMkLst>
        </pc:spChg>
      </pc:sldChg>
      <pc:sldChg chg="addSp delSp modSp new mod modAnim">
        <pc:chgData name="Sharon, Guni" userId="fad1fcbc-a203-42a6-b6e2-a56343780ca6" providerId="ADAL" clId="{F251E69A-A25B-6C44-80D8-937D964A8F65}" dt="2021-10-18T20:11:22.345" v="4570"/>
        <pc:sldMkLst>
          <pc:docMk/>
          <pc:sldMk cId="3766994794" sldId="2102"/>
        </pc:sldMkLst>
        <pc:spChg chg="mod">
          <ac:chgData name="Sharon, Guni" userId="fad1fcbc-a203-42a6-b6e2-a56343780ca6" providerId="ADAL" clId="{F251E69A-A25B-6C44-80D8-937D964A8F65}" dt="2021-10-18T19:58:49.941" v="4116" actId="20577"/>
          <ac:spMkLst>
            <pc:docMk/>
            <pc:sldMk cId="3766994794" sldId="2102"/>
            <ac:spMk id="2" creationId="{7CE2E102-5277-EE4B-B1DF-6D96F4B871B9}"/>
          </ac:spMkLst>
        </pc:spChg>
        <pc:spChg chg="mod">
          <ac:chgData name="Sharon, Guni" userId="fad1fcbc-a203-42a6-b6e2-a56343780ca6" providerId="ADAL" clId="{F251E69A-A25B-6C44-80D8-937D964A8F65}" dt="2021-10-18T20:09:51.719" v="4551" actId="20577"/>
          <ac:spMkLst>
            <pc:docMk/>
            <pc:sldMk cId="3766994794" sldId="2102"/>
            <ac:spMk id="3" creationId="{EC5F3FB3-D553-524E-90FC-5315EFFC06BD}"/>
          </ac:spMkLst>
        </pc:spChg>
        <pc:spChg chg="add del">
          <ac:chgData name="Sharon, Guni" userId="fad1fcbc-a203-42a6-b6e2-a56343780ca6" providerId="ADAL" clId="{F251E69A-A25B-6C44-80D8-937D964A8F65}" dt="2021-10-18T20:00:45.899" v="4122" actId="478"/>
          <ac:spMkLst>
            <pc:docMk/>
            <pc:sldMk cId="3766994794" sldId="2102"/>
            <ac:spMk id="5" creationId="{C88D1781-CF51-F04B-B07E-1FF522ACEBB9}"/>
          </ac:spMkLst>
        </pc:spChg>
        <pc:spChg chg="add mod">
          <ac:chgData name="Sharon, Guni" userId="fad1fcbc-a203-42a6-b6e2-a56343780ca6" providerId="ADAL" clId="{F251E69A-A25B-6C44-80D8-937D964A8F65}" dt="2021-10-18T20:03:29.038" v="4145" actId="1036"/>
          <ac:spMkLst>
            <pc:docMk/>
            <pc:sldMk cId="3766994794" sldId="2102"/>
            <ac:spMk id="6" creationId="{181D74E5-3F89-B74D-AF42-83345665C48A}"/>
          </ac:spMkLst>
        </pc:spChg>
        <pc:spChg chg="add mod">
          <ac:chgData name="Sharon, Guni" userId="fad1fcbc-a203-42a6-b6e2-a56343780ca6" providerId="ADAL" clId="{F251E69A-A25B-6C44-80D8-937D964A8F65}" dt="2021-10-18T20:03:29.038" v="4145" actId="1036"/>
          <ac:spMkLst>
            <pc:docMk/>
            <pc:sldMk cId="3766994794" sldId="2102"/>
            <ac:spMk id="7" creationId="{149128CE-9E91-0D4B-8361-2C7D3F3E11BA}"/>
          </ac:spMkLst>
        </pc:spChg>
        <pc:spChg chg="add del">
          <ac:chgData name="Sharon, Guni" userId="fad1fcbc-a203-42a6-b6e2-a56343780ca6" providerId="ADAL" clId="{F251E69A-A25B-6C44-80D8-937D964A8F65}" dt="2021-10-18T20:10:18.575" v="4553" actId="478"/>
          <ac:spMkLst>
            <pc:docMk/>
            <pc:sldMk cId="3766994794" sldId="2102"/>
            <ac:spMk id="9" creationId="{8D265285-9C66-3948-9E91-A9A1E3C9BCE5}"/>
          </ac:spMkLst>
        </pc:spChg>
        <pc:spChg chg="mod">
          <ac:chgData name="Sharon, Guni" userId="fad1fcbc-a203-42a6-b6e2-a56343780ca6" providerId="ADAL" clId="{F251E69A-A25B-6C44-80D8-937D964A8F65}" dt="2021-10-18T20:08:39.280" v="4395" actId="208"/>
          <ac:spMkLst>
            <pc:docMk/>
            <pc:sldMk cId="3766994794" sldId="2102"/>
            <ac:spMk id="11" creationId="{6C798E98-9731-8C40-AA17-880425C02821}"/>
          </ac:spMkLst>
        </pc:spChg>
        <pc:spChg chg="mod">
          <ac:chgData name="Sharon, Guni" userId="fad1fcbc-a203-42a6-b6e2-a56343780ca6" providerId="ADAL" clId="{F251E69A-A25B-6C44-80D8-937D964A8F65}" dt="2021-10-18T20:08:39.280" v="4395" actId="208"/>
          <ac:spMkLst>
            <pc:docMk/>
            <pc:sldMk cId="3766994794" sldId="2102"/>
            <ac:spMk id="12" creationId="{B4BE3FCF-123E-4843-8683-23D6D9C6C515}"/>
          </ac:spMkLst>
        </pc:spChg>
        <pc:spChg chg="add mod">
          <ac:chgData name="Sharon, Guni" userId="fad1fcbc-a203-42a6-b6e2-a56343780ca6" providerId="ADAL" clId="{F251E69A-A25B-6C44-80D8-937D964A8F65}" dt="2021-10-18T20:10:47.375" v="4566" actId="1038"/>
          <ac:spMkLst>
            <pc:docMk/>
            <pc:sldMk cId="3766994794" sldId="2102"/>
            <ac:spMk id="13" creationId="{0FBB2EC7-AD14-8C4D-9DFF-0BC5498258FA}"/>
          </ac:spMkLst>
        </pc:spChg>
        <pc:grpChg chg="add del">
          <ac:chgData name="Sharon, Guni" userId="fad1fcbc-a203-42a6-b6e2-a56343780ca6" providerId="ADAL" clId="{F251E69A-A25B-6C44-80D8-937D964A8F65}" dt="2021-10-18T20:05:14.602" v="4192" actId="478"/>
          <ac:grpSpMkLst>
            <pc:docMk/>
            <pc:sldMk cId="3766994794" sldId="2102"/>
            <ac:grpSpMk id="8" creationId="{24FB8EB4-A287-3147-BF88-A38280D32307}"/>
          </ac:grpSpMkLst>
        </pc:grpChg>
        <pc:grpChg chg="add mod">
          <ac:chgData name="Sharon, Guni" userId="fad1fcbc-a203-42a6-b6e2-a56343780ca6" providerId="ADAL" clId="{F251E69A-A25B-6C44-80D8-937D964A8F65}" dt="2021-10-18T20:04:34.861" v="4189" actId="1037"/>
          <ac:grpSpMkLst>
            <pc:docMk/>
            <pc:sldMk cId="3766994794" sldId="2102"/>
            <ac:grpSpMk id="10" creationId="{D2649209-BCF4-784D-BE50-B27748DA7FDD}"/>
          </ac:grpSpMkLst>
        </pc:grpChg>
        <pc:picChg chg="add mod">
          <ac:chgData name="Sharon, Guni" userId="fad1fcbc-a203-42a6-b6e2-a56343780ca6" providerId="ADAL" clId="{F251E69A-A25B-6C44-80D8-937D964A8F65}" dt="2021-10-18T20:05:25.482" v="4193" actId="732"/>
          <ac:picMkLst>
            <pc:docMk/>
            <pc:sldMk cId="3766994794" sldId="2102"/>
            <ac:picMk id="2050" creationId="{8727E68B-AEA0-AE47-8C6B-439F9F15BA1E}"/>
          </ac:picMkLst>
        </pc:picChg>
      </pc:sldChg>
      <pc:sldChg chg="addSp delSp modSp add mod modAnim">
        <pc:chgData name="Sharon, Guni" userId="fad1fcbc-a203-42a6-b6e2-a56343780ca6" providerId="ADAL" clId="{F251E69A-A25B-6C44-80D8-937D964A8F65}" dt="2021-10-18T20:15:35.025" v="4676"/>
        <pc:sldMkLst>
          <pc:docMk/>
          <pc:sldMk cId="1971855108" sldId="2103"/>
        </pc:sldMkLst>
        <pc:spChg chg="add del mod">
          <ac:chgData name="Sharon, Guni" userId="fad1fcbc-a203-42a6-b6e2-a56343780ca6" providerId="ADAL" clId="{F251E69A-A25B-6C44-80D8-937D964A8F65}" dt="2021-10-18T20:12:24.553" v="4587" actId="478"/>
          <ac:spMkLst>
            <pc:docMk/>
            <pc:sldMk cId="1971855108" sldId="2103"/>
            <ac:spMk id="5" creationId="{1A3097AA-4750-134D-86B8-4913017A720B}"/>
          </ac:spMkLst>
        </pc:spChg>
        <pc:spChg chg="mod">
          <ac:chgData name="Sharon, Guni" userId="fad1fcbc-a203-42a6-b6e2-a56343780ca6" providerId="ADAL" clId="{F251E69A-A25B-6C44-80D8-937D964A8F65}" dt="2021-10-18T20:12:06.951" v="4575" actId="208"/>
          <ac:spMkLst>
            <pc:docMk/>
            <pc:sldMk cId="1971855108" sldId="2103"/>
            <ac:spMk id="6" creationId="{181D74E5-3F89-B74D-AF42-83345665C48A}"/>
          </ac:spMkLst>
        </pc:spChg>
        <pc:spChg chg="mod">
          <ac:chgData name="Sharon, Guni" userId="fad1fcbc-a203-42a6-b6e2-a56343780ca6" providerId="ADAL" clId="{F251E69A-A25B-6C44-80D8-937D964A8F65}" dt="2021-10-18T20:12:06.951" v="4575" actId="208"/>
          <ac:spMkLst>
            <pc:docMk/>
            <pc:sldMk cId="1971855108" sldId="2103"/>
            <ac:spMk id="7" creationId="{149128CE-9E91-0D4B-8361-2C7D3F3E11BA}"/>
          </ac:spMkLst>
        </pc:spChg>
        <pc:spChg chg="add mod">
          <ac:chgData name="Sharon, Guni" userId="fad1fcbc-a203-42a6-b6e2-a56343780ca6" providerId="ADAL" clId="{F251E69A-A25B-6C44-80D8-937D964A8F65}" dt="2021-10-18T20:15:04.777" v="4669" actId="1036"/>
          <ac:spMkLst>
            <pc:docMk/>
            <pc:sldMk cId="1971855108" sldId="2103"/>
            <ac:spMk id="9" creationId="{12713E9F-B7DE-8B40-8CA7-D8B413A21D0D}"/>
          </ac:spMkLst>
        </pc:spChg>
        <pc:spChg chg="mod">
          <ac:chgData name="Sharon, Guni" userId="fad1fcbc-a203-42a6-b6e2-a56343780ca6" providerId="ADAL" clId="{F251E69A-A25B-6C44-80D8-937D964A8F65}" dt="2021-10-18T20:11:36.131" v="4571" actId="208"/>
          <ac:spMkLst>
            <pc:docMk/>
            <pc:sldMk cId="1971855108" sldId="2103"/>
            <ac:spMk id="11" creationId="{6C798E98-9731-8C40-AA17-880425C02821}"/>
          </ac:spMkLst>
        </pc:spChg>
        <pc:spChg chg="mod">
          <ac:chgData name="Sharon, Guni" userId="fad1fcbc-a203-42a6-b6e2-a56343780ca6" providerId="ADAL" clId="{F251E69A-A25B-6C44-80D8-937D964A8F65}" dt="2021-10-18T20:11:36.131" v="4571" actId="208"/>
          <ac:spMkLst>
            <pc:docMk/>
            <pc:sldMk cId="1971855108" sldId="2103"/>
            <ac:spMk id="12" creationId="{B4BE3FCF-123E-4843-8683-23D6D9C6C515}"/>
          </ac:spMkLst>
        </pc:spChg>
        <pc:spChg chg="add mod">
          <ac:chgData name="Sharon, Guni" userId="fad1fcbc-a203-42a6-b6e2-a56343780ca6" providerId="ADAL" clId="{F251E69A-A25B-6C44-80D8-937D964A8F65}" dt="2021-10-18T20:15:10.406" v="4673" actId="1037"/>
          <ac:spMkLst>
            <pc:docMk/>
            <pc:sldMk cId="1971855108" sldId="2103"/>
            <ac:spMk id="14" creationId="{CFA14163-F4A9-3F42-A233-2F1DD665177D}"/>
          </ac:spMkLst>
        </pc:spChg>
      </pc:sldChg>
      <pc:sldChg chg="addSp modSp add mod">
        <pc:chgData name="Sharon, Guni" userId="fad1fcbc-a203-42a6-b6e2-a56343780ca6" providerId="ADAL" clId="{F251E69A-A25B-6C44-80D8-937D964A8F65}" dt="2021-10-18T20:16:31.806" v="4697" actId="1076"/>
        <pc:sldMkLst>
          <pc:docMk/>
          <pc:sldMk cId="852579801" sldId="2104"/>
        </pc:sldMkLst>
        <pc:spChg chg="add mod">
          <ac:chgData name="Sharon, Guni" userId="fad1fcbc-a203-42a6-b6e2-a56343780ca6" providerId="ADAL" clId="{F251E69A-A25B-6C44-80D8-937D964A8F65}" dt="2021-10-18T20:16:31.806" v="4697" actId="1076"/>
          <ac:spMkLst>
            <pc:docMk/>
            <pc:sldMk cId="852579801" sldId="2104"/>
            <ac:spMk id="5" creationId="{B2C6B314-B106-5D40-B475-DCDEDB3F62D9}"/>
          </ac:spMkLst>
        </pc:spChg>
        <pc:spChg chg="mod">
          <ac:chgData name="Sharon, Guni" userId="fad1fcbc-a203-42a6-b6e2-a56343780ca6" providerId="ADAL" clId="{F251E69A-A25B-6C44-80D8-937D964A8F65}" dt="2021-10-18T20:11:50.473" v="4574" actId="208"/>
          <ac:spMkLst>
            <pc:docMk/>
            <pc:sldMk cId="852579801" sldId="2104"/>
            <ac:spMk id="6" creationId="{181D74E5-3F89-B74D-AF42-83345665C48A}"/>
          </ac:spMkLst>
        </pc:spChg>
        <pc:spChg chg="mod">
          <ac:chgData name="Sharon, Guni" userId="fad1fcbc-a203-42a6-b6e2-a56343780ca6" providerId="ADAL" clId="{F251E69A-A25B-6C44-80D8-937D964A8F65}" dt="2021-10-18T20:11:50.473" v="4574" actId="208"/>
          <ac:spMkLst>
            <pc:docMk/>
            <pc:sldMk cId="852579801" sldId="2104"/>
            <ac:spMk id="7" creationId="{149128CE-9E91-0D4B-8361-2C7D3F3E11BA}"/>
          </ac:spMkLst>
        </pc:spChg>
        <pc:spChg chg="mod">
          <ac:chgData name="Sharon, Guni" userId="fad1fcbc-a203-42a6-b6e2-a56343780ca6" providerId="ADAL" clId="{F251E69A-A25B-6C44-80D8-937D964A8F65}" dt="2021-10-18T20:11:42.640" v="4572" actId="208"/>
          <ac:spMkLst>
            <pc:docMk/>
            <pc:sldMk cId="852579801" sldId="2104"/>
            <ac:spMk id="11" creationId="{6C798E98-9731-8C40-AA17-880425C02821}"/>
          </ac:spMkLst>
        </pc:spChg>
        <pc:spChg chg="mod">
          <ac:chgData name="Sharon, Guni" userId="fad1fcbc-a203-42a6-b6e2-a56343780ca6" providerId="ADAL" clId="{F251E69A-A25B-6C44-80D8-937D964A8F65}" dt="2021-10-18T20:11:46.472" v="4573" actId="208"/>
          <ac:spMkLst>
            <pc:docMk/>
            <pc:sldMk cId="852579801" sldId="2104"/>
            <ac:spMk id="12" creationId="{B4BE3FCF-123E-4843-8683-23D6D9C6C515}"/>
          </ac:spMkLst>
        </pc:spChg>
      </pc:sldChg>
      <pc:sldChg chg="addSp delSp modSp new mod">
        <pc:chgData name="Sharon, Guni" userId="fad1fcbc-a203-42a6-b6e2-a56343780ca6" providerId="ADAL" clId="{F251E69A-A25B-6C44-80D8-937D964A8F65}" dt="2021-10-18T20:47:46.557" v="4891" actId="1076"/>
        <pc:sldMkLst>
          <pc:docMk/>
          <pc:sldMk cId="1327215897" sldId="2105"/>
        </pc:sldMkLst>
        <pc:spChg chg="mod">
          <ac:chgData name="Sharon, Guni" userId="fad1fcbc-a203-42a6-b6e2-a56343780ca6" providerId="ADAL" clId="{F251E69A-A25B-6C44-80D8-937D964A8F65}" dt="2021-10-18T20:17:57.872" v="4738" actId="20577"/>
          <ac:spMkLst>
            <pc:docMk/>
            <pc:sldMk cId="1327215897" sldId="2105"/>
            <ac:spMk id="2" creationId="{23BA0331-5FA6-2C4E-AC67-7F98ECA906B2}"/>
          </ac:spMkLst>
        </pc:spChg>
        <pc:spChg chg="mod">
          <ac:chgData name="Sharon, Guni" userId="fad1fcbc-a203-42a6-b6e2-a56343780ca6" providerId="ADAL" clId="{F251E69A-A25B-6C44-80D8-937D964A8F65}" dt="2021-10-18T20:40:45.789" v="4833" actId="20577"/>
          <ac:spMkLst>
            <pc:docMk/>
            <pc:sldMk cId="1327215897" sldId="2105"/>
            <ac:spMk id="3" creationId="{5FA10A8B-F51C-1743-ADD7-BC114C8665FE}"/>
          </ac:spMkLst>
        </pc:spChg>
        <pc:spChg chg="add mod">
          <ac:chgData name="Sharon, Guni" userId="fad1fcbc-a203-42a6-b6e2-a56343780ca6" providerId="ADAL" clId="{F251E69A-A25B-6C44-80D8-937D964A8F65}" dt="2021-10-18T20:47:46.557" v="4891" actId="1076"/>
          <ac:spMkLst>
            <pc:docMk/>
            <pc:sldMk cId="1327215897" sldId="2105"/>
            <ac:spMk id="6" creationId="{209AF7E9-0422-1444-ACA7-EDD55DC30B9F}"/>
          </ac:spMkLst>
        </pc:spChg>
        <pc:spChg chg="add del mod">
          <ac:chgData name="Sharon, Guni" userId="fad1fcbc-a203-42a6-b6e2-a56343780ca6" providerId="ADAL" clId="{F251E69A-A25B-6C44-80D8-937D964A8F65}" dt="2021-10-18T20:43:54.343" v="4877"/>
          <ac:spMkLst>
            <pc:docMk/>
            <pc:sldMk cId="1327215897" sldId="2105"/>
            <ac:spMk id="7" creationId="{82273D96-92A9-A440-A3A7-BC4F8C141D4A}"/>
          </ac:spMkLst>
        </pc:spChg>
        <pc:picChg chg="add del mod">
          <ac:chgData name="Sharon, Guni" userId="fad1fcbc-a203-42a6-b6e2-a56343780ca6" providerId="ADAL" clId="{F251E69A-A25B-6C44-80D8-937D964A8F65}" dt="2021-10-18T20:43:11.429" v="4856" actId="478"/>
          <ac:picMkLst>
            <pc:docMk/>
            <pc:sldMk cId="1327215897" sldId="2105"/>
            <ac:picMk id="5" creationId="{40248213-355F-8841-9FBF-BEAABA1C5C11}"/>
          </ac:picMkLst>
        </pc:picChg>
        <pc:picChg chg="add mod">
          <ac:chgData name="Sharon, Guni" userId="fad1fcbc-a203-42a6-b6e2-a56343780ca6" providerId="ADAL" clId="{F251E69A-A25B-6C44-80D8-937D964A8F65}" dt="2021-10-18T20:43:17.779" v="4859" actId="1076"/>
          <ac:picMkLst>
            <pc:docMk/>
            <pc:sldMk cId="1327215897" sldId="2105"/>
            <ac:picMk id="6146" creationId="{62121A07-6C7E-9944-8048-4A66744377BA}"/>
          </ac:picMkLst>
        </pc:picChg>
        <pc:cxnChg chg="add mod">
          <ac:chgData name="Sharon, Guni" userId="fad1fcbc-a203-42a6-b6e2-a56343780ca6" providerId="ADAL" clId="{F251E69A-A25B-6C44-80D8-937D964A8F65}" dt="2021-10-18T20:44:07.916" v="4879" actId="208"/>
          <ac:cxnSpMkLst>
            <pc:docMk/>
            <pc:sldMk cId="1327215897" sldId="2105"/>
            <ac:cxnSpMk id="9" creationId="{C0262551-A9DF-AC4B-BEFA-6BCEAFCE4AB3}"/>
          </ac:cxnSpMkLst>
        </pc:cxnChg>
      </pc:sldChg>
      <pc:sldChg chg="addSp delSp modSp new">
        <pc:chgData name="Sharon, Guni" userId="fad1fcbc-a203-42a6-b6e2-a56343780ca6" providerId="ADAL" clId="{F251E69A-A25B-6C44-80D8-937D964A8F65}" dt="2021-10-18T20:43:06.827" v="4855" actId="1076"/>
        <pc:sldMkLst>
          <pc:docMk/>
          <pc:sldMk cId="3506545732" sldId="2106"/>
        </pc:sldMkLst>
        <pc:picChg chg="add del">
          <ac:chgData name="Sharon, Guni" userId="fad1fcbc-a203-42a6-b6e2-a56343780ca6" providerId="ADAL" clId="{F251E69A-A25B-6C44-80D8-937D964A8F65}" dt="2021-10-18T20:42:58.887" v="4853" actId="478"/>
          <ac:picMkLst>
            <pc:docMk/>
            <pc:sldMk cId="3506545732" sldId="2106"/>
            <ac:picMk id="5122" creationId="{25F287C1-A256-6A4B-8050-8DD2055372EF}"/>
          </ac:picMkLst>
        </pc:picChg>
        <pc:picChg chg="add mod">
          <ac:chgData name="Sharon, Guni" userId="fad1fcbc-a203-42a6-b6e2-a56343780ca6" providerId="ADAL" clId="{F251E69A-A25B-6C44-80D8-937D964A8F65}" dt="2021-10-18T20:43:06.827" v="4855" actId="1076"/>
          <ac:picMkLst>
            <pc:docMk/>
            <pc:sldMk cId="3506545732" sldId="2106"/>
            <ac:picMk id="5124" creationId="{E4E5755D-8CE7-7A41-9CCF-3F3FFAB3E7BD}"/>
          </ac:picMkLst>
        </pc:picChg>
      </pc:sldChg>
      <pc:sldChg chg="addSp delSp modSp new mod">
        <pc:chgData name="Sharon, Guni" userId="fad1fcbc-a203-42a6-b6e2-a56343780ca6" providerId="ADAL" clId="{F251E69A-A25B-6C44-80D8-937D964A8F65}" dt="2021-10-19T19:22:45.950" v="5945"/>
        <pc:sldMkLst>
          <pc:docMk/>
          <pc:sldMk cId="1789971805" sldId="2107"/>
        </pc:sldMkLst>
        <pc:spChg chg="mod">
          <ac:chgData name="Sharon, Guni" userId="fad1fcbc-a203-42a6-b6e2-a56343780ca6" providerId="ADAL" clId="{F251E69A-A25B-6C44-80D8-937D964A8F65}" dt="2021-10-18T20:53:07.025" v="4913"/>
          <ac:spMkLst>
            <pc:docMk/>
            <pc:sldMk cId="1789971805" sldId="2107"/>
            <ac:spMk id="2" creationId="{C0788AA7-32F2-754B-AD4A-C367B9548A7A}"/>
          </ac:spMkLst>
        </pc:spChg>
        <pc:spChg chg="mod">
          <ac:chgData name="Sharon, Guni" userId="fad1fcbc-a203-42a6-b6e2-a56343780ca6" providerId="ADAL" clId="{F251E69A-A25B-6C44-80D8-937D964A8F65}" dt="2021-10-19T19:22:45.950" v="5945"/>
          <ac:spMkLst>
            <pc:docMk/>
            <pc:sldMk cId="1789971805" sldId="2107"/>
            <ac:spMk id="3" creationId="{2E28891E-C2E1-8241-A30F-0B8D0D5FAE73}"/>
          </ac:spMkLst>
        </pc:spChg>
        <pc:spChg chg="add mod">
          <ac:chgData name="Sharon, Guni" userId="fad1fcbc-a203-42a6-b6e2-a56343780ca6" providerId="ADAL" clId="{F251E69A-A25B-6C44-80D8-937D964A8F65}" dt="2021-10-18T20:58:47.460" v="5154" actId="1076"/>
          <ac:spMkLst>
            <pc:docMk/>
            <pc:sldMk cId="1789971805" sldId="2107"/>
            <ac:spMk id="5" creationId="{D8550B55-4D77-D245-80D9-CD6C5ED414DC}"/>
          </ac:spMkLst>
        </pc:spChg>
        <pc:spChg chg="add del mod">
          <ac:chgData name="Sharon, Guni" userId="fad1fcbc-a203-42a6-b6e2-a56343780ca6" providerId="ADAL" clId="{F251E69A-A25B-6C44-80D8-937D964A8F65}" dt="2021-10-18T20:58:55.180" v="5156" actId="14100"/>
          <ac:spMkLst>
            <pc:docMk/>
            <pc:sldMk cId="1789971805" sldId="2107"/>
            <ac:spMk id="6" creationId="{FB52B19F-0AE1-CA43-BC59-04F99CDCF859}"/>
          </ac:spMkLst>
        </pc:spChg>
        <pc:spChg chg="add mod">
          <ac:chgData name="Sharon, Guni" userId="fad1fcbc-a203-42a6-b6e2-a56343780ca6" providerId="ADAL" clId="{F251E69A-A25B-6C44-80D8-937D964A8F65}" dt="2021-10-18T20:58:45.654" v="5153" actId="1076"/>
          <ac:spMkLst>
            <pc:docMk/>
            <pc:sldMk cId="1789971805" sldId="2107"/>
            <ac:spMk id="7" creationId="{721EA4AC-5D9D-7A44-9724-E4AE42CFB2A7}"/>
          </ac:spMkLst>
        </pc:spChg>
        <pc:grpChg chg="add mod">
          <ac:chgData name="Sharon, Guni" userId="fad1fcbc-a203-42a6-b6e2-a56343780ca6" providerId="ADAL" clId="{F251E69A-A25B-6C44-80D8-937D964A8F65}" dt="2021-10-18T21:27:47.882" v="5294" actId="1076"/>
          <ac:grpSpMkLst>
            <pc:docMk/>
            <pc:sldMk cId="1789971805" sldId="2107"/>
            <ac:grpSpMk id="8" creationId="{E912F0E1-0210-154B-90C4-88CA352D2639}"/>
          </ac:grpSpMkLst>
        </pc:grpChg>
        <pc:picChg chg="add mod">
          <ac:chgData name="Sharon, Guni" userId="fad1fcbc-a203-42a6-b6e2-a56343780ca6" providerId="ADAL" clId="{F251E69A-A25B-6C44-80D8-937D964A8F65}" dt="2021-10-19T19:22:37.390" v="5944" actId="167"/>
          <ac:picMkLst>
            <pc:docMk/>
            <pc:sldMk cId="1789971805" sldId="2107"/>
            <ac:picMk id="7170" creationId="{F3150C9C-D026-A74A-BF5C-32DBEC0A7896}"/>
          </ac:picMkLst>
        </pc:picChg>
      </pc:sldChg>
      <pc:sldChg chg="addSp modSp new mod">
        <pc:chgData name="Sharon, Guni" userId="fad1fcbc-a203-42a6-b6e2-a56343780ca6" providerId="ADAL" clId="{F251E69A-A25B-6C44-80D8-937D964A8F65}" dt="2021-10-19T16:41:12.228" v="5925" actId="20577"/>
        <pc:sldMkLst>
          <pc:docMk/>
          <pc:sldMk cId="2257287326" sldId="2108"/>
        </pc:sldMkLst>
        <pc:spChg chg="mod">
          <ac:chgData name="Sharon, Guni" userId="fad1fcbc-a203-42a6-b6e2-a56343780ca6" providerId="ADAL" clId="{F251E69A-A25B-6C44-80D8-937D964A8F65}" dt="2021-10-18T21:36:42.727" v="5390"/>
          <ac:spMkLst>
            <pc:docMk/>
            <pc:sldMk cId="2257287326" sldId="2108"/>
            <ac:spMk id="2" creationId="{101AD50F-09DA-454E-9A26-7E03B771C150}"/>
          </ac:spMkLst>
        </pc:spChg>
        <pc:spChg chg="mod">
          <ac:chgData name="Sharon, Guni" userId="fad1fcbc-a203-42a6-b6e2-a56343780ca6" providerId="ADAL" clId="{F251E69A-A25B-6C44-80D8-937D964A8F65}" dt="2021-10-19T16:41:12.228" v="5925" actId="20577"/>
          <ac:spMkLst>
            <pc:docMk/>
            <pc:sldMk cId="2257287326" sldId="2108"/>
            <ac:spMk id="3" creationId="{CF1B8B6D-E2D6-6B46-ADA7-6EA65F72571C}"/>
          </ac:spMkLst>
        </pc:spChg>
        <pc:spChg chg="mod">
          <ac:chgData name="Sharon, Guni" userId="fad1fcbc-a203-42a6-b6e2-a56343780ca6" providerId="ADAL" clId="{F251E69A-A25B-6C44-80D8-937D964A8F65}" dt="2021-10-18T21:36:53.094" v="5391"/>
          <ac:spMkLst>
            <pc:docMk/>
            <pc:sldMk cId="2257287326" sldId="2108"/>
            <ac:spMk id="6" creationId="{5F5CAA6C-2592-6E41-98E2-7DA98C272DDF}"/>
          </ac:spMkLst>
        </pc:spChg>
        <pc:spChg chg="mod">
          <ac:chgData name="Sharon, Guni" userId="fad1fcbc-a203-42a6-b6e2-a56343780ca6" providerId="ADAL" clId="{F251E69A-A25B-6C44-80D8-937D964A8F65}" dt="2021-10-18T21:36:53.094" v="5391"/>
          <ac:spMkLst>
            <pc:docMk/>
            <pc:sldMk cId="2257287326" sldId="2108"/>
            <ac:spMk id="7" creationId="{86CDC0A6-0200-0E41-8D97-A0689CB20EBB}"/>
          </ac:spMkLst>
        </pc:spChg>
        <pc:spChg chg="mod">
          <ac:chgData name="Sharon, Guni" userId="fad1fcbc-a203-42a6-b6e2-a56343780ca6" providerId="ADAL" clId="{F251E69A-A25B-6C44-80D8-937D964A8F65}" dt="2021-10-18T21:36:53.094" v="5391"/>
          <ac:spMkLst>
            <pc:docMk/>
            <pc:sldMk cId="2257287326" sldId="2108"/>
            <ac:spMk id="8" creationId="{66D9D383-30D0-6A40-A75B-7D2281BF650D}"/>
          </ac:spMkLst>
        </pc:spChg>
        <pc:grpChg chg="add mod">
          <ac:chgData name="Sharon, Guni" userId="fad1fcbc-a203-42a6-b6e2-a56343780ca6" providerId="ADAL" clId="{F251E69A-A25B-6C44-80D8-937D964A8F65}" dt="2021-10-18T21:36:53.094" v="5391"/>
          <ac:grpSpMkLst>
            <pc:docMk/>
            <pc:sldMk cId="2257287326" sldId="2108"/>
            <ac:grpSpMk id="5" creationId="{DF4BEB2F-87EF-7940-AC07-EAB4C04CD0B8}"/>
          </ac:grpSpMkLst>
        </pc:grpChg>
      </pc:sldChg>
      <pc:sldChg chg="add">
        <pc:chgData name="Sharon, Guni" userId="fad1fcbc-a203-42a6-b6e2-a56343780ca6" providerId="ADAL" clId="{F251E69A-A25B-6C44-80D8-937D964A8F65}" dt="2021-10-19T19:28:01.080" v="5947"/>
        <pc:sldMkLst>
          <pc:docMk/>
          <pc:sldMk cId="1185392346" sldId="2109"/>
        </pc:sldMkLst>
      </pc:sldChg>
      <pc:sldChg chg="add">
        <pc:chgData name="Sharon, Guni" userId="fad1fcbc-a203-42a6-b6e2-a56343780ca6" providerId="ADAL" clId="{F251E69A-A25B-6C44-80D8-937D964A8F65}" dt="2021-10-19T19:28:29.921" v="5948"/>
        <pc:sldMkLst>
          <pc:docMk/>
          <pc:sldMk cId="2107269871" sldId="2110"/>
        </pc:sldMkLst>
      </pc:sldChg>
    </pc:docChg>
  </pc:docChgLst>
  <pc:docChgLst>
    <pc:chgData name="Sharon, Guni" userId="fad1fcbc-a203-42a6-b6e2-a56343780ca6" providerId="ADAL" clId="{C5606578-02ED-8C4B-A6CA-224E4C6F11C1}"/>
    <pc:docChg chg="undo custSel addSld delSld modSld">
      <pc:chgData name="Sharon, Guni" userId="fad1fcbc-a203-42a6-b6e2-a56343780ca6" providerId="ADAL" clId="{C5606578-02ED-8C4B-A6CA-224E4C6F11C1}" dt="2021-11-16T15:03:35.596" v="4024" actId="16959"/>
      <pc:docMkLst>
        <pc:docMk/>
      </pc:docMkLst>
      <pc:sldChg chg="modSp add del mod">
        <pc:chgData name="Sharon, Guni" userId="fad1fcbc-a203-42a6-b6e2-a56343780ca6" providerId="ADAL" clId="{C5606578-02ED-8C4B-A6CA-224E4C6F11C1}" dt="2021-10-25T21:56:40.029" v="4019" actId="20577"/>
        <pc:sldMkLst>
          <pc:docMk/>
          <pc:sldMk cId="3158064701" sldId="489"/>
        </pc:sldMkLst>
        <pc:spChg chg="mod">
          <ac:chgData name="Sharon, Guni" userId="fad1fcbc-a203-42a6-b6e2-a56343780ca6" providerId="ADAL" clId="{C5606578-02ED-8C4B-A6CA-224E4C6F11C1}" dt="2021-10-25T21:56:40.029" v="4019" actId="20577"/>
          <ac:spMkLst>
            <pc:docMk/>
            <pc:sldMk cId="3158064701" sldId="489"/>
            <ac:spMk id="3" creationId="{FA8B5E69-5F5B-124D-AC7D-FAECEF73E34C}"/>
          </ac:spMkLst>
        </pc:spChg>
      </pc:sldChg>
      <pc:sldChg chg="addSp modSp mod">
        <pc:chgData name="Sharon, Guni" userId="fad1fcbc-a203-42a6-b6e2-a56343780ca6" providerId="ADAL" clId="{C5606578-02ED-8C4B-A6CA-224E4C6F11C1}" dt="2021-10-27T19:05:08.184" v="4021" actId="1076"/>
        <pc:sldMkLst>
          <pc:docMk/>
          <pc:sldMk cId="2191271544" sldId="863"/>
        </pc:sldMkLst>
        <pc:spChg chg="mod">
          <ac:chgData name="Sharon, Guni" userId="fad1fcbc-a203-42a6-b6e2-a56343780ca6" providerId="ADAL" clId="{C5606578-02ED-8C4B-A6CA-224E4C6F11C1}" dt="2021-10-22T20:54:32.974" v="22" actId="20577"/>
          <ac:spMkLst>
            <pc:docMk/>
            <pc:sldMk cId="2191271544" sldId="863"/>
            <ac:spMk id="2" creationId="{9ED17D63-0594-B242-B721-65F932956610}"/>
          </ac:spMkLst>
        </pc:spChg>
        <pc:picChg chg="add mod">
          <ac:chgData name="Sharon, Guni" userId="fad1fcbc-a203-42a6-b6e2-a56343780ca6" providerId="ADAL" clId="{C5606578-02ED-8C4B-A6CA-224E4C6F11C1}" dt="2021-10-27T19:05:08.184" v="4021" actId="1076"/>
          <ac:picMkLst>
            <pc:docMk/>
            <pc:sldMk cId="2191271544" sldId="863"/>
            <ac:picMk id="1026" creationId="{00201A76-C861-AE43-8CB6-6D0A687369AC}"/>
          </ac:picMkLst>
        </pc:picChg>
      </pc:sldChg>
      <pc:sldChg chg="addSp modSp new mod">
        <pc:chgData name="Sharon, Guni" userId="fad1fcbc-a203-42a6-b6e2-a56343780ca6" providerId="ADAL" clId="{C5606578-02ED-8C4B-A6CA-224E4C6F11C1}" dt="2021-10-22T21:16:43.843" v="912" actId="1036"/>
        <pc:sldMkLst>
          <pc:docMk/>
          <pc:sldMk cId="2382335751" sldId="2111"/>
        </pc:sldMkLst>
        <pc:spChg chg="mod">
          <ac:chgData name="Sharon, Guni" userId="fad1fcbc-a203-42a6-b6e2-a56343780ca6" providerId="ADAL" clId="{C5606578-02ED-8C4B-A6CA-224E4C6F11C1}" dt="2021-10-22T20:56:09.874" v="50" actId="20577"/>
          <ac:spMkLst>
            <pc:docMk/>
            <pc:sldMk cId="2382335751" sldId="2111"/>
            <ac:spMk id="2" creationId="{97354EB8-9314-D94D-9E3D-94B500B7AAA5}"/>
          </ac:spMkLst>
        </pc:spChg>
        <pc:spChg chg="mod">
          <ac:chgData name="Sharon, Guni" userId="fad1fcbc-a203-42a6-b6e2-a56343780ca6" providerId="ADAL" clId="{C5606578-02ED-8C4B-A6CA-224E4C6F11C1}" dt="2021-10-22T21:14:32.881" v="754" actId="20577"/>
          <ac:spMkLst>
            <pc:docMk/>
            <pc:sldMk cId="2382335751" sldId="2111"/>
            <ac:spMk id="3" creationId="{9B3D927B-91EB-E547-AC47-1039E740D7CF}"/>
          </ac:spMkLst>
        </pc:spChg>
        <pc:spChg chg="add mod">
          <ac:chgData name="Sharon, Guni" userId="fad1fcbc-a203-42a6-b6e2-a56343780ca6" providerId="ADAL" clId="{C5606578-02ED-8C4B-A6CA-224E4C6F11C1}" dt="2021-10-22T21:15:31.469" v="765" actId="403"/>
          <ac:spMkLst>
            <pc:docMk/>
            <pc:sldMk cId="2382335751" sldId="2111"/>
            <ac:spMk id="5" creationId="{AD1FA42D-0208-C24D-B018-EFDA60EADC30}"/>
          </ac:spMkLst>
        </pc:spChg>
        <pc:spChg chg="add mod">
          <ac:chgData name="Sharon, Guni" userId="fad1fcbc-a203-42a6-b6e2-a56343780ca6" providerId="ADAL" clId="{C5606578-02ED-8C4B-A6CA-224E4C6F11C1}" dt="2021-10-22T21:15:39.240" v="770" actId="20577"/>
          <ac:spMkLst>
            <pc:docMk/>
            <pc:sldMk cId="2382335751" sldId="2111"/>
            <ac:spMk id="6" creationId="{3F8F74FB-04DF-9549-89D7-60944DE6DA01}"/>
          </ac:spMkLst>
        </pc:spChg>
        <pc:spChg chg="add mod">
          <ac:chgData name="Sharon, Guni" userId="fad1fcbc-a203-42a6-b6e2-a56343780ca6" providerId="ADAL" clId="{C5606578-02ED-8C4B-A6CA-224E4C6F11C1}" dt="2021-10-22T21:15:49.550" v="775" actId="20577"/>
          <ac:spMkLst>
            <pc:docMk/>
            <pc:sldMk cId="2382335751" sldId="2111"/>
            <ac:spMk id="7" creationId="{EB16B12B-636E-4C40-9525-D0D86F032E81}"/>
          </ac:spMkLst>
        </pc:spChg>
        <pc:spChg chg="add mod">
          <ac:chgData name="Sharon, Guni" userId="fad1fcbc-a203-42a6-b6e2-a56343780ca6" providerId="ADAL" clId="{C5606578-02ED-8C4B-A6CA-224E4C6F11C1}" dt="2021-10-22T21:16:41.030" v="904" actId="1036"/>
          <ac:spMkLst>
            <pc:docMk/>
            <pc:sldMk cId="2382335751" sldId="2111"/>
            <ac:spMk id="8" creationId="{1476AB87-DE80-754D-A622-EE9194D91775}"/>
          </ac:spMkLst>
        </pc:spChg>
        <pc:spChg chg="add mod">
          <ac:chgData name="Sharon, Guni" userId="fad1fcbc-a203-42a6-b6e2-a56343780ca6" providerId="ADAL" clId="{C5606578-02ED-8C4B-A6CA-224E4C6F11C1}" dt="2021-10-22T21:16:42.608" v="908" actId="1036"/>
          <ac:spMkLst>
            <pc:docMk/>
            <pc:sldMk cId="2382335751" sldId="2111"/>
            <ac:spMk id="9" creationId="{9B6012DE-26CC-C147-A6EC-007AB6363AA0}"/>
          </ac:spMkLst>
        </pc:spChg>
        <pc:spChg chg="add mod">
          <ac:chgData name="Sharon, Guni" userId="fad1fcbc-a203-42a6-b6e2-a56343780ca6" providerId="ADAL" clId="{C5606578-02ED-8C4B-A6CA-224E4C6F11C1}" dt="2021-10-22T21:16:43.843" v="912" actId="1036"/>
          <ac:spMkLst>
            <pc:docMk/>
            <pc:sldMk cId="2382335751" sldId="2111"/>
            <ac:spMk id="10" creationId="{FBA53F86-8242-0A46-825D-B3B8BEB295B3}"/>
          </ac:spMkLst>
        </pc:spChg>
      </pc:sldChg>
      <pc:sldChg chg="del">
        <pc:chgData name="Sharon, Guni" userId="fad1fcbc-a203-42a6-b6e2-a56343780ca6" providerId="ADAL" clId="{C5606578-02ED-8C4B-A6CA-224E4C6F11C1}" dt="2021-10-22T20:54:20.932" v="3" actId="2696"/>
        <pc:sldMkLst>
          <pc:docMk/>
          <pc:sldMk cId="3037582414" sldId="2112"/>
        </pc:sldMkLst>
      </pc:sldChg>
      <pc:sldChg chg="del">
        <pc:chgData name="Sharon, Guni" userId="fad1fcbc-a203-42a6-b6e2-a56343780ca6" providerId="ADAL" clId="{C5606578-02ED-8C4B-A6CA-224E4C6F11C1}" dt="2021-10-22T20:54:20.932" v="3" actId="2696"/>
        <pc:sldMkLst>
          <pc:docMk/>
          <pc:sldMk cId="519323301" sldId="2113"/>
        </pc:sldMkLst>
      </pc:sldChg>
      <pc:sldChg chg="del">
        <pc:chgData name="Sharon, Guni" userId="fad1fcbc-a203-42a6-b6e2-a56343780ca6" providerId="ADAL" clId="{C5606578-02ED-8C4B-A6CA-224E4C6F11C1}" dt="2021-10-22T20:54:20.932" v="3" actId="2696"/>
        <pc:sldMkLst>
          <pc:docMk/>
          <pc:sldMk cId="3997174768" sldId="2114"/>
        </pc:sldMkLst>
      </pc:sldChg>
      <pc:sldChg chg="del">
        <pc:chgData name="Sharon, Guni" userId="fad1fcbc-a203-42a6-b6e2-a56343780ca6" providerId="ADAL" clId="{C5606578-02ED-8C4B-A6CA-224E4C6F11C1}" dt="2021-10-22T20:54:20.932" v="3" actId="2696"/>
        <pc:sldMkLst>
          <pc:docMk/>
          <pc:sldMk cId="899755185" sldId="2115"/>
        </pc:sldMkLst>
      </pc:sldChg>
      <pc:sldChg chg="del">
        <pc:chgData name="Sharon, Guni" userId="fad1fcbc-a203-42a6-b6e2-a56343780ca6" providerId="ADAL" clId="{C5606578-02ED-8C4B-A6CA-224E4C6F11C1}" dt="2021-10-22T20:54:20.932" v="3" actId="2696"/>
        <pc:sldMkLst>
          <pc:docMk/>
          <pc:sldMk cId="21479521" sldId="2116"/>
        </pc:sldMkLst>
      </pc:sldChg>
      <pc:sldChg chg="del">
        <pc:chgData name="Sharon, Guni" userId="fad1fcbc-a203-42a6-b6e2-a56343780ca6" providerId="ADAL" clId="{C5606578-02ED-8C4B-A6CA-224E4C6F11C1}" dt="2021-10-22T20:54:20.932" v="3" actId="2696"/>
        <pc:sldMkLst>
          <pc:docMk/>
          <pc:sldMk cId="938035178" sldId="2117"/>
        </pc:sldMkLst>
      </pc:sldChg>
      <pc:sldChg chg="del">
        <pc:chgData name="Sharon, Guni" userId="fad1fcbc-a203-42a6-b6e2-a56343780ca6" providerId="ADAL" clId="{C5606578-02ED-8C4B-A6CA-224E4C6F11C1}" dt="2021-10-22T20:54:20.932" v="3" actId="2696"/>
        <pc:sldMkLst>
          <pc:docMk/>
          <pc:sldMk cId="1547122673" sldId="2118"/>
        </pc:sldMkLst>
      </pc:sldChg>
      <pc:sldChg chg="del">
        <pc:chgData name="Sharon, Guni" userId="fad1fcbc-a203-42a6-b6e2-a56343780ca6" providerId="ADAL" clId="{C5606578-02ED-8C4B-A6CA-224E4C6F11C1}" dt="2021-10-22T20:54:20.932" v="3" actId="2696"/>
        <pc:sldMkLst>
          <pc:docMk/>
          <pc:sldMk cId="3170719927" sldId="2119"/>
        </pc:sldMkLst>
      </pc:sldChg>
      <pc:sldChg chg="add del">
        <pc:chgData name="Sharon, Guni" userId="fad1fcbc-a203-42a6-b6e2-a56343780ca6" providerId="ADAL" clId="{C5606578-02ED-8C4B-A6CA-224E4C6F11C1}" dt="2021-10-22T20:57:42.300" v="51"/>
        <pc:sldMkLst>
          <pc:docMk/>
          <pc:sldMk cId="3190459122" sldId="2120"/>
        </pc:sldMkLst>
      </pc:sldChg>
      <pc:sldChg chg="del">
        <pc:chgData name="Sharon, Guni" userId="fad1fcbc-a203-42a6-b6e2-a56343780ca6" providerId="ADAL" clId="{C5606578-02ED-8C4B-A6CA-224E4C6F11C1}" dt="2021-10-22T20:54:20.932" v="3" actId="2696"/>
        <pc:sldMkLst>
          <pc:docMk/>
          <pc:sldMk cId="622064416" sldId="2121"/>
        </pc:sldMkLst>
      </pc:sldChg>
      <pc:sldChg chg="del">
        <pc:chgData name="Sharon, Guni" userId="fad1fcbc-a203-42a6-b6e2-a56343780ca6" providerId="ADAL" clId="{C5606578-02ED-8C4B-A6CA-224E4C6F11C1}" dt="2021-10-22T20:54:20.932" v="3" actId="2696"/>
        <pc:sldMkLst>
          <pc:docMk/>
          <pc:sldMk cId="899753660" sldId="2122"/>
        </pc:sldMkLst>
      </pc:sldChg>
      <pc:sldChg chg="del">
        <pc:chgData name="Sharon, Guni" userId="fad1fcbc-a203-42a6-b6e2-a56343780ca6" providerId="ADAL" clId="{C5606578-02ED-8C4B-A6CA-224E4C6F11C1}" dt="2021-10-22T20:54:20.932" v="3" actId="2696"/>
        <pc:sldMkLst>
          <pc:docMk/>
          <pc:sldMk cId="1860267574" sldId="2123"/>
        </pc:sldMkLst>
      </pc:sldChg>
      <pc:sldChg chg="del">
        <pc:chgData name="Sharon, Guni" userId="fad1fcbc-a203-42a6-b6e2-a56343780ca6" providerId="ADAL" clId="{C5606578-02ED-8C4B-A6CA-224E4C6F11C1}" dt="2021-10-22T20:54:20.932" v="3" actId="2696"/>
        <pc:sldMkLst>
          <pc:docMk/>
          <pc:sldMk cId="1898906147" sldId="2124"/>
        </pc:sldMkLst>
      </pc:sldChg>
      <pc:sldChg chg="del">
        <pc:chgData name="Sharon, Guni" userId="fad1fcbc-a203-42a6-b6e2-a56343780ca6" providerId="ADAL" clId="{C5606578-02ED-8C4B-A6CA-224E4C6F11C1}" dt="2021-10-22T20:54:20.932" v="3" actId="2696"/>
        <pc:sldMkLst>
          <pc:docMk/>
          <pc:sldMk cId="2941613104" sldId="2125"/>
        </pc:sldMkLst>
      </pc:sldChg>
      <pc:sldChg chg="del">
        <pc:chgData name="Sharon, Guni" userId="fad1fcbc-a203-42a6-b6e2-a56343780ca6" providerId="ADAL" clId="{C5606578-02ED-8C4B-A6CA-224E4C6F11C1}" dt="2021-10-22T20:54:20.932" v="3" actId="2696"/>
        <pc:sldMkLst>
          <pc:docMk/>
          <pc:sldMk cId="3136816634" sldId="2126"/>
        </pc:sldMkLst>
      </pc:sldChg>
      <pc:sldChg chg="del">
        <pc:chgData name="Sharon, Guni" userId="fad1fcbc-a203-42a6-b6e2-a56343780ca6" providerId="ADAL" clId="{C5606578-02ED-8C4B-A6CA-224E4C6F11C1}" dt="2021-10-22T20:54:20.932" v="3" actId="2696"/>
        <pc:sldMkLst>
          <pc:docMk/>
          <pc:sldMk cId="2428933290" sldId="2127"/>
        </pc:sldMkLst>
      </pc:sldChg>
      <pc:sldChg chg="del">
        <pc:chgData name="Sharon, Guni" userId="fad1fcbc-a203-42a6-b6e2-a56343780ca6" providerId="ADAL" clId="{C5606578-02ED-8C4B-A6CA-224E4C6F11C1}" dt="2021-10-22T20:54:20.932" v="3" actId="2696"/>
        <pc:sldMkLst>
          <pc:docMk/>
          <pc:sldMk cId="1844065738" sldId="2128"/>
        </pc:sldMkLst>
      </pc:sldChg>
      <pc:sldChg chg="modSp add del mod">
        <pc:chgData name="Sharon, Guni" userId="fad1fcbc-a203-42a6-b6e2-a56343780ca6" providerId="ADAL" clId="{C5606578-02ED-8C4B-A6CA-224E4C6F11C1}" dt="2021-10-22T21:03:10.298" v="247" actId="20577"/>
        <pc:sldMkLst>
          <pc:docMk/>
          <pc:sldMk cId="837031911" sldId="2129"/>
        </pc:sldMkLst>
        <pc:spChg chg="mod">
          <ac:chgData name="Sharon, Guni" userId="fad1fcbc-a203-42a6-b6e2-a56343780ca6" providerId="ADAL" clId="{C5606578-02ED-8C4B-A6CA-224E4C6F11C1}" dt="2021-10-22T21:03:10.298" v="247" actId="20577"/>
          <ac:spMkLst>
            <pc:docMk/>
            <pc:sldMk cId="837031911" sldId="2129"/>
            <ac:spMk id="3" creationId="{17E4BF96-0528-C249-BF49-D859584593FF}"/>
          </ac:spMkLst>
        </pc:spChg>
      </pc:sldChg>
      <pc:sldChg chg="modSp new">
        <pc:chgData name="Sharon, Guni" userId="fad1fcbc-a203-42a6-b6e2-a56343780ca6" providerId="ADAL" clId="{C5606578-02ED-8C4B-A6CA-224E4C6F11C1}" dt="2021-10-22T21:20:37.553" v="917" actId="207"/>
        <pc:sldMkLst>
          <pc:docMk/>
          <pc:sldMk cId="1953993119" sldId="2130"/>
        </pc:sldMkLst>
        <pc:spChg chg="mod">
          <ac:chgData name="Sharon, Guni" userId="fad1fcbc-a203-42a6-b6e2-a56343780ca6" providerId="ADAL" clId="{C5606578-02ED-8C4B-A6CA-224E4C6F11C1}" dt="2021-10-22T21:19:50.953" v="914"/>
          <ac:spMkLst>
            <pc:docMk/>
            <pc:sldMk cId="1953993119" sldId="2130"/>
            <ac:spMk id="2" creationId="{442C2E76-4DBB-2B41-A88D-777151394EB3}"/>
          </ac:spMkLst>
        </pc:spChg>
        <pc:spChg chg="mod">
          <ac:chgData name="Sharon, Guni" userId="fad1fcbc-a203-42a6-b6e2-a56343780ca6" providerId="ADAL" clId="{C5606578-02ED-8C4B-A6CA-224E4C6F11C1}" dt="2021-10-22T21:20:37.553" v="917" actId="207"/>
          <ac:spMkLst>
            <pc:docMk/>
            <pc:sldMk cId="1953993119" sldId="2130"/>
            <ac:spMk id="3" creationId="{DA085ADD-12C0-DE41-BD30-8352806C1650}"/>
          </ac:spMkLst>
        </pc:spChg>
      </pc:sldChg>
      <pc:sldChg chg="modSp new mod">
        <pc:chgData name="Sharon, Guni" userId="fad1fcbc-a203-42a6-b6e2-a56343780ca6" providerId="ADAL" clId="{C5606578-02ED-8C4B-A6CA-224E4C6F11C1}" dt="2021-10-25T18:59:03.705" v="1758" actId="20577"/>
        <pc:sldMkLst>
          <pc:docMk/>
          <pc:sldMk cId="1721700048" sldId="2131"/>
        </pc:sldMkLst>
        <pc:spChg chg="mod">
          <ac:chgData name="Sharon, Guni" userId="fad1fcbc-a203-42a6-b6e2-a56343780ca6" providerId="ADAL" clId="{C5606578-02ED-8C4B-A6CA-224E4C6F11C1}" dt="2021-10-22T21:21:01.080" v="932"/>
          <ac:spMkLst>
            <pc:docMk/>
            <pc:sldMk cId="1721700048" sldId="2131"/>
            <ac:spMk id="2" creationId="{720AE845-64A7-C74F-B0D7-EF8BCFB6482C}"/>
          </ac:spMkLst>
        </pc:spChg>
        <pc:spChg chg="mod">
          <ac:chgData name="Sharon, Guni" userId="fad1fcbc-a203-42a6-b6e2-a56343780ca6" providerId="ADAL" clId="{C5606578-02ED-8C4B-A6CA-224E4C6F11C1}" dt="2021-10-25T18:59:03.705" v="1758" actId="20577"/>
          <ac:spMkLst>
            <pc:docMk/>
            <pc:sldMk cId="1721700048" sldId="2131"/>
            <ac:spMk id="3" creationId="{EA2530C3-0EA2-284B-B561-DA4BD994C1DB}"/>
          </ac:spMkLst>
        </pc:spChg>
      </pc:sldChg>
      <pc:sldChg chg="del">
        <pc:chgData name="Sharon, Guni" userId="fad1fcbc-a203-42a6-b6e2-a56343780ca6" providerId="ADAL" clId="{C5606578-02ED-8C4B-A6CA-224E4C6F11C1}" dt="2021-10-22T20:54:20.932" v="3" actId="2696"/>
        <pc:sldMkLst>
          <pc:docMk/>
          <pc:sldMk cId="2912873465" sldId="2131"/>
        </pc:sldMkLst>
      </pc:sldChg>
      <pc:sldChg chg="del">
        <pc:chgData name="Sharon, Guni" userId="fad1fcbc-a203-42a6-b6e2-a56343780ca6" providerId="ADAL" clId="{C5606578-02ED-8C4B-A6CA-224E4C6F11C1}" dt="2021-10-22T20:54:20.932" v="3" actId="2696"/>
        <pc:sldMkLst>
          <pc:docMk/>
          <pc:sldMk cId="1300747618" sldId="2132"/>
        </pc:sldMkLst>
      </pc:sldChg>
      <pc:sldChg chg="modSp add mod">
        <pc:chgData name="Sharon, Guni" userId="fad1fcbc-a203-42a6-b6e2-a56343780ca6" providerId="ADAL" clId="{C5606578-02ED-8C4B-A6CA-224E4C6F11C1}" dt="2021-10-25T19:13:49.101" v="2023" actId="20577"/>
        <pc:sldMkLst>
          <pc:docMk/>
          <pc:sldMk cId="2912873465" sldId="2132"/>
        </pc:sldMkLst>
        <pc:spChg chg="mod">
          <ac:chgData name="Sharon, Guni" userId="fad1fcbc-a203-42a6-b6e2-a56343780ca6" providerId="ADAL" clId="{C5606578-02ED-8C4B-A6CA-224E4C6F11C1}" dt="2021-10-22T21:22:54.109" v="959" actId="20577"/>
          <ac:spMkLst>
            <pc:docMk/>
            <pc:sldMk cId="2912873465" sldId="2132"/>
            <ac:spMk id="2" creationId="{C1E75C29-BD79-244C-84D4-660397122DAF}"/>
          </ac:spMkLst>
        </pc:spChg>
        <pc:spChg chg="mod">
          <ac:chgData name="Sharon, Guni" userId="fad1fcbc-a203-42a6-b6e2-a56343780ca6" providerId="ADAL" clId="{C5606578-02ED-8C4B-A6CA-224E4C6F11C1}" dt="2021-10-25T19:13:49.101" v="2023" actId="20577"/>
          <ac:spMkLst>
            <pc:docMk/>
            <pc:sldMk cId="2912873465" sldId="2132"/>
            <ac:spMk id="3" creationId="{119847F9-FC0A-3C43-A961-C770B693B812}"/>
          </ac:spMkLst>
        </pc:spChg>
      </pc:sldChg>
      <pc:sldChg chg="del">
        <pc:chgData name="Sharon, Guni" userId="fad1fcbc-a203-42a6-b6e2-a56343780ca6" providerId="ADAL" clId="{C5606578-02ED-8C4B-A6CA-224E4C6F11C1}" dt="2021-10-22T20:54:20.932" v="3" actId="2696"/>
        <pc:sldMkLst>
          <pc:docMk/>
          <pc:sldMk cId="2671900545" sldId="2133"/>
        </pc:sldMkLst>
      </pc:sldChg>
      <pc:sldChg chg="modSp new del">
        <pc:chgData name="Sharon, Guni" userId="fad1fcbc-a203-42a6-b6e2-a56343780ca6" providerId="ADAL" clId="{C5606578-02ED-8C4B-A6CA-224E4C6F11C1}" dt="2021-10-25T21:55:17.149" v="4018" actId="2696"/>
        <pc:sldMkLst>
          <pc:docMk/>
          <pc:sldMk cId="3172931911" sldId="2133"/>
        </pc:sldMkLst>
        <pc:spChg chg="mod">
          <ac:chgData name="Sharon, Guni" userId="fad1fcbc-a203-42a6-b6e2-a56343780ca6" providerId="ADAL" clId="{C5606578-02ED-8C4B-A6CA-224E4C6F11C1}" dt="2021-10-22T21:37:16.617" v="1077"/>
          <ac:spMkLst>
            <pc:docMk/>
            <pc:sldMk cId="3172931911" sldId="2133"/>
            <ac:spMk id="3" creationId="{C1CC228B-3FA6-CB40-B52A-A9ED25C8CD37}"/>
          </ac:spMkLst>
        </pc:spChg>
      </pc:sldChg>
      <pc:sldChg chg="modSp new mod">
        <pc:chgData name="Sharon, Guni" userId="fad1fcbc-a203-42a6-b6e2-a56343780ca6" providerId="ADAL" clId="{C5606578-02ED-8C4B-A6CA-224E4C6F11C1}" dt="2021-10-24T22:33:13.264" v="1598" actId="20577"/>
        <pc:sldMkLst>
          <pc:docMk/>
          <pc:sldMk cId="1961427183" sldId="2134"/>
        </pc:sldMkLst>
        <pc:spChg chg="mod">
          <ac:chgData name="Sharon, Guni" userId="fad1fcbc-a203-42a6-b6e2-a56343780ca6" providerId="ADAL" clId="{C5606578-02ED-8C4B-A6CA-224E4C6F11C1}" dt="2021-10-24T22:14:35.753" v="1240" actId="5793"/>
          <ac:spMkLst>
            <pc:docMk/>
            <pc:sldMk cId="1961427183" sldId="2134"/>
            <ac:spMk id="2" creationId="{F691D8AB-FF08-6C46-BD36-F97B25924C59}"/>
          </ac:spMkLst>
        </pc:spChg>
        <pc:spChg chg="mod">
          <ac:chgData name="Sharon, Guni" userId="fad1fcbc-a203-42a6-b6e2-a56343780ca6" providerId="ADAL" clId="{C5606578-02ED-8C4B-A6CA-224E4C6F11C1}" dt="2021-10-24T22:33:13.264" v="1598" actId="20577"/>
          <ac:spMkLst>
            <pc:docMk/>
            <pc:sldMk cId="1961427183" sldId="2134"/>
            <ac:spMk id="3" creationId="{DC0C46B8-87EA-8F43-8A8E-21498672E4B4}"/>
          </ac:spMkLst>
        </pc:spChg>
      </pc:sldChg>
      <pc:sldChg chg="del">
        <pc:chgData name="Sharon, Guni" userId="fad1fcbc-a203-42a6-b6e2-a56343780ca6" providerId="ADAL" clId="{C5606578-02ED-8C4B-A6CA-224E4C6F11C1}" dt="2021-10-22T20:54:20.932" v="3" actId="2696"/>
        <pc:sldMkLst>
          <pc:docMk/>
          <pc:sldMk cId="3724310253" sldId="2134"/>
        </pc:sldMkLst>
      </pc:sldChg>
      <pc:sldChg chg="modSp new mod">
        <pc:chgData name="Sharon, Guni" userId="fad1fcbc-a203-42a6-b6e2-a56343780ca6" providerId="ADAL" clId="{C5606578-02ED-8C4B-A6CA-224E4C6F11C1}" dt="2021-10-24T22:41:30.020" v="1711" actId="207"/>
        <pc:sldMkLst>
          <pc:docMk/>
          <pc:sldMk cId="1612273214" sldId="2135"/>
        </pc:sldMkLst>
        <pc:spChg chg="mod">
          <ac:chgData name="Sharon, Guni" userId="fad1fcbc-a203-42a6-b6e2-a56343780ca6" providerId="ADAL" clId="{C5606578-02ED-8C4B-A6CA-224E4C6F11C1}" dt="2021-10-24T22:27:16.660" v="1565" actId="20577"/>
          <ac:spMkLst>
            <pc:docMk/>
            <pc:sldMk cId="1612273214" sldId="2135"/>
            <ac:spMk id="2" creationId="{D87CFE58-3B97-F54A-AC26-D8CB60B0196E}"/>
          </ac:spMkLst>
        </pc:spChg>
        <pc:spChg chg="mod">
          <ac:chgData name="Sharon, Guni" userId="fad1fcbc-a203-42a6-b6e2-a56343780ca6" providerId="ADAL" clId="{C5606578-02ED-8C4B-A6CA-224E4C6F11C1}" dt="2021-10-24T22:41:30.020" v="1711" actId="207"/>
          <ac:spMkLst>
            <pc:docMk/>
            <pc:sldMk cId="1612273214" sldId="2135"/>
            <ac:spMk id="3" creationId="{1DA8B08A-CDC0-434C-B777-455F3CC13523}"/>
          </ac:spMkLst>
        </pc:spChg>
      </pc:sldChg>
      <pc:sldChg chg="del">
        <pc:chgData name="Sharon, Guni" userId="fad1fcbc-a203-42a6-b6e2-a56343780ca6" providerId="ADAL" clId="{C5606578-02ED-8C4B-A6CA-224E4C6F11C1}" dt="2021-10-22T20:54:20.932" v="3" actId="2696"/>
        <pc:sldMkLst>
          <pc:docMk/>
          <pc:sldMk cId="2038532675" sldId="2135"/>
        </pc:sldMkLst>
      </pc:sldChg>
      <pc:sldChg chg="del">
        <pc:chgData name="Sharon, Guni" userId="fad1fcbc-a203-42a6-b6e2-a56343780ca6" providerId="ADAL" clId="{C5606578-02ED-8C4B-A6CA-224E4C6F11C1}" dt="2021-10-22T20:54:20.932" v="3" actId="2696"/>
        <pc:sldMkLst>
          <pc:docMk/>
          <pc:sldMk cId="11244143" sldId="2136"/>
        </pc:sldMkLst>
      </pc:sldChg>
      <pc:sldChg chg="modSp new mod">
        <pc:chgData name="Sharon, Guni" userId="fad1fcbc-a203-42a6-b6e2-a56343780ca6" providerId="ADAL" clId="{C5606578-02ED-8C4B-A6CA-224E4C6F11C1}" dt="2021-10-25T19:39:55.763" v="2242" actId="20577"/>
        <pc:sldMkLst>
          <pc:docMk/>
          <pc:sldMk cId="1047977670" sldId="2136"/>
        </pc:sldMkLst>
        <pc:spChg chg="mod">
          <ac:chgData name="Sharon, Guni" userId="fad1fcbc-a203-42a6-b6e2-a56343780ca6" providerId="ADAL" clId="{C5606578-02ED-8C4B-A6CA-224E4C6F11C1}" dt="2021-10-25T19:01:27.037" v="1804" actId="20577"/>
          <ac:spMkLst>
            <pc:docMk/>
            <pc:sldMk cId="1047977670" sldId="2136"/>
            <ac:spMk id="2" creationId="{1958DDFC-8627-A245-8B68-72890D453FC3}"/>
          </ac:spMkLst>
        </pc:spChg>
        <pc:spChg chg="mod">
          <ac:chgData name="Sharon, Guni" userId="fad1fcbc-a203-42a6-b6e2-a56343780ca6" providerId="ADAL" clId="{C5606578-02ED-8C4B-A6CA-224E4C6F11C1}" dt="2021-10-25T19:39:55.763" v="2242" actId="20577"/>
          <ac:spMkLst>
            <pc:docMk/>
            <pc:sldMk cId="1047977670" sldId="2136"/>
            <ac:spMk id="3" creationId="{BCE9FC6C-822F-7241-AE94-DC3171C127EC}"/>
          </ac:spMkLst>
        </pc:spChg>
      </pc:sldChg>
      <pc:sldChg chg="del">
        <pc:chgData name="Sharon, Guni" userId="fad1fcbc-a203-42a6-b6e2-a56343780ca6" providerId="ADAL" clId="{C5606578-02ED-8C4B-A6CA-224E4C6F11C1}" dt="2021-10-22T20:54:20.932" v="3" actId="2696"/>
        <pc:sldMkLst>
          <pc:docMk/>
          <pc:sldMk cId="14780212" sldId="2137"/>
        </pc:sldMkLst>
      </pc:sldChg>
      <pc:sldChg chg="modSp new mod">
        <pc:chgData name="Sharon, Guni" userId="fad1fcbc-a203-42a6-b6e2-a56343780ca6" providerId="ADAL" clId="{C5606578-02ED-8C4B-A6CA-224E4C6F11C1}" dt="2021-10-25T20:17:37.364" v="2540" actId="20577"/>
        <pc:sldMkLst>
          <pc:docMk/>
          <pc:sldMk cId="441036230" sldId="2137"/>
        </pc:sldMkLst>
        <pc:spChg chg="mod">
          <ac:chgData name="Sharon, Guni" userId="fad1fcbc-a203-42a6-b6e2-a56343780ca6" providerId="ADAL" clId="{C5606578-02ED-8C4B-A6CA-224E4C6F11C1}" dt="2021-10-25T19:51:57.889" v="2282" actId="20577"/>
          <ac:spMkLst>
            <pc:docMk/>
            <pc:sldMk cId="441036230" sldId="2137"/>
            <ac:spMk id="2" creationId="{B3DED7E2-1B9B-4841-B1EB-BA38BBD1C501}"/>
          </ac:spMkLst>
        </pc:spChg>
        <pc:spChg chg="mod">
          <ac:chgData name="Sharon, Guni" userId="fad1fcbc-a203-42a6-b6e2-a56343780ca6" providerId="ADAL" clId="{C5606578-02ED-8C4B-A6CA-224E4C6F11C1}" dt="2021-10-25T20:17:37.364" v="2540" actId="20577"/>
          <ac:spMkLst>
            <pc:docMk/>
            <pc:sldMk cId="441036230" sldId="2137"/>
            <ac:spMk id="3" creationId="{3EF571C1-D890-A94F-B6D2-3A299BF205F3}"/>
          </ac:spMkLst>
        </pc:spChg>
      </pc:sldChg>
      <pc:sldChg chg="modSp add del">
        <pc:chgData name="Sharon, Guni" userId="fad1fcbc-a203-42a6-b6e2-a56343780ca6" providerId="ADAL" clId="{C5606578-02ED-8C4B-A6CA-224E4C6F11C1}" dt="2021-10-25T19:20:46.224" v="2062" actId="2696"/>
        <pc:sldMkLst>
          <pc:docMk/>
          <pc:sldMk cId="3103366935" sldId="2137"/>
        </pc:sldMkLst>
        <pc:spChg chg="mod">
          <ac:chgData name="Sharon, Guni" userId="fad1fcbc-a203-42a6-b6e2-a56343780ca6" providerId="ADAL" clId="{C5606578-02ED-8C4B-A6CA-224E4C6F11C1}" dt="2021-10-25T19:19:51.755" v="2061" actId="20577"/>
          <ac:spMkLst>
            <pc:docMk/>
            <pc:sldMk cId="3103366935" sldId="2137"/>
            <ac:spMk id="3" creationId="{EA2530C3-0EA2-284B-B561-DA4BD994C1DB}"/>
          </ac:spMkLst>
        </pc:spChg>
      </pc:sldChg>
      <pc:sldChg chg="addSp modSp new mod">
        <pc:chgData name="Sharon, Guni" userId="fad1fcbc-a203-42a6-b6e2-a56343780ca6" providerId="ADAL" clId="{C5606578-02ED-8C4B-A6CA-224E4C6F11C1}" dt="2021-10-25T20:03:16.884" v="2369" actId="14100"/>
        <pc:sldMkLst>
          <pc:docMk/>
          <pc:sldMk cId="2261531104" sldId="2138"/>
        </pc:sldMkLst>
        <pc:spChg chg="mod">
          <ac:chgData name="Sharon, Guni" userId="fad1fcbc-a203-42a6-b6e2-a56343780ca6" providerId="ADAL" clId="{C5606578-02ED-8C4B-A6CA-224E4C6F11C1}" dt="2021-10-25T19:58:43.495" v="2315" actId="20577"/>
          <ac:spMkLst>
            <pc:docMk/>
            <pc:sldMk cId="2261531104" sldId="2138"/>
            <ac:spMk id="2" creationId="{D865C3F5-03D7-2844-84B4-EB1E12DB4AF7}"/>
          </ac:spMkLst>
        </pc:spChg>
        <pc:spChg chg="mod">
          <ac:chgData name="Sharon, Guni" userId="fad1fcbc-a203-42a6-b6e2-a56343780ca6" providerId="ADAL" clId="{C5606578-02ED-8C4B-A6CA-224E4C6F11C1}" dt="2021-10-25T20:01:42.801" v="2327" actId="14100"/>
          <ac:spMkLst>
            <pc:docMk/>
            <pc:sldMk cId="2261531104" sldId="2138"/>
            <ac:spMk id="3" creationId="{00D52BF4-B42D-EE4A-924B-BB19CF1FD74B}"/>
          </ac:spMkLst>
        </pc:spChg>
        <pc:spChg chg="add mod">
          <ac:chgData name="Sharon, Guni" userId="fad1fcbc-a203-42a6-b6e2-a56343780ca6" providerId="ADAL" clId="{C5606578-02ED-8C4B-A6CA-224E4C6F11C1}" dt="2021-10-25T20:02:32.957" v="2363" actId="1038"/>
          <ac:spMkLst>
            <pc:docMk/>
            <pc:sldMk cId="2261531104" sldId="2138"/>
            <ac:spMk id="7" creationId="{FF1C37CD-2681-7B43-9A3B-D3E227ABB563}"/>
          </ac:spMkLst>
        </pc:spChg>
        <pc:picChg chg="add mod">
          <ac:chgData name="Sharon, Guni" userId="fad1fcbc-a203-42a6-b6e2-a56343780ca6" providerId="ADAL" clId="{C5606578-02ED-8C4B-A6CA-224E4C6F11C1}" dt="2021-10-25T20:01:49.649" v="2330" actId="1076"/>
          <ac:picMkLst>
            <pc:docMk/>
            <pc:sldMk cId="2261531104" sldId="2138"/>
            <ac:picMk id="1026" creationId="{78EE9725-B030-2D42-9CF6-3CF46CE7F64A}"/>
          </ac:picMkLst>
        </pc:picChg>
        <pc:cxnChg chg="add mod">
          <ac:chgData name="Sharon, Guni" userId="fad1fcbc-a203-42a6-b6e2-a56343780ca6" providerId="ADAL" clId="{C5606578-02ED-8C4B-A6CA-224E4C6F11C1}" dt="2021-10-25T20:02:12.090" v="2333" actId="1582"/>
          <ac:cxnSpMkLst>
            <pc:docMk/>
            <pc:sldMk cId="2261531104" sldId="2138"/>
            <ac:cxnSpMk id="6" creationId="{1EAF0217-23F6-9742-9892-F2DCBF210C2B}"/>
          </ac:cxnSpMkLst>
        </pc:cxnChg>
        <pc:cxnChg chg="add mod">
          <ac:chgData name="Sharon, Guni" userId="fad1fcbc-a203-42a6-b6e2-a56343780ca6" providerId="ADAL" clId="{C5606578-02ED-8C4B-A6CA-224E4C6F11C1}" dt="2021-10-25T20:03:16.884" v="2369" actId="14100"/>
          <ac:cxnSpMkLst>
            <pc:docMk/>
            <pc:sldMk cId="2261531104" sldId="2138"/>
            <ac:cxnSpMk id="9" creationId="{ACCF17C0-43D8-9347-846D-A2FF8B46F668}"/>
          </ac:cxnSpMkLst>
        </pc:cxnChg>
      </pc:sldChg>
      <pc:sldChg chg="del">
        <pc:chgData name="Sharon, Guni" userId="fad1fcbc-a203-42a6-b6e2-a56343780ca6" providerId="ADAL" clId="{C5606578-02ED-8C4B-A6CA-224E4C6F11C1}" dt="2021-10-22T20:54:20.932" v="3" actId="2696"/>
        <pc:sldMkLst>
          <pc:docMk/>
          <pc:sldMk cId="3704807145" sldId="2138"/>
        </pc:sldMkLst>
      </pc:sldChg>
      <pc:sldChg chg="modSp new mod">
        <pc:chgData name="Sharon, Guni" userId="fad1fcbc-a203-42a6-b6e2-a56343780ca6" providerId="ADAL" clId="{C5606578-02ED-8C4B-A6CA-224E4C6F11C1}" dt="2021-10-25T20:16:38.115" v="2490" actId="20577"/>
        <pc:sldMkLst>
          <pc:docMk/>
          <pc:sldMk cId="67683908" sldId="2139"/>
        </pc:sldMkLst>
        <pc:spChg chg="mod">
          <ac:chgData name="Sharon, Guni" userId="fad1fcbc-a203-42a6-b6e2-a56343780ca6" providerId="ADAL" clId="{C5606578-02ED-8C4B-A6CA-224E4C6F11C1}" dt="2021-10-25T20:14:34.451" v="2438" actId="20577"/>
          <ac:spMkLst>
            <pc:docMk/>
            <pc:sldMk cId="67683908" sldId="2139"/>
            <ac:spMk id="2" creationId="{1383CF66-16E9-F64E-99C8-9E829DECB146}"/>
          </ac:spMkLst>
        </pc:spChg>
        <pc:spChg chg="mod">
          <ac:chgData name="Sharon, Guni" userId="fad1fcbc-a203-42a6-b6e2-a56343780ca6" providerId="ADAL" clId="{C5606578-02ED-8C4B-A6CA-224E4C6F11C1}" dt="2021-10-25T20:16:38.115" v="2490" actId="20577"/>
          <ac:spMkLst>
            <pc:docMk/>
            <pc:sldMk cId="67683908" sldId="2139"/>
            <ac:spMk id="3" creationId="{97DA1024-BB3D-674C-8885-6755630B8F26}"/>
          </ac:spMkLst>
        </pc:spChg>
      </pc:sldChg>
      <pc:sldChg chg="del">
        <pc:chgData name="Sharon, Guni" userId="fad1fcbc-a203-42a6-b6e2-a56343780ca6" providerId="ADAL" clId="{C5606578-02ED-8C4B-A6CA-224E4C6F11C1}" dt="2021-10-22T20:54:20.932" v="3" actId="2696"/>
        <pc:sldMkLst>
          <pc:docMk/>
          <pc:sldMk cId="1853976065" sldId="2139"/>
        </pc:sldMkLst>
      </pc:sldChg>
      <pc:sldChg chg="del">
        <pc:chgData name="Sharon, Guni" userId="fad1fcbc-a203-42a6-b6e2-a56343780ca6" providerId="ADAL" clId="{C5606578-02ED-8C4B-A6CA-224E4C6F11C1}" dt="2021-10-22T20:54:20.932" v="3" actId="2696"/>
        <pc:sldMkLst>
          <pc:docMk/>
          <pc:sldMk cId="2016498907" sldId="2140"/>
        </pc:sldMkLst>
      </pc:sldChg>
      <pc:sldChg chg="addSp modSp new mod modAnim">
        <pc:chgData name="Sharon, Guni" userId="fad1fcbc-a203-42a6-b6e2-a56343780ca6" providerId="ADAL" clId="{C5606578-02ED-8C4B-A6CA-224E4C6F11C1}" dt="2021-11-16T15:03:35.596" v="4024" actId="16959"/>
        <pc:sldMkLst>
          <pc:docMk/>
          <pc:sldMk cId="2117723270" sldId="2140"/>
        </pc:sldMkLst>
        <pc:spChg chg="mod">
          <ac:chgData name="Sharon, Guni" userId="fad1fcbc-a203-42a6-b6e2-a56343780ca6" providerId="ADAL" clId="{C5606578-02ED-8C4B-A6CA-224E4C6F11C1}" dt="2021-10-25T20:51:04.203" v="3071"/>
          <ac:spMkLst>
            <pc:docMk/>
            <pc:sldMk cId="2117723270" sldId="2140"/>
            <ac:spMk id="2" creationId="{90E03FC9-7635-7840-A05A-499760998A65}"/>
          </ac:spMkLst>
        </pc:spChg>
        <pc:spChg chg="mod">
          <ac:chgData name="Sharon, Guni" userId="fad1fcbc-a203-42a6-b6e2-a56343780ca6" providerId="ADAL" clId="{C5606578-02ED-8C4B-A6CA-224E4C6F11C1}" dt="2021-10-25T20:52:57.784" v="3112" actId="20577"/>
          <ac:spMkLst>
            <pc:docMk/>
            <pc:sldMk cId="2117723270" sldId="2140"/>
            <ac:spMk id="3" creationId="{FB3BFF7B-F395-8B4C-95E9-1706B72840D3}"/>
          </ac:spMkLst>
        </pc:spChg>
        <pc:spChg chg="add mod">
          <ac:chgData name="Sharon, Guni" userId="fad1fcbc-a203-42a6-b6e2-a56343780ca6" providerId="ADAL" clId="{C5606578-02ED-8C4B-A6CA-224E4C6F11C1}" dt="2021-11-16T15:03:35.596" v="4024" actId="16959"/>
          <ac:spMkLst>
            <pc:docMk/>
            <pc:sldMk cId="2117723270" sldId="2140"/>
            <ac:spMk id="5" creationId="{4EFFCCF5-52B8-5E4E-9A7C-BD097FBD98FA}"/>
          </ac:spMkLst>
        </pc:spChg>
      </pc:sldChg>
      <pc:sldChg chg="modSp new mod">
        <pc:chgData name="Sharon, Guni" userId="fad1fcbc-a203-42a6-b6e2-a56343780ca6" providerId="ADAL" clId="{C5606578-02ED-8C4B-A6CA-224E4C6F11C1}" dt="2021-10-25T21:01:32.145" v="3240" actId="20577"/>
        <pc:sldMkLst>
          <pc:docMk/>
          <pc:sldMk cId="2409642702" sldId="2141"/>
        </pc:sldMkLst>
        <pc:spChg chg="mod">
          <ac:chgData name="Sharon, Guni" userId="fad1fcbc-a203-42a6-b6e2-a56343780ca6" providerId="ADAL" clId="{C5606578-02ED-8C4B-A6CA-224E4C6F11C1}" dt="2021-10-25T20:53:28.501" v="3113"/>
          <ac:spMkLst>
            <pc:docMk/>
            <pc:sldMk cId="2409642702" sldId="2141"/>
            <ac:spMk id="2" creationId="{BD3CB4C9-D50C-944D-ADB7-3F539A46F082}"/>
          </ac:spMkLst>
        </pc:spChg>
        <pc:spChg chg="mod">
          <ac:chgData name="Sharon, Guni" userId="fad1fcbc-a203-42a6-b6e2-a56343780ca6" providerId="ADAL" clId="{C5606578-02ED-8C4B-A6CA-224E4C6F11C1}" dt="2021-10-25T21:01:32.145" v="3240" actId="20577"/>
          <ac:spMkLst>
            <pc:docMk/>
            <pc:sldMk cId="2409642702" sldId="2141"/>
            <ac:spMk id="3" creationId="{D610AB19-CDAD-AE41-9D29-187F73030ED8}"/>
          </ac:spMkLst>
        </pc:spChg>
      </pc:sldChg>
      <pc:sldChg chg="del">
        <pc:chgData name="Sharon, Guni" userId="fad1fcbc-a203-42a6-b6e2-a56343780ca6" providerId="ADAL" clId="{C5606578-02ED-8C4B-A6CA-224E4C6F11C1}" dt="2021-10-22T20:54:20.932" v="3" actId="2696"/>
        <pc:sldMkLst>
          <pc:docMk/>
          <pc:sldMk cId="3594455038" sldId="2141"/>
        </pc:sldMkLst>
      </pc:sldChg>
      <pc:sldChg chg="modSp new del">
        <pc:chgData name="Sharon, Guni" userId="fad1fcbc-a203-42a6-b6e2-a56343780ca6" providerId="ADAL" clId="{C5606578-02ED-8C4B-A6CA-224E4C6F11C1}" dt="2021-10-25T21:55:17.149" v="4018" actId="2696"/>
        <pc:sldMkLst>
          <pc:docMk/>
          <pc:sldMk cId="557471689" sldId="2142"/>
        </pc:sldMkLst>
        <pc:spChg chg="mod">
          <ac:chgData name="Sharon, Guni" userId="fad1fcbc-a203-42a6-b6e2-a56343780ca6" providerId="ADAL" clId="{C5606578-02ED-8C4B-A6CA-224E4C6F11C1}" dt="2021-10-25T20:56:07.092" v="3127"/>
          <ac:spMkLst>
            <pc:docMk/>
            <pc:sldMk cId="557471689" sldId="2142"/>
            <ac:spMk id="2" creationId="{5254BD4C-D4A5-E444-BCA2-AACC49ACA718}"/>
          </ac:spMkLst>
        </pc:spChg>
      </pc:sldChg>
      <pc:sldChg chg="del">
        <pc:chgData name="Sharon, Guni" userId="fad1fcbc-a203-42a6-b6e2-a56343780ca6" providerId="ADAL" clId="{C5606578-02ED-8C4B-A6CA-224E4C6F11C1}" dt="2021-10-22T20:54:20.932" v="3" actId="2696"/>
        <pc:sldMkLst>
          <pc:docMk/>
          <pc:sldMk cId="2890105156" sldId="2142"/>
        </pc:sldMkLst>
      </pc:sldChg>
      <pc:sldChg chg="del">
        <pc:chgData name="Sharon, Guni" userId="fad1fcbc-a203-42a6-b6e2-a56343780ca6" providerId="ADAL" clId="{C5606578-02ED-8C4B-A6CA-224E4C6F11C1}" dt="2021-10-22T20:54:20.932" v="3" actId="2696"/>
        <pc:sldMkLst>
          <pc:docMk/>
          <pc:sldMk cId="3007392124" sldId="2143"/>
        </pc:sldMkLst>
      </pc:sldChg>
      <pc:sldChg chg="addSp modSp new mod">
        <pc:chgData name="Sharon, Guni" userId="fad1fcbc-a203-42a6-b6e2-a56343780ca6" providerId="ADAL" clId="{C5606578-02ED-8C4B-A6CA-224E4C6F11C1}" dt="2021-10-25T21:30:18.236" v="3422" actId="1076"/>
        <pc:sldMkLst>
          <pc:docMk/>
          <pc:sldMk cId="3985577528" sldId="2143"/>
        </pc:sldMkLst>
        <pc:spChg chg="mod">
          <ac:chgData name="Sharon, Guni" userId="fad1fcbc-a203-42a6-b6e2-a56343780ca6" providerId="ADAL" clId="{C5606578-02ED-8C4B-A6CA-224E4C6F11C1}" dt="2021-10-25T21:01:42.671" v="3241"/>
          <ac:spMkLst>
            <pc:docMk/>
            <pc:sldMk cId="3985577528" sldId="2143"/>
            <ac:spMk id="2" creationId="{0C9B7E82-D22F-5649-AF1A-F988C3D712D1}"/>
          </ac:spMkLst>
        </pc:spChg>
        <pc:spChg chg="mod">
          <ac:chgData name="Sharon, Guni" userId="fad1fcbc-a203-42a6-b6e2-a56343780ca6" providerId="ADAL" clId="{C5606578-02ED-8C4B-A6CA-224E4C6F11C1}" dt="2021-10-25T21:30:06.469" v="3421" actId="20577"/>
          <ac:spMkLst>
            <pc:docMk/>
            <pc:sldMk cId="3985577528" sldId="2143"/>
            <ac:spMk id="3" creationId="{FA0DA475-958F-2347-B5D8-C1226950F235}"/>
          </ac:spMkLst>
        </pc:spChg>
        <pc:spChg chg="add mod">
          <ac:chgData name="Sharon, Guni" userId="fad1fcbc-a203-42a6-b6e2-a56343780ca6" providerId="ADAL" clId="{C5606578-02ED-8C4B-A6CA-224E4C6F11C1}" dt="2021-10-25T21:30:18.236" v="3422" actId="1076"/>
          <ac:spMkLst>
            <pc:docMk/>
            <pc:sldMk cId="3985577528" sldId="2143"/>
            <ac:spMk id="5" creationId="{F22A13DE-D9F9-1945-AC2C-7F1BA538C8E8}"/>
          </ac:spMkLst>
        </pc:spChg>
      </pc:sldChg>
      <pc:sldChg chg="modSp new mod">
        <pc:chgData name="Sharon, Guni" userId="fad1fcbc-a203-42a6-b6e2-a56343780ca6" providerId="ADAL" clId="{C5606578-02ED-8C4B-A6CA-224E4C6F11C1}" dt="2021-10-25T21:44:42.433" v="3853" actId="20577"/>
        <pc:sldMkLst>
          <pc:docMk/>
          <pc:sldMk cId="1275668389" sldId="2144"/>
        </pc:sldMkLst>
        <pc:spChg chg="mod">
          <ac:chgData name="Sharon, Guni" userId="fad1fcbc-a203-42a6-b6e2-a56343780ca6" providerId="ADAL" clId="{C5606578-02ED-8C4B-A6CA-224E4C6F11C1}" dt="2021-10-25T21:30:48.070" v="3449" actId="20577"/>
          <ac:spMkLst>
            <pc:docMk/>
            <pc:sldMk cId="1275668389" sldId="2144"/>
            <ac:spMk id="2" creationId="{6263F7D9-0DE0-7D4E-BAF0-A8E7403F8CEE}"/>
          </ac:spMkLst>
        </pc:spChg>
        <pc:spChg chg="mod">
          <ac:chgData name="Sharon, Guni" userId="fad1fcbc-a203-42a6-b6e2-a56343780ca6" providerId="ADAL" clId="{C5606578-02ED-8C4B-A6CA-224E4C6F11C1}" dt="2021-10-25T21:44:42.433" v="3853" actId="20577"/>
          <ac:spMkLst>
            <pc:docMk/>
            <pc:sldMk cId="1275668389" sldId="2144"/>
            <ac:spMk id="3" creationId="{D87AD19E-8112-1540-A829-D54DA207F777}"/>
          </ac:spMkLst>
        </pc:spChg>
      </pc:sldChg>
      <pc:sldChg chg="del">
        <pc:chgData name="Sharon, Guni" userId="fad1fcbc-a203-42a6-b6e2-a56343780ca6" providerId="ADAL" clId="{C5606578-02ED-8C4B-A6CA-224E4C6F11C1}" dt="2021-10-22T20:54:20.932" v="3" actId="2696"/>
        <pc:sldMkLst>
          <pc:docMk/>
          <pc:sldMk cId="1495720544" sldId="2144"/>
        </pc:sldMkLst>
      </pc:sldChg>
      <pc:sldChg chg="addSp delSp modSp new mod">
        <pc:chgData name="Sharon, Guni" userId="fad1fcbc-a203-42a6-b6e2-a56343780ca6" providerId="ADAL" clId="{C5606578-02ED-8C4B-A6CA-224E4C6F11C1}" dt="2021-10-25T21:53:26.145" v="4017" actId="1076"/>
        <pc:sldMkLst>
          <pc:docMk/>
          <pc:sldMk cId="2961416172" sldId="2145"/>
        </pc:sldMkLst>
        <pc:spChg chg="add mod">
          <ac:chgData name="Sharon, Guni" userId="fad1fcbc-a203-42a6-b6e2-a56343780ca6" providerId="ADAL" clId="{C5606578-02ED-8C4B-A6CA-224E4C6F11C1}" dt="2021-10-25T21:46:57.525" v="3878" actId="1076"/>
          <ac:spMkLst>
            <pc:docMk/>
            <pc:sldMk cId="2961416172" sldId="2145"/>
            <ac:spMk id="5" creationId="{9A186882-2C12-4744-A3A2-EFA772B96C2D}"/>
          </ac:spMkLst>
        </pc:spChg>
        <pc:spChg chg="add mod">
          <ac:chgData name="Sharon, Guni" userId="fad1fcbc-a203-42a6-b6e2-a56343780ca6" providerId="ADAL" clId="{C5606578-02ED-8C4B-A6CA-224E4C6F11C1}" dt="2021-10-25T21:46:55.477" v="3877" actId="1076"/>
          <ac:spMkLst>
            <pc:docMk/>
            <pc:sldMk cId="2961416172" sldId="2145"/>
            <ac:spMk id="6" creationId="{5AAA866C-DCA5-9F48-89B4-5C88F023A8A5}"/>
          </ac:spMkLst>
        </pc:spChg>
        <pc:spChg chg="add mod">
          <ac:chgData name="Sharon, Guni" userId="fad1fcbc-a203-42a6-b6e2-a56343780ca6" providerId="ADAL" clId="{C5606578-02ED-8C4B-A6CA-224E4C6F11C1}" dt="2021-10-25T21:47:01.277" v="3880" actId="1076"/>
          <ac:spMkLst>
            <pc:docMk/>
            <pc:sldMk cId="2961416172" sldId="2145"/>
            <ac:spMk id="7" creationId="{194FA794-06C6-E047-9C60-33D7369A1773}"/>
          </ac:spMkLst>
        </pc:spChg>
        <pc:spChg chg="add mod">
          <ac:chgData name="Sharon, Guni" userId="fad1fcbc-a203-42a6-b6e2-a56343780ca6" providerId="ADAL" clId="{C5606578-02ED-8C4B-A6CA-224E4C6F11C1}" dt="2021-10-25T21:47:02.989" v="3882" actId="1076"/>
          <ac:spMkLst>
            <pc:docMk/>
            <pc:sldMk cId="2961416172" sldId="2145"/>
            <ac:spMk id="8" creationId="{838EE754-65E9-D442-B765-5DBBA3D18487}"/>
          </ac:spMkLst>
        </pc:spChg>
        <pc:spChg chg="add mod">
          <ac:chgData name="Sharon, Guni" userId="fad1fcbc-a203-42a6-b6e2-a56343780ca6" providerId="ADAL" clId="{C5606578-02ED-8C4B-A6CA-224E4C6F11C1}" dt="2021-10-25T21:47:04.510" v="3884" actId="1076"/>
          <ac:spMkLst>
            <pc:docMk/>
            <pc:sldMk cId="2961416172" sldId="2145"/>
            <ac:spMk id="9" creationId="{1FC41213-B5BF-6649-8335-7D6B2AE9817B}"/>
          </ac:spMkLst>
        </pc:spChg>
        <pc:spChg chg="add mod">
          <ac:chgData name="Sharon, Guni" userId="fad1fcbc-a203-42a6-b6e2-a56343780ca6" providerId="ADAL" clId="{C5606578-02ED-8C4B-A6CA-224E4C6F11C1}" dt="2021-10-25T21:47:06.028" v="3886" actId="1076"/>
          <ac:spMkLst>
            <pc:docMk/>
            <pc:sldMk cId="2961416172" sldId="2145"/>
            <ac:spMk id="10" creationId="{D8E6B816-CE1A-194B-AF45-4C8C0332F9FF}"/>
          </ac:spMkLst>
        </pc:spChg>
        <pc:spChg chg="add mod">
          <ac:chgData name="Sharon, Guni" userId="fad1fcbc-a203-42a6-b6e2-a56343780ca6" providerId="ADAL" clId="{C5606578-02ED-8C4B-A6CA-224E4C6F11C1}" dt="2021-10-25T21:47:07.773" v="3888" actId="1076"/>
          <ac:spMkLst>
            <pc:docMk/>
            <pc:sldMk cId="2961416172" sldId="2145"/>
            <ac:spMk id="11" creationId="{B4E541C5-9604-724C-9ECA-C97E9874A966}"/>
          </ac:spMkLst>
        </pc:spChg>
        <pc:spChg chg="add mod">
          <ac:chgData name="Sharon, Guni" userId="fad1fcbc-a203-42a6-b6e2-a56343780ca6" providerId="ADAL" clId="{C5606578-02ED-8C4B-A6CA-224E4C6F11C1}" dt="2021-10-25T21:47:10.693" v="3890" actId="1076"/>
          <ac:spMkLst>
            <pc:docMk/>
            <pc:sldMk cId="2961416172" sldId="2145"/>
            <ac:spMk id="12" creationId="{495684D3-3CB9-B248-8A2D-683F044EE640}"/>
          </ac:spMkLst>
        </pc:spChg>
        <pc:spChg chg="add mod">
          <ac:chgData name="Sharon, Guni" userId="fad1fcbc-a203-42a6-b6e2-a56343780ca6" providerId="ADAL" clId="{C5606578-02ED-8C4B-A6CA-224E4C6F11C1}" dt="2021-10-25T21:47:12.421" v="3892" actId="1076"/>
          <ac:spMkLst>
            <pc:docMk/>
            <pc:sldMk cId="2961416172" sldId="2145"/>
            <ac:spMk id="13" creationId="{DAC7D3C3-E811-EE4C-9356-BBAAA17A9FFE}"/>
          </ac:spMkLst>
        </pc:spChg>
        <pc:spChg chg="add mod">
          <ac:chgData name="Sharon, Guni" userId="fad1fcbc-a203-42a6-b6e2-a56343780ca6" providerId="ADAL" clId="{C5606578-02ED-8C4B-A6CA-224E4C6F11C1}" dt="2021-10-25T21:47:14.069" v="3894" actId="1076"/>
          <ac:spMkLst>
            <pc:docMk/>
            <pc:sldMk cId="2961416172" sldId="2145"/>
            <ac:spMk id="14" creationId="{0F359272-775C-A249-B399-6C94B61B6B09}"/>
          </ac:spMkLst>
        </pc:spChg>
        <pc:spChg chg="add mod">
          <ac:chgData name="Sharon, Guni" userId="fad1fcbc-a203-42a6-b6e2-a56343780ca6" providerId="ADAL" clId="{C5606578-02ED-8C4B-A6CA-224E4C6F11C1}" dt="2021-10-25T21:47:16.014" v="3896" actId="1076"/>
          <ac:spMkLst>
            <pc:docMk/>
            <pc:sldMk cId="2961416172" sldId="2145"/>
            <ac:spMk id="15" creationId="{1CFB5E6C-A143-7D46-ACB3-D266A43BD2E3}"/>
          </ac:spMkLst>
        </pc:spChg>
        <pc:spChg chg="add mod">
          <ac:chgData name="Sharon, Guni" userId="fad1fcbc-a203-42a6-b6e2-a56343780ca6" providerId="ADAL" clId="{C5606578-02ED-8C4B-A6CA-224E4C6F11C1}" dt="2021-10-25T21:47:17.517" v="3898" actId="1076"/>
          <ac:spMkLst>
            <pc:docMk/>
            <pc:sldMk cId="2961416172" sldId="2145"/>
            <ac:spMk id="16" creationId="{A2CF3A23-C3C8-D342-9183-B6A57D7DEF20}"/>
          </ac:spMkLst>
        </pc:spChg>
        <pc:spChg chg="add mod">
          <ac:chgData name="Sharon, Guni" userId="fad1fcbc-a203-42a6-b6e2-a56343780ca6" providerId="ADAL" clId="{C5606578-02ED-8C4B-A6CA-224E4C6F11C1}" dt="2021-10-25T21:47:19.781" v="3900" actId="1076"/>
          <ac:spMkLst>
            <pc:docMk/>
            <pc:sldMk cId="2961416172" sldId="2145"/>
            <ac:spMk id="17" creationId="{764B16DC-01D2-BF4A-B987-9A85886E599F}"/>
          </ac:spMkLst>
        </pc:spChg>
        <pc:spChg chg="add mod">
          <ac:chgData name="Sharon, Guni" userId="fad1fcbc-a203-42a6-b6e2-a56343780ca6" providerId="ADAL" clId="{C5606578-02ED-8C4B-A6CA-224E4C6F11C1}" dt="2021-10-25T21:47:27.141" v="3902" actId="1076"/>
          <ac:spMkLst>
            <pc:docMk/>
            <pc:sldMk cId="2961416172" sldId="2145"/>
            <ac:spMk id="18" creationId="{39938B4A-C7D0-E845-B1F7-D1C573B61834}"/>
          </ac:spMkLst>
        </pc:spChg>
        <pc:spChg chg="add mod">
          <ac:chgData name="Sharon, Guni" userId="fad1fcbc-a203-42a6-b6e2-a56343780ca6" providerId="ADAL" clId="{C5606578-02ED-8C4B-A6CA-224E4C6F11C1}" dt="2021-10-25T21:47:56.617" v="3910" actId="1076"/>
          <ac:spMkLst>
            <pc:docMk/>
            <pc:sldMk cId="2961416172" sldId="2145"/>
            <ac:spMk id="19" creationId="{6009846E-BF38-A04D-8A3D-223855671150}"/>
          </ac:spMkLst>
        </pc:spChg>
        <pc:spChg chg="add mod">
          <ac:chgData name="Sharon, Guni" userId="fad1fcbc-a203-42a6-b6e2-a56343780ca6" providerId="ADAL" clId="{C5606578-02ED-8C4B-A6CA-224E4C6F11C1}" dt="2021-10-25T21:48:30.705" v="3922" actId="1076"/>
          <ac:spMkLst>
            <pc:docMk/>
            <pc:sldMk cId="2961416172" sldId="2145"/>
            <ac:spMk id="20" creationId="{B7A9E48F-8104-1042-AABE-F7819C8EB907}"/>
          </ac:spMkLst>
        </pc:spChg>
        <pc:spChg chg="add del mod">
          <ac:chgData name="Sharon, Guni" userId="fad1fcbc-a203-42a6-b6e2-a56343780ca6" providerId="ADAL" clId="{C5606578-02ED-8C4B-A6CA-224E4C6F11C1}" dt="2021-10-25T21:48:34.255" v="3924"/>
          <ac:spMkLst>
            <pc:docMk/>
            <pc:sldMk cId="2961416172" sldId="2145"/>
            <ac:spMk id="21" creationId="{FE358B1D-E346-1043-94C7-A135F1011BA2}"/>
          </ac:spMkLst>
        </pc:spChg>
        <pc:spChg chg="add mod">
          <ac:chgData name="Sharon, Guni" userId="fad1fcbc-a203-42a6-b6e2-a56343780ca6" providerId="ADAL" clId="{C5606578-02ED-8C4B-A6CA-224E4C6F11C1}" dt="2021-10-25T21:48:47.224" v="3928" actId="1582"/>
          <ac:spMkLst>
            <pc:docMk/>
            <pc:sldMk cId="2961416172" sldId="2145"/>
            <ac:spMk id="22" creationId="{1C71A4F5-12A7-4249-BBD8-DB2965F4DA0A}"/>
          </ac:spMkLst>
        </pc:spChg>
        <pc:spChg chg="add mod">
          <ac:chgData name="Sharon, Guni" userId="fad1fcbc-a203-42a6-b6e2-a56343780ca6" providerId="ADAL" clId="{C5606578-02ED-8C4B-A6CA-224E4C6F11C1}" dt="2021-10-25T21:49:07.111" v="3934" actId="1582"/>
          <ac:spMkLst>
            <pc:docMk/>
            <pc:sldMk cId="2961416172" sldId="2145"/>
            <ac:spMk id="23" creationId="{30336672-51AA-284A-8B1A-E2889BDDBB58}"/>
          </ac:spMkLst>
        </pc:spChg>
        <pc:spChg chg="add mod">
          <ac:chgData name="Sharon, Guni" userId="fad1fcbc-a203-42a6-b6e2-a56343780ca6" providerId="ADAL" clId="{C5606578-02ED-8C4B-A6CA-224E4C6F11C1}" dt="2021-10-25T21:49:26.879" v="3939" actId="1582"/>
          <ac:spMkLst>
            <pc:docMk/>
            <pc:sldMk cId="2961416172" sldId="2145"/>
            <ac:spMk id="24" creationId="{B69B4D39-8E9F-0047-9871-7223C9440926}"/>
          </ac:spMkLst>
        </pc:spChg>
        <pc:spChg chg="add mod">
          <ac:chgData name="Sharon, Guni" userId="fad1fcbc-a203-42a6-b6e2-a56343780ca6" providerId="ADAL" clId="{C5606578-02ED-8C4B-A6CA-224E4C6F11C1}" dt="2021-10-25T21:50:08.963" v="3950" actId="1582"/>
          <ac:spMkLst>
            <pc:docMk/>
            <pc:sldMk cId="2961416172" sldId="2145"/>
            <ac:spMk id="25" creationId="{E721A6A8-44A5-0E49-9830-D1EE9E68EF64}"/>
          </ac:spMkLst>
        </pc:spChg>
        <pc:spChg chg="add mod">
          <ac:chgData name="Sharon, Guni" userId="fad1fcbc-a203-42a6-b6e2-a56343780ca6" providerId="ADAL" clId="{C5606578-02ED-8C4B-A6CA-224E4C6F11C1}" dt="2021-10-25T21:51:00.344" v="3960" actId="1076"/>
          <ac:spMkLst>
            <pc:docMk/>
            <pc:sldMk cId="2961416172" sldId="2145"/>
            <ac:spMk id="26" creationId="{FDEC107B-D2AA-7847-BAEE-3BB9B704605D}"/>
          </ac:spMkLst>
        </pc:spChg>
        <pc:spChg chg="add mod">
          <ac:chgData name="Sharon, Guni" userId="fad1fcbc-a203-42a6-b6e2-a56343780ca6" providerId="ADAL" clId="{C5606578-02ED-8C4B-A6CA-224E4C6F11C1}" dt="2021-10-25T21:50:57.265" v="3959" actId="1076"/>
          <ac:spMkLst>
            <pc:docMk/>
            <pc:sldMk cId="2961416172" sldId="2145"/>
            <ac:spMk id="27" creationId="{A01D1B00-9792-A848-81DF-9737EE113D3B}"/>
          </ac:spMkLst>
        </pc:spChg>
        <pc:spChg chg="add mod">
          <ac:chgData name="Sharon, Guni" userId="fad1fcbc-a203-42a6-b6e2-a56343780ca6" providerId="ADAL" clId="{C5606578-02ED-8C4B-A6CA-224E4C6F11C1}" dt="2021-10-25T21:53:26.145" v="4017" actId="1076"/>
          <ac:spMkLst>
            <pc:docMk/>
            <pc:sldMk cId="2961416172" sldId="2145"/>
            <ac:spMk id="28" creationId="{FC8980BA-BD63-1A45-ACB8-A48292C33E38}"/>
          </ac:spMkLst>
        </pc:spChg>
        <pc:spChg chg="add mod">
          <ac:chgData name="Sharon, Guni" userId="fad1fcbc-a203-42a6-b6e2-a56343780ca6" providerId="ADAL" clId="{C5606578-02ED-8C4B-A6CA-224E4C6F11C1}" dt="2021-10-25T21:53:13.081" v="4015" actId="1076"/>
          <ac:spMkLst>
            <pc:docMk/>
            <pc:sldMk cId="2961416172" sldId="2145"/>
            <ac:spMk id="29" creationId="{61883E62-49FD-0D41-8472-4DF7B01CD734}"/>
          </ac:spMkLst>
        </pc:spChg>
      </pc:sldChg>
      <pc:sldChg chg="del">
        <pc:chgData name="Sharon, Guni" userId="fad1fcbc-a203-42a6-b6e2-a56343780ca6" providerId="ADAL" clId="{C5606578-02ED-8C4B-A6CA-224E4C6F11C1}" dt="2021-10-22T20:54:20.932" v="3" actId="2696"/>
        <pc:sldMkLst>
          <pc:docMk/>
          <pc:sldMk cId="3993244875" sldId="2145"/>
        </pc:sldMkLst>
      </pc:sldChg>
      <pc:sldChg chg="del">
        <pc:chgData name="Sharon, Guni" userId="fad1fcbc-a203-42a6-b6e2-a56343780ca6" providerId="ADAL" clId="{C5606578-02ED-8C4B-A6CA-224E4C6F11C1}" dt="2021-10-22T20:54:20.932" v="3" actId="2696"/>
        <pc:sldMkLst>
          <pc:docMk/>
          <pc:sldMk cId="3203393293" sldId="2146"/>
        </pc:sldMkLst>
      </pc:sldChg>
      <pc:sldChg chg="del">
        <pc:chgData name="Sharon, Guni" userId="fad1fcbc-a203-42a6-b6e2-a56343780ca6" providerId="ADAL" clId="{C5606578-02ED-8C4B-A6CA-224E4C6F11C1}" dt="2021-10-22T20:54:20.932" v="3" actId="2696"/>
        <pc:sldMkLst>
          <pc:docMk/>
          <pc:sldMk cId="412246152" sldId="2147"/>
        </pc:sldMkLst>
      </pc:sldChg>
      <pc:sldChg chg="del">
        <pc:chgData name="Sharon, Guni" userId="fad1fcbc-a203-42a6-b6e2-a56343780ca6" providerId="ADAL" clId="{C5606578-02ED-8C4B-A6CA-224E4C6F11C1}" dt="2021-10-22T20:54:20.932" v="3" actId="2696"/>
        <pc:sldMkLst>
          <pc:docMk/>
          <pc:sldMk cId="1586164181" sldId="2148"/>
        </pc:sldMkLst>
      </pc:sldChg>
      <pc:sldChg chg="new del">
        <pc:chgData name="Sharon, Guni" userId="fad1fcbc-a203-42a6-b6e2-a56343780ca6" providerId="ADAL" clId="{C5606578-02ED-8C4B-A6CA-224E4C6F11C1}" dt="2021-10-22T20:54:20.932" v="3" actId="2696"/>
        <pc:sldMkLst>
          <pc:docMk/>
          <pc:sldMk cId="3248767864" sldId="2149"/>
        </pc:sldMkLst>
      </pc:sldChg>
      <pc:sldChg chg="new del">
        <pc:chgData name="Sharon, Guni" userId="fad1fcbc-a203-42a6-b6e2-a56343780ca6" providerId="ADAL" clId="{C5606578-02ED-8C4B-A6CA-224E4C6F11C1}" dt="2021-10-22T20:54:20.932" v="3" actId="2696"/>
        <pc:sldMkLst>
          <pc:docMk/>
          <pc:sldMk cId="620828405" sldId="2150"/>
        </pc:sldMkLst>
      </pc:sldChg>
      <pc:sldChg chg="new del">
        <pc:chgData name="Sharon, Guni" userId="fad1fcbc-a203-42a6-b6e2-a56343780ca6" providerId="ADAL" clId="{C5606578-02ED-8C4B-A6CA-224E4C6F11C1}" dt="2021-10-22T20:54:20.932" v="3" actId="2696"/>
        <pc:sldMkLst>
          <pc:docMk/>
          <pc:sldMk cId="3985987284" sldId="2151"/>
        </pc:sldMkLst>
      </pc:sldChg>
    </pc:docChg>
  </pc:docChgLst>
  <pc:docChgLst>
    <pc:chgData name="Sharon, Guni" userId="fad1fcbc-a203-42a6-b6e2-a56343780ca6" providerId="ADAL" clId="{6440DA26-3F97-7C46-B44E-DDF90D3E1287}"/>
    <pc:docChg chg="custSel addSld modSld">
      <pc:chgData name="Sharon, Guni" userId="fad1fcbc-a203-42a6-b6e2-a56343780ca6" providerId="ADAL" clId="{6440DA26-3F97-7C46-B44E-DDF90D3E1287}" dt="2021-08-20T17:26:54.437" v="2353"/>
      <pc:docMkLst>
        <pc:docMk/>
      </pc:docMkLst>
      <pc:sldChg chg="modSp mod">
        <pc:chgData name="Sharon, Guni" userId="fad1fcbc-a203-42a6-b6e2-a56343780ca6" providerId="ADAL" clId="{6440DA26-3F97-7C46-B44E-DDF90D3E1287}" dt="2021-08-20T17:25:56.394" v="2343" actId="20577"/>
        <pc:sldMkLst>
          <pc:docMk/>
          <pc:sldMk cId="3158064701" sldId="489"/>
        </pc:sldMkLst>
        <pc:spChg chg="mod">
          <ac:chgData name="Sharon, Guni" userId="fad1fcbc-a203-42a6-b6e2-a56343780ca6" providerId="ADAL" clId="{6440DA26-3F97-7C46-B44E-DDF90D3E1287}" dt="2021-08-20T17:25:56.394" v="2343" actId="20577"/>
          <ac:spMkLst>
            <pc:docMk/>
            <pc:sldMk cId="3158064701" sldId="489"/>
            <ac:spMk id="3" creationId="{FA8B5E69-5F5B-124D-AC7D-FAECEF73E34C}"/>
          </ac:spMkLst>
        </pc:spChg>
      </pc:sldChg>
      <pc:sldChg chg="modSp new mod">
        <pc:chgData name="Sharon, Guni" userId="fad1fcbc-a203-42a6-b6e2-a56343780ca6" providerId="ADAL" clId="{6440DA26-3F97-7C46-B44E-DDF90D3E1287}" dt="2021-08-18T18:48:22.258" v="376" actId="20577"/>
        <pc:sldMkLst>
          <pc:docMk/>
          <pc:sldMk cId="1060139685" sldId="2056"/>
        </pc:sldMkLst>
        <pc:spChg chg="mod">
          <ac:chgData name="Sharon, Guni" userId="fad1fcbc-a203-42a6-b6e2-a56343780ca6" providerId="ADAL" clId="{6440DA26-3F97-7C46-B44E-DDF90D3E1287}" dt="2021-08-18T18:34:51.183" v="32" actId="20577"/>
          <ac:spMkLst>
            <pc:docMk/>
            <pc:sldMk cId="1060139685" sldId="2056"/>
            <ac:spMk id="2" creationId="{29BAAE02-07E4-2A48-BDB2-1C3C5A142947}"/>
          </ac:spMkLst>
        </pc:spChg>
        <pc:spChg chg="mod">
          <ac:chgData name="Sharon, Guni" userId="fad1fcbc-a203-42a6-b6e2-a56343780ca6" providerId="ADAL" clId="{6440DA26-3F97-7C46-B44E-DDF90D3E1287}" dt="2021-08-18T18:48:22.258" v="376" actId="20577"/>
          <ac:spMkLst>
            <pc:docMk/>
            <pc:sldMk cId="1060139685" sldId="2056"/>
            <ac:spMk id="3" creationId="{D56A78ED-7311-214F-A7E7-A0DD92870A35}"/>
          </ac:spMkLst>
        </pc:spChg>
      </pc:sldChg>
      <pc:sldChg chg="addSp delSp modSp new mod">
        <pc:chgData name="Sharon, Guni" userId="fad1fcbc-a203-42a6-b6e2-a56343780ca6" providerId="ADAL" clId="{6440DA26-3F97-7C46-B44E-DDF90D3E1287}" dt="2021-08-18T19:05:34.449" v="660" actId="20577"/>
        <pc:sldMkLst>
          <pc:docMk/>
          <pc:sldMk cId="3041207948" sldId="2057"/>
        </pc:sldMkLst>
        <pc:spChg chg="mod">
          <ac:chgData name="Sharon, Guni" userId="fad1fcbc-a203-42a6-b6e2-a56343780ca6" providerId="ADAL" clId="{6440DA26-3F97-7C46-B44E-DDF90D3E1287}" dt="2021-08-18T18:49:11.920" v="395" actId="20577"/>
          <ac:spMkLst>
            <pc:docMk/>
            <pc:sldMk cId="3041207948" sldId="2057"/>
            <ac:spMk id="2" creationId="{E30F812D-392A-CA4A-8B81-06C690BD5F77}"/>
          </ac:spMkLst>
        </pc:spChg>
        <pc:spChg chg="mod">
          <ac:chgData name="Sharon, Guni" userId="fad1fcbc-a203-42a6-b6e2-a56343780ca6" providerId="ADAL" clId="{6440DA26-3F97-7C46-B44E-DDF90D3E1287}" dt="2021-08-18T19:05:34.449" v="660" actId="20577"/>
          <ac:spMkLst>
            <pc:docMk/>
            <pc:sldMk cId="3041207948" sldId="2057"/>
            <ac:spMk id="3" creationId="{1F6002B6-A49C-A040-814C-CABC815EC0E6}"/>
          </ac:spMkLst>
        </pc:spChg>
        <pc:picChg chg="add del mod">
          <ac:chgData name="Sharon, Guni" userId="fad1fcbc-a203-42a6-b6e2-a56343780ca6" providerId="ADAL" clId="{6440DA26-3F97-7C46-B44E-DDF90D3E1287}" dt="2021-08-18T18:55:47.707" v="497" actId="478"/>
          <ac:picMkLst>
            <pc:docMk/>
            <pc:sldMk cId="3041207948" sldId="2057"/>
            <ac:picMk id="1026" creationId="{A7BEDA2E-6A8C-5B45-9954-D78028255B0E}"/>
          </ac:picMkLst>
        </pc:picChg>
        <pc:picChg chg="add mod">
          <ac:chgData name="Sharon, Guni" userId="fad1fcbc-a203-42a6-b6e2-a56343780ca6" providerId="ADAL" clId="{6440DA26-3F97-7C46-B44E-DDF90D3E1287}" dt="2021-08-18T18:59:26.519" v="635" actId="1076"/>
          <ac:picMkLst>
            <pc:docMk/>
            <pc:sldMk cId="3041207948" sldId="2057"/>
            <ac:picMk id="1028" creationId="{812A6F0E-359C-3247-8C1C-5D513485BA34}"/>
          </ac:picMkLst>
        </pc:picChg>
      </pc:sldChg>
      <pc:sldChg chg="addSp modSp new mod">
        <pc:chgData name="Sharon, Guni" userId="fad1fcbc-a203-42a6-b6e2-a56343780ca6" providerId="ADAL" clId="{6440DA26-3F97-7C46-B44E-DDF90D3E1287}" dt="2021-08-18T19:23:39.198" v="1140"/>
        <pc:sldMkLst>
          <pc:docMk/>
          <pc:sldMk cId="1942344264" sldId="2058"/>
        </pc:sldMkLst>
        <pc:spChg chg="mod">
          <ac:chgData name="Sharon, Guni" userId="fad1fcbc-a203-42a6-b6e2-a56343780ca6" providerId="ADAL" clId="{6440DA26-3F97-7C46-B44E-DDF90D3E1287}" dt="2021-08-18T19:05:46.651" v="662"/>
          <ac:spMkLst>
            <pc:docMk/>
            <pc:sldMk cId="1942344264" sldId="2058"/>
            <ac:spMk id="2" creationId="{EC19CEFB-36B8-1E49-A670-A84F0D581134}"/>
          </ac:spMkLst>
        </pc:spChg>
        <pc:spChg chg="mod">
          <ac:chgData name="Sharon, Guni" userId="fad1fcbc-a203-42a6-b6e2-a56343780ca6" providerId="ADAL" clId="{6440DA26-3F97-7C46-B44E-DDF90D3E1287}" dt="2021-08-18T19:23:39.198" v="1140"/>
          <ac:spMkLst>
            <pc:docMk/>
            <pc:sldMk cId="1942344264" sldId="2058"/>
            <ac:spMk id="3" creationId="{C12E7C22-338A-814B-A881-F903673DDBFF}"/>
          </ac:spMkLst>
        </pc:spChg>
        <pc:picChg chg="add mod">
          <ac:chgData name="Sharon, Guni" userId="fad1fcbc-a203-42a6-b6e2-a56343780ca6" providerId="ADAL" clId="{6440DA26-3F97-7C46-B44E-DDF90D3E1287}" dt="2021-08-18T19:18:37.806" v="926" actId="1076"/>
          <ac:picMkLst>
            <pc:docMk/>
            <pc:sldMk cId="1942344264" sldId="2058"/>
            <ac:picMk id="6" creationId="{0EA9BE6B-6E46-4846-8C3F-BCEDC4E71636}"/>
          </ac:picMkLst>
        </pc:picChg>
      </pc:sldChg>
      <pc:sldChg chg="modSp new mod">
        <pc:chgData name="Sharon, Guni" userId="fad1fcbc-a203-42a6-b6e2-a56343780ca6" providerId="ADAL" clId="{6440DA26-3F97-7C46-B44E-DDF90D3E1287}" dt="2021-08-18T19:23:33.459" v="1139"/>
        <pc:sldMkLst>
          <pc:docMk/>
          <pc:sldMk cId="4177314565" sldId="2059"/>
        </pc:sldMkLst>
        <pc:spChg chg="mod">
          <ac:chgData name="Sharon, Guni" userId="fad1fcbc-a203-42a6-b6e2-a56343780ca6" providerId="ADAL" clId="{6440DA26-3F97-7C46-B44E-DDF90D3E1287}" dt="2021-08-18T19:19:39.216" v="974"/>
          <ac:spMkLst>
            <pc:docMk/>
            <pc:sldMk cId="4177314565" sldId="2059"/>
            <ac:spMk id="2" creationId="{BE10FD9E-0CA9-4946-A85A-2D11A0CC40E5}"/>
          </ac:spMkLst>
        </pc:spChg>
        <pc:spChg chg="mod">
          <ac:chgData name="Sharon, Guni" userId="fad1fcbc-a203-42a6-b6e2-a56343780ca6" providerId="ADAL" clId="{6440DA26-3F97-7C46-B44E-DDF90D3E1287}" dt="2021-08-18T19:23:33.459" v="1139"/>
          <ac:spMkLst>
            <pc:docMk/>
            <pc:sldMk cId="4177314565" sldId="2059"/>
            <ac:spMk id="3" creationId="{7039176C-6EB7-004A-B3B9-626F2F4FACA2}"/>
          </ac:spMkLst>
        </pc:spChg>
      </pc:sldChg>
      <pc:sldChg chg="addSp modSp new mod">
        <pc:chgData name="Sharon, Guni" userId="fad1fcbc-a203-42a6-b6e2-a56343780ca6" providerId="ADAL" clId="{6440DA26-3F97-7C46-B44E-DDF90D3E1287}" dt="2021-08-18T19:43:59.259" v="1422" actId="1076"/>
        <pc:sldMkLst>
          <pc:docMk/>
          <pc:sldMk cId="699438738" sldId="2060"/>
        </pc:sldMkLst>
        <pc:spChg chg="mod">
          <ac:chgData name="Sharon, Guni" userId="fad1fcbc-a203-42a6-b6e2-a56343780ca6" providerId="ADAL" clId="{6440DA26-3F97-7C46-B44E-DDF90D3E1287}" dt="2021-08-18T19:22:50.720" v="1131" actId="20577"/>
          <ac:spMkLst>
            <pc:docMk/>
            <pc:sldMk cId="699438738" sldId="2060"/>
            <ac:spMk id="2" creationId="{074948B2-AB37-DA4D-92C1-32665093820F}"/>
          </ac:spMkLst>
        </pc:spChg>
        <pc:spChg chg="mod">
          <ac:chgData name="Sharon, Guni" userId="fad1fcbc-a203-42a6-b6e2-a56343780ca6" providerId="ADAL" clId="{6440DA26-3F97-7C46-B44E-DDF90D3E1287}" dt="2021-08-18T19:35:45.897" v="1342" actId="20577"/>
          <ac:spMkLst>
            <pc:docMk/>
            <pc:sldMk cId="699438738" sldId="2060"/>
            <ac:spMk id="3" creationId="{AEEC6FFA-E024-7B49-B12F-D78BAE77FD4D}"/>
          </ac:spMkLst>
        </pc:spChg>
        <pc:spChg chg="add mod">
          <ac:chgData name="Sharon, Guni" userId="fad1fcbc-a203-42a6-b6e2-a56343780ca6" providerId="ADAL" clId="{6440DA26-3F97-7C46-B44E-DDF90D3E1287}" dt="2021-08-18T19:32:37.144" v="1273" actId="1036"/>
          <ac:spMkLst>
            <pc:docMk/>
            <pc:sldMk cId="699438738" sldId="2060"/>
            <ac:spMk id="5" creationId="{F8B9701B-64AD-CA47-B9E8-1BC9E9191D25}"/>
          </ac:spMkLst>
        </pc:spChg>
        <pc:spChg chg="add mod">
          <ac:chgData name="Sharon, Guni" userId="fad1fcbc-a203-42a6-b6e2-a56343780ca6" providerId="ADAL" clId="{6440DA26-3F97-7C46-B44E-DDF90D3E1287}" dt="2021-08-18T19:32:38.878" v="1274" actId="1076"/>
          <ac:spMkLst>
            <pc:docMk/>
            <pc:sldMk cId="699438738" sldId="2060"/>
            <ac:spMk id="6" creationId="{FF745208-9BA5-8F43-B320-50071D026FAA}"/>
          </ac:spMkLst>
        </pc:spChg>
        <pc:spChg chg="add mod">
          <ac:chgData name="Sharon, Guni" userId="fad1fcbc-a203-42a6-b6e2-a56343780ca6" providerId="ADAL" clId="{6440DA26-3F97-7C46-B44E-DDF90D3E1287}" dt="2021-08-18T19:32:54.655" v="1278" actId="1076"/>
          <ac:spMkLst>
            <pc:docMk/>
            <pc:sldMk cId="699438738" sldId="2060"/>
            <ac:spMk id="7" creationId="{BFB05BC6-00CC-514C-AF72-E0F0E6585DD4}"/>
          </ac:spMkLst>
        </pc:spChg>
        <pc:spChg chg="add mod">
          <ac:chgData name="Sharon, Guni" userId="fad1fcbc-a203-42a6-b6e2-a56343780ca6" providerId="ADAL" clId="{6440DA26-3F97-7C46-B44E-DDF90D3E1287}" dt="2021-08-18T19:32:59.791" v="1280" actId="1076"/>
          <ac:spMkLst>
            <pc:docMk/>
            <pc:sldMk cId="699438738" sldId="2060"/>
            <ac:spMk id="8" creationId="{EE8EECD8-C1AF-4F40-A8D5-AF47B1B1F8B2}"/>
          </ac:spMkLst>
        </pc:spChg>
        <pc:spChg chg="add mod">
          <ac:chgData name="Sharon, Guni" userId="fad1fcbc-a203-42a6-b6e2-a56343780ca6" providerId="ADAL" clId="{6440DA26-3F97-7C46-B44E-DDF90D3E1287}" dt="2021-08-18T19:43:59.259" v="1422" actId="1076"/>
          <ac:spMkLst>
            <pc:docMk/>
            <pc:sldMk cId="699438738" sldId="2060"/>
            <ac:spMk id="9" creationId="{3CD1AF8B-E1A2-734F-9273-A167AB05122F}"/>
          </ac:spMkLst>
        </pc:spChg>
      </pc:sldChg>
      <pc:sldChg chg="addSp modSp new mod">
        <pc:chgData name="Sharon, Guni" userId="fad1fcbc-a203-42a6-b6e2-a56343780ca6" providerId="ADAL" clId="{6440DA26-3F97-7C46-B44E-DDF90D3E1287}" dt="2021-08-20T17:26:46.997" v="2352" actId="5793"/>
        <pc:sldMkLst>
          <pc:docMk/>
          <pc:sldMk cId="2421843226" sldId="2061"/>
        </pc:sldMkLst>
        <pc:spChg chg="mod">
          <ac:chgData name="Sharon, Guni" userId="fad1fcbc-a203-42a6-b6e2-a56343780ca6" providerId="ADAL" clId="{6440DA26-3F97-7C46-B44E-DDF90D3E1287}" dt="2021-08-18T19:50:46.629" v="1489" actId="20577"/>
          <ac:spMkLst>
            <pc:docMk/>
            <pc:sldMk cId="2421843226" sldId="2061"/>
            <ac:spMk id="2" creationId="{9F508937-15FB-8543-A6BD-1931E81E7317}"/>
          </ac:spMkLst>
        </pc:spChg>
        <pc:spChg chg="mod">
          <ac:chgData name="Sharon, Guni" userId="fad1fcbc-a203-42a6-b6e2-a56343780ca6" providerId="ADAL" clId="{6440DA26-3F97-7C46-B44E-DDF90D3E1287}" dt="2021-08-20T16:58:27.923" v="2276"/>
          <ac:spMkLst>
            <pc:docMk/>
            <pc:sldMk cId="2421843226" sldId="2061"/>
            <ac:spMk id="3" creationId="{B396EEFD-D4C3-354A-8C36-3DE32AD2E9FF}"/>
          </ac:spMkLst>
        </pc:spChg>
        <pc:spChg chg="add mod">
          <ac:chgData name="Sharon, Guni" userId="fad1fcbc-a203-42a6-b6e2-a56343780ca6" providerId="ADAL" clId="{6440DA26-3F97-7C46-B44E-DDF90D3E1287}" dt="2021-08-20T17:26:46.997" v="2352" actId="5793"/>
          <ac:spMkLst>
            <pc:docMk/>
            <pc:sldMk cId="2421843226" sldId="2061"/>
            <ac:spMk id="5" creationId="{952DE8C9-0462-E045-8D72-D2C03BBC5FFC}"/>
          </ac:spMkLst>
        </pc:spChg>
      </pc:sldChg>
      <pc:sldChg chg="modSp new mod">
        <pc:chgData name="Sharon, Guni" userId="fad1fcbc-a203-42a6-b6e2-a56343780ca6" providerId="ADAL" clId="{6440DA26-3F97-7C46-B44E-DDF90D3E1287}" dt="2021-08-20T16:55:42.903" v="2267"/>
        <pc:sldMkLst>
          <pc:docMk/>
          <pc:sldMk cId="1473188645" sldId="2062"/>
        </pc:sldMkLst>
        <pc:spChg chg="mod">
          <ac:chgData name="Sharon, Guni" userId="fad1fcbc-a203-42a6-b6e2-a56343780ca6" providerId="ADAL" clId="{6440DA26-3F97-7C46-B44E-DDF90D3E1287}" dt="2021-08-18T19:58:04.846" v="1693" actId="20577"/>
          <ac:spMkLst>
            <pc:docMk/>
            <pc:sldMk cId="1473188645" sldId="2062"/>
            <ac:spMk id="2" creationId="{55456A33-95F7-1544-A7A5-D62D08615A10}"/>
          </ac:spMkLst>
        </pc:spChg>
        <pc:spChg chg="mod">
          <ac:chgData name="Sharon, Guni" userId="fad1fcbc-a203-42a6-b6e2-a56343780ca6" providerId="ADAL" clId="{6440DA26-3F97-7C46-B44E-DDF90D3E1287}" dt="2021-08-20T16:55:42.903" v="2267"/>
          <ac:spMkLst>
            <pc:docMk/>
            <pc:sldMk cId="1473188645" sldId="2062"/>
            <ac:spMk id="3" creationId="{B5159CD4-2B25-004C-B026-B250916BAE1D}"/>
          </ac:spMkLst>
        </pc:spChg>
      </pc:sldChg>
      <pc:sldChg chg="addSp modSp new mod">
        <pc:chgData name="Sharon, Guni" userId="fad1fcbc-a203-42a6-b6e2-a56343780ca6" providerId="ADAL" clId="{6440DA26-3F97-7C46-B44E-DDF90D3E1287}" dt="2021-08-18T20:31:11.371" v="2204" actId="20577"/>
        <pc:sldMkLst>
          <pc:docMk/>
          <pc:sldMk cId="3104384899" sldId="2063"/>
        </pc:sldMkLst>
        <pc:spChg chg="mod">
          <ac:chgData name="Sharon, Guni" userId="fad1fcbc-a203-42a6-b6e2-a56343780ca6" providerId="ADAL" clId="{6440DA26-3F97-7C46-B44E-DDF90D3E1287}" dt="2021-08-18T20:17:27.354" v="2077" actId="113"/>
          <ac:spMkLst>
            <pc:docMk/>
            <pc:sldMk cId="3104384899" sldId="2063"/>
            <ac:spMk id="2" creationId="{93C4C363-2564-2C48-9D90-13F7FC56BC88}"/>
          </ac:spMkLst>
        </pc:spChg>
        <pc:spChg chg="mod">
          <ac:chgData name="Sharon, Guni" userId="fad1fcbc-a203-42a6-b6e2-a56343780ca6" providerId="ADAL" clId="{6440DA26-3F97-7C46-B44E-DDF90D3E1287}" dt="2021-08-18T20:31:11.371" v="2204" actId="20577"/>
          <ac:spMkLst>
            <pc:docMk/>
            <pc:sldMk cId="3104384899" sldId="2063"/>
            <ac:spMk id="3" creationId="{F1CE8B7C-6ED0-A448-8D54-033FA5C5061F}"/>
          </ac:spMkLst>
        </pc:spChg>
        <pc:spChg chg="add mod">
          <ac:chgData name="Sharon, Guni" userId="fad1fcbc-a203-42a6-b6e2-a56343780ca6" providerId="ADAL" clId="{6440DA26-3F97-7C46-B44E-DDF90D3E1287}" dt="2021-08-18T20:27:19.378" v="2165" actId="1076"/>
          <ac:spMkLst>
            <pc:docMk/>
            <pc:sldMk cId="3104384899" sldId="2063"/>
            <ac:spMk id="5" creationId="{3ED8140C-DD58-5448-B841-5B0E8B4030DB}"/>
          </ac:spMkLst>
        </pc:spChg>
        <pc:spChg chg="add mod">
          <ac:chgData name="Sharon, Guni" userId="fad1fcbc-a203-42a6-b6e2-a56343780ca6" providerId="ADAL" clId="{6440DA26-3F97-7C46-B44E-DDF90D3E1287}" dt="2021-08-18T20:27:58.681" v="2169" actId="1582"/>
          <ac:spMkLst>
            <pc:docMk/>
            <pc:sldMk cId="3104384899" sldId="2063"/>
            <ac:spMk id="6" creationId="{A0B742D0-7EB1-4745-A14E-5D61F5C3B415}"/>
          </ac:spMkLst>
        </pc:spChg>
        <pc:spChg chg="add mod">
          <ac:chgData name="Sharon, Guni" userId="fad1fcbc-a203-42a6-b6e2-a56343780ca6" providerId="ADAL" clId="{6440DA26-3F97-7C46-B44E-DDF90D3E1287}" dt="2021-08-18T20:28:19.169" v="2173" actId="14100"/>
          <ac:spMkLst>
            <pc:docMk/>
            <pc:sldMk cId="3104384899" sldId="2063"/>
            <ac:spMk id="9" creationId="{96005ACE-D955-2E43-91CE-3BD4ED3324A7}"/>
          </ac:spMkLst>
        </pc:spChg>
        <pc:picChg chg="add mod">
          <ac:chgData name="Sharon, Guni" userId="fad1fcbc-a203-42a6-b6e2-a56343780ca6" providerId="ADAL" clId="{6440DA26-3F97-7C46-B44E-DDF90D3E1287}" dt="2021-08-18T20:29:17.155" v="2178" actId="1076"/>
          <ac:picMkLst>
            <pc:docMk/>
            <pc:sldMk cId="3104384899" sldId="2063"/>
            <ac:picMk id="10" creationId="{AD00DA50-E890-004C-A282-5262090864B5}"/>
          </ac:picMkLst>
        </pc:picChg>
        <pc:cxnChg chg="add">
          <ac:chgData name="Sharon, Guni" userId="fad1fcbc-a203-42a6-b6e2-a56343780ca6" providerId="ADAL" clId="{6440DA26-3F97-7C46-B44E-DDF90D3E1287}" dt="2021-08-18T20:28:05.868" v="2170" actId="11529"/>
          <ac:cxnSpMkLst>
            <pc:docMk/>
            <pc:sldMk cId="3104384899" sldId="2063"/>
            <ac:cxnSpMk id="8" creationId="{BD918CB7-2E9C-A147-A6F8-365A7A8D58A6}"/>
          </ac:cxnSpMkLst>
        </pc:cxnChg>
        <pc:cxnChg chg="add mod">
          <ac:chgData name="Sharon, Guni" userId="fad1fcbc-a203-42a6-b6e2-a56343780ca6" providerId="ADAL" clId="{6440DA26-3F97-7C46-B44E-DDF90D3E1287}" dt="2021-08-18T20:29:24.635" v="2181" actId="14100"/>
          <ac:cxnSpMkLst>
            <pc:docMk/>
            <pc:sldMk cId="3104384899" sldId="2063"/>
            <ac:cxnSpMk id="11" creationId="{C0D7FE2C-23F4-4044-BBD5-ACFADA76F4E8}"/>
          </ac:cxnSpMkLst>
        </pc:cxnChg>
      </pc:sldChg>
      <pc:sldChg chg="addSp modSp mod">
        <pc:chgData name="Sharon, Guni" userId="fad1fcbc-a203-42a6-b6e2-a56343780ca6" providerId="ADAL" clId="{6440DA26-3F97-7C46-B44E-DDF90D3E1287}" dt="2021-08-20T17:26:54.437" v="2353"/>
        <pc:sldMkLst>
          <pc:docMk/>
          <pc:sldMk cId="1522507001" sldId="2064"/>
        </pc:sldMkLst>
        <pc:spChg chg="mod">
          <ac:chgData name="Sharon, Guni" userId="fad1fcbc-a203-42a6-b6e2-a56343780ca6" providerId="ADAL" clId="{6440DA26-3F97-7C46-B44E-DDF90D3E1287}" dt="2021-08-20T17:23:14.251" v="2310" actId="20577"/>
          <ac:spMkLst>
            <pc:docMk/>
            <pc:sldMk cId="1522507001" sldId="2064"/>
            <ac:spMk id="3" creationId="{FE16FD82-1348-F548-9DA6-AD96AA9763B2}"/>
          </ac:spMkLst>
        </pc:spChg>
        <pc:spChg chg="add mod">
          <ac:chgData name="Sharon, Guni" userId="fad1fcbc-a203-42a6-b6e2-a56343780ca6" providerId="ADAL" clId="{6440DA26-3F97-7C46-B44E-DDF90D3E1287}" dt="2021-08-20T17:23:51.028" v="2315" actId="1076"/>
          <ac:spMkLst>
            <pc:docMk/>
            <pc:sldMk cId="1522507001" sldId="2064"/>
            <ac:spMk id="5" creationId="{053B8832-2814-8949-9A65-F277A1F70617}"/>
          </ac:spMkLst>
        </pc:spChg>
        <pc:spChg chg="add mod">
          <ac:chgData name="Sharon, Guni" userId="fad1fcbc-a203-42a6-b6e2-a56343780ca6" providerId="ADAL" clId="{6440DA26-3F97-7C46-B44E-DDF90D3E1287}" dt="2021-08-20T17:26:54.437" v="2353"/>
          <ac:spMkLst>
            <pc:docMk/>
            <pc:sldMk cId="1522507001" sldId="2064"/>
            <ac:spMk id="6" creationId="{8BB25EBF-65F0-CA46-A6D5-DE649E053B07}"/>
          </ac:spMkLst>
        </pc:spChg>
      </pc:sldChg>
    </pc:docChg>
  </pc:docChgLst>
  <pc:docChgLst>
    <pc:chgData name="Sharon, Guni" userId="fad1fcbc-a203-42a6-b6e2-a56343780ca6" providerId="ADAL" clId="{3AB626F3-999E-0A46-82F6-9AA82A08EF4A}"/>
    <pc:docChg chg="addSld delSld modSld">
      <pc:chgData name="Sharon, Guni" userId="fad1fcbc-a203-42a6-b6e2-a56343780ca6" providerId="ADAL" clId="{3AB626F3-999E-0A46-82F6-9AA82A08EF4A}" dt="2021-10-08T20:15:58.929" v="105" actId="2696"/>
      <pc:docMkLst>
        <pc:docMk/>
      </pc:docMkLst>
      <pc:sldChg chg="modSp mod">
        <pc:chgData name="Sharon, Guni" userId="fad1fcbc-a203-42a6-b6e2-a56343780ca6" providerId="ADAL" clId="{3AB626F3-999E-0A46-82F6-9AA82A08EF4A}" dt="2021-10-08T15:47:27.785" v="0" actId="20577"/>
        <pc:sldMkLst>
          <pc:docMk/>
          <pc:sldMk cId="469011332" sldId="2080"/>
        </pc:sldMkLst>
        <pc:spChg chg="mod">
          <ac:chgData name="Sharon, Guni" userId="fad1fcbc-a203-42a6-b6e2-a56343780ca6" providerId="ADAL" clId="{3AB626F3-999E-0A46-82F6-9AA82A08EF4A}" dt="2021-10-08T15:47:27.785" v="0" actId="20577"/>
          <ac:spMkLst>
            <pc:docMk/>
            <pc:sldMk cId="469011332" sldId="2080"/>
            <ac:spMk id="3" creationId="{F44F45EE-3639-F64B-8526-1902FAED4387}"/>
          </ac:spMkLst>
        </pc:spChg>
      </pc:sldChg>
      <pc:sldChg chg="modSp mod">
        <pc:chgData name="Sharon, Guni" userId="fad1fcbc-a203-42a6-b6e2-a56343780ca6" providerId="ADAL" clId="{3AB626F3-999E-0A46-82F6-9AA82A08EF4A}" dt="2021-10-08T16:03:49.029" v="16" actId="20577"/>
        <pc:sldMkLst>
          <pc:docMk/>
          <pc:sldMk cId="719285652" sldId="2083"/>
        </pc:sldMkLst>
        <pc:spChg chg="mod">
          <ac:chgData name="Sharon, Guni" userId="fad1fcbc-a203-42a6-b6e2-a56343780ca6" providerId="ADAL" clId="{3AB626F3-999E-0A46-82F6-9AA82A08EF4A}" dt="2021-10-08T16:03:49.029" v="16" actId="20577"/>
          <ac:spMkLst>
            <pc:docMk/>
            <pc:sldMk cId="719285652" sldId="2083"/>
            <ac:spMk id="3" creationId="{E5FEC21A-884A-D34E-BADE-E41192C357DE}"/>
          </ac:spMkLst>
        </pc:spChg>
      </pc:sldChg>
      <pc:sldChg chg="del">
        <pc:chgData name="Sharon, Guni" userId="fad1fcbc-a203-42a6-b6e2-a56343780ca6" providerId="ADAL" clId="{3AB626F3-999E-0A46-82F6-9AA82A08EF4A}" dt="2021-10-08T20:15:58.929" v="105" actId="2696"/>
        <pc:sldMkLst>
          <pc:docMk/>
          <pc:sldMk cId="3398290019" sldId="2087"/>
        </pc:sldMkLst>
      </pc:sldChg>
      <pc:sldChg chg="addSp delSp modSp new mod">
        <pc:chgData name="Sharon, Guni" userId="fad1fcbc-a203-42a6-b6e2-a56343780ca6" providerId="ADAL" clId="{3AB626F3-999E-0A46-82F6-9AA82A08EF4A}" dt="2021-10-08T16:09:59.790" v="29" actId="1076"/>
        <pc:sldMkLst>
          <pc:docMk/>
          <pc:sldMk cId="594059258" sldId="2088"/>
        </pc:sldMkLst>
        <pc:spChg chg="mod">
          <ac:chgData name="Sharon, Guni" userId="fad1fcbc-a203-42a6-b6e2-a56343780ca6" providerId="ADAL" clId="{3AB626F3-999E-0A46-82F6-9AA82A08EF4A}" dt="2021-10-08T16:09:55.148" v="27"/>
          <ac:spMkLst>
            <pc:docMk/>
            <pc:sldMk cId="594059258" sldId="2088"/>
            <ac:spMk id="2" creationId="{2D58495B-E880-C94E-90DC-FAF84819F8A3}"/>
          </ac:spMkLst>
        </pc:spChg>
        <pc:spChg chg="del">
          <ac:chgData name="Sharon, Guni" userId="fad1fcbc-a203-42a6-b6e2-a56343780ca6" providerId="ADAL" clId="{3AB626F3-999E-0A46-82F6-9AA82A08EF4A}" dt="2021-10-08T16:09:29.692" v="18"/>
          <ac:spMkLst>
            <pc:docMk/>
            <pc:sldMk cId="594059258" sldId="2088"/>
            <ac:spMk id="3" creationId="{20DF80F3-8BD9-9F45-A360-360C8BD6CE30}"/>
          </ac:spMkLst>
        </pc:spChg>
        <pc:spChg chg="add mod">
          <ac:chgData name="Sharon, Guni" userId="fad1fcbc-a203-42a6-b6e2-a56343780ca6" providerId="ADAL" clId="{3AB626F3-999E-0A46-82F6-9AA82A08EF4A}" dt="2021-10-08T16:09:43.625" v="26" actId="20577"/>
          <ac:spMkLst>
            <pc:docMk/>
            <pc:sldMk cId="594059258" sldId="2088"/>
            <ac:spMk id="7" creationId="{ACA118D8-33C8-0C48-9718-B26F80067124}"/>
          </ac:spMkLst>
        </pc:spChg>
        <pc:picChg chg="add mod">
          <ac:chgData name="Sharon, Guni" userId="fad1fcbc-a203-42a6-b6e2-a56343780ca6" providerId="ADAL" clId="{3AB626F3-999E-0A46-82F6-9AA82A08EF4A}" dt="2021-10-08T16:09:59.790" v="29" actId="1076"/>
          <ac:picMkLst>
            <pc:docMk/>
            <pc:sldMk cId="594059258" sldId="2088"/>
            <ac:picMk id="6" creationId="{53610366-F0A7-1247-8942-8E1A0DCF64FE}"/>
          </ac:picMkLst>
        </pc:picChg>
      </pc:sldChg>
      <pc:sldChg chg="addSp delSp modSp new mod">
        <pc:chgData name="Sharon, Guni" userId="fad1fcbc-a203-42a6-b6e2-a56343780ca6" providerId="ADAL" clId="{3AB626F3-999E-0A46-82F6-9AA82A08EF4A}" dt="2021-10-08T16:13:41.201" v="65"/>
        <pc:sldMkLst>
          <pc:docMk/>
          <pc:sldMk cId="1424999262" sldId="2089"/>
        </pc:sldMkLst>
        <pc:spChg chg="mod">
          <ac:chgData name="Sharon, Guni" userId="fad1fcbc-a203-42a6-b6e2-a56343780ca6" providerId="ADAL" clId="{3AB626F3-999E-0A46-82F6-9AA82A08EF4A}" dt="2021-10-08T16:13:23.340" v="44" actId="20577"/>
          <ac:spMkLst>
            <pc:docMk/>
            <pc:sldMk cId="1424999262" sldId="2089"/>
            <ac:spMk id="2" creationId="{148316E1-6E76-C145-9C6F-B38FD50EA652}"/>
          </ac:spMkLst>
        </pc:spChg>
        <pc:spChg chg="del">
          <ac:chgData name="Sharon, Guni" userId="fad1fcbc-a203-42a6-b6e2-a56343780ca6" providerId="ADAL" clId="{3AB626F3-999E-0A46-82F6-9AA82A08EF4A}" dt="2021-10-08T16:11:50.257" v="31"/>
          <ac:spMkLst>
            <pc:docMk/>
            <pc:sldMk cId="1424999262" sldId="2089"/>
            <ac:spMk id="3" creationId="{F9818102-A8AB-4242-A75C-9D14E17B79D1}"/>
          </ac:spMkLst>
        </pc:spChg>
        <pc:spChg chg="add mod">
          <ac:chgData name="Sharon, Guni" userId="fad1fcbc-a203-42a6-b6e2-a56343780ca6" providerId="ADAL" clId="{3AB626F3-999E-0A46-82F6-9AA82A08EF4A}" dt="2021-10-08T16:13:41.201" v="65"/>
          <ac:spMkLst>
            <pc:docMk/>
            <pc:sldMk cId="1424999262" sldId="2089"/>
            <ac:spMk id="9" creationId="{247CD020-9A76-8748-B11E-28DDC8C20659}"/>
          </ac:spMkLst>
        </pc:spChg>
        <pc:picChg chg="add mod">
          <ac:chgData name="Sharon, Guni" userId="fad1fcbc-a203-42a6-b6e2-a56343780ca6" providerId="ADAL" clId="{3AB626F3-999E-0A46-82F6-9AA82A08EF4A}" dt="2021-10-08T16:13:34.538" v="64" actId="1038"/>
          <ac:picMkLst>
            <pc:docMk/>
            <pc:sldMk cId="1424999262" sldId="2089"/>
            <ac:picMk id="6" creationId="{E3133978-B7EF-2945-B7B4-7212E8B5B27F}"/>
          </ac:picMkLst>
        </pc:picChg>
        <pc:picChg chg="add mod">
          <ac:chgData name="Sharon, Guni" userId="fad1fcbc-a203-42a6-b6e2-a56343780ca6" providerId="ADAL" clId="{3AB626F3-999E-0A46-82F6-9AA82A08EF4A}" dt="2021-10-08T16:13:31.469" v="56" actId="1037"/>
          <ac:picMkLst>
            <pc:docMk/>
            <pc:sldMk cId="1424999262" sldId="2089"/>
            <ac:picMk id="8" creationId="{C16B7461-B62E-E044-8BBC-C8D75A0FF781}"/>
          </ac:picMkLst>
        </pc:picChg>
      </pc:sldChg>
      <pc:sldChg chg="modSp new">
        <pc:chgData name="Sharon, Guni" userId="fad1fcbc-a203-42a6-b6e2-a56343780ca6" providerId="ADAL" clId="{3AB626F3-999E-0A46-82F6-9AA82A08EF4A}" dt="2021-10-08T20:15:55.033" v="104"/>
        <pc:sldMkLst>
          <pc:docMk/>
          <pc:sldMk cId="3446987392" sldId="2090"/>
        </pc:sldMkLst>
        <pc:spChg chg="mod">
          <ac:chgData name="Sharon, Guni" userId="fad1fcbc-a203-42a6-b6e2-a56343780ca6" providerId="ADAL" clId="{3AB626F3-999E-0A46-82F6-9AA82A08EF4A}" dt="2021-10-08T20:15:55.033" v="104"/>
          <ac:spMkLst>
            <pc:docMk/>
            <pc:sldMk cId="3446987392" sldId="2090"/>
            <ac:spMk id="3" creationId="{1B02EBE7-7174-0A4D-9575-BE53D6F9ABD4}"/>
          </ac:spMkLst>
        </pc:spChg>
      </pc:sldChg>
      <pc:sldChg chg="addSp modSp new mod">
        <pc:chgData name="Sharon, Guni" userId="fad1fcbc-a203-42a6-b6e2-a56343780ca6" providerId="ADAL" clId="{3AB626F3-999E-0A46-82F6-9AA82A08EF4A}" dt="2021-10-08T16:37:26.839" v="103" actId="1076"/>
        <pc:sldMkLst>
          <pc:docMk/>
          <pc:sldMk cId="4135772947" sldId="2091"/>
        </pc:sldMkLst>
        <pc:spChg chg="mod">
          <ac:chgData name="Sharon, Guni" userId="fad1fcbc-a203-42a6-b6e2-a56343780ca6" providerId="ADAL" clId="{3AB626F3-999E-0A46-82F6-9AA82A08EF4A}" dt="2021-10-08T16:37:21.585" v="101" actId="20577"/>
          <ac:spMkLst>
            <pc:docMk/>
            <pc:sldMk cId="4135772947" sldId="2091"/>
            <ac:spMk id="2" creationId="{7137504A-30BC-0B47-9954-2D8D6EA2943D}"/>
          </ac:spMkLst>
        </pc:spChg>
        <pc:picChg chg="add mod">
          <ac:chgData name="Sharon, Guni" userId="fad1fcbc-a203-42a6-b6e2-a56343780ca6" providerId="ADAL" clId="{3AB626F3-999E-0A46-82F6-9AA82A08EF4A}" dt="2021-10-08T16:37:26.839" v="103" actId="1076"/>
          <ac:picMkLst>
            <pc:docMk/>
            <pc:sldMk cId="4135772947" sldId="2091"/>
            <ac:picMk id="1026" creationId="{98780976-3B9F-D442-8AE2-627830AFA715}"/>
          </ac:picMkLst>
        </pc:picChg>
      </pc:sldChg>
    </pc:docChg>
  </pc:docChgLst>
  <pc:docChgLst>
    <pc:chgData name="Sharon, Guni" userId="fad1fcbc-a203-42a6-b6e2-a56343780ca6" providerId="ADAL" clId="{6B35E124-FED5-D34D-8ED5-229FCC856BCD}"/>
    <pc:docChg chg="undo custSel addSld delSld modSld">
      <pc:chgData name="Sharon, Guni" userId="fad1fcbc-a203-42a6-b6e2-a56343780ca6" providerId="ADAL" clId="{6B35E124-FED5-D34D-8ED5-229FCC856BCD}" dt="2021-08-25T17:27:02.858" v="4358" actId="1076"/>
      <pc:docMkLst>
        <pc:docMk/>
      </pc:docMkLst>
      <pc:sldChg chg="modSp mod">
        <pc:chgData name="Sharon, Guni" userId="fad1fcbc-a203-42a6-b6e2-a56343780ca6" providerId="ADAL" clId="{6B35E124-FED5-D34D-8ED5-229FCC856BCD}" dt="2021-08-25T16:11:13.969" v="3595" actId="20577"/>
        <pc:sldMkLst>
          <pc:docMk/>
          <pc:sldMk cId="3158064701" sldId="489"/>
        </pc:sldMkLst>
        <pc:spChg chg="mod">
          <ac:chgData name="Sharon, Guni" userId="fad1fcbc-a203-42a6-b6e2-a56343780ca6" providerId="ADAL" clId="{6B35E124-FED5-D34D-8ED5-229FCC856BCD}" dt="2021-08-25T16:11:13.969" v="3595" actId="20577"/>
          <ac:spMkLst>
            <pc:docMk/>
            <pc:sldMk cId="3158064701" sldId="489"/>
            <ac:spMk id="3" creationId="{FA8B5E69-5F5B-124D-AC7D-FAECEF73E34C}"/>
          </ac:spMkLst>
        </pc:spChg>
      </pc:sldChg>
      <pc:sldChg chg="modSp mod">
        <pc:chgData name="Sharon, Guni" userId="fad1fcbc-a203-42a6-b6e2-a56343780ca6" providerId="ADAL" clId="{6B35E124-FED5-D34D-8ED5-229FCC856BCD}" dt="2021-08-20T19:53:28.398" v="22" actId="20577"/>
        <pc:sldMkLst>
          <pc:docMk/>
          <pc:sldMk cId="2191271544" sldId="863"/>
        </pc:sldMkLst>
        <pc:spChg chg="mod">
          <ac:chgData name="Sharon, Guni" userId="fad1fcbc-a203-42a6-b6e2-a56343780ca6" providerId="ADAL" clId="{6B35E124-FED5-D34D-8ED5-229FCC856BCD}" dt="2021-08-20T19:53:28.398" v="22" actId="20577"/>
          <ac:spMkLst>
            <pc:docMk/>
            <pc:sldMk cId="2191271544" sldId="863"/>
            <ac:spMk id="2" creationId="{9ED17D63-0594-B242-B721-65F932956610}"/>
          </ac:spMkLst>
        </pc:spChg>
      </pc:sldChg>
      <pc:sldChg chg="addSp modSp new mod">
        <pc:chgData name="Sharon, Guni" userId="fad1fcbc-a203-42a6-b6e2-a56343780ca6" providerId="ADAL" clId="{6B35E124-FED5-D34D-8ED5-229FCC856BCD}" dt="2021-08-20T20:01:42.770" v="86"/>
        <pc:sldMkLst>
          <pc:docMk/>
          <pc:sldMk cId="406543753" sldId="2056"/>
        </pc:sldMkLst>
        <pc:spChg chg="mod">
          <ac:chgData name="Sharon, Guni" userId="fad1fcbc-a203-42a6-b6e2-a56343780ca6" providerId="ADAL" clId="{6B35E124-FED5-D34D-8ED5-229FCC856BCD}" dt="2021-08-20T19:57:15.593" v="30"/>
          <ac:spMkLst>
            <pc:docMk/>
            <pc:sldMk cId="406543753" sldId="2056"/>
            <ac:spMk id="2" creationId="{F1A9D970-2CB3-6642-9763-32BF77255592}"/>
          </ac:spMkLst>
        </pc:spChg>
        <pc:spChg chg="mod">
          <ac:chgData name="Sharon, Guni" userId="fad1fcbc-a203-42a6-b6e2-a56343780ca6" providerId="ADAL" clId="{6B35E124-FED5-D34D-8ED5-229FCC856BCD}" dt="2021-08-20T19:58:05.024" v="42" actId="6549"/>
          <ac:spMkLst>
            <pc:docMk/>
            <pc:sldMk cId="406543753" sldId="2056"/>
            <ac:spMk id="3" creationId="{EF2BA9E0-9876-8A4E-9923-0560D96705F5}"/>
          </ac:spMkLst>
        </pc:spChg>
        <pc:spChg chg="add mod">
          <ac:chgData name="Sharon, Guni" userId="fad1fcbc-a203-42a6-b6e2-a56343780ca6" providerId="ADAL" clId="{6B35E124-FED5-D34D-8ED5-229FCC856BCD}" dt="2021-08-20T20:01:42.770" v="86"/>
          <ac:spMkLst>
            <pc:docMk/>
            <pc:sldMk cId="406543753" sldId="2056"/>
            <ac:spMk id="7" creationId="{16F835F9-351A-7D46-B270-828B5A4D1065}"/>
          </ac:spMkLst>
        </pc:spChg>
        <pc:picChg chg="add mod">
          <ac:chgData name="Sharon, Guni" userId="fad1fcbc-a203-42a6-b6e2-a56343780ca6" providerId="ADAL" clId="{6B35E124-FED5-D34D-8ED5-229FCC856BCD}" dt="2021-08-20T20:01:20.872" v="77" actId="1076"/>
          <ac:picMkLst>
            <pc:docMk/>
            <pc:sldMk cId="406543753" sldId="2056"/>
            <ac:picMk id="6" creationId="{2A6F0B2A-7EA1-AC43-BBC1-14E13D98B2A2}"/>
          </ac:picMkLst>
        </pc:picChg>
      </pc:sldChg>
      <pc:sldChg chg="del">
        <pc:chgData name="Sharon, Guni" userId="fad1fcbc-a203-42a6-b6e2-a56343780ca6" providerId="ADAL" clId="{6B35E124-FED5-D34D-8ED5-229FCC856BCD}" dt="2021-08-20T19:53:36.191" v="23" actId="2696"/>
        <pc:sldMkLst>
          <pc:docMk/>
          <pc:sldMk cId="1060139685" sldId="2056"/>
        </pc:sldMkLst>
      </pc:sldChg>
      <pc:sldChg chg="addSp modSp new mod">
        <pc:chgData name="Sharon, Guni" userId="fad1fcbc-a203-42a6-b6e2-a56343780ca6" providerId="ADAL" clId="{6B35E124-FED5-D34D-8ED5-229FCC856BCD}" dt="2021-08-23T20:25:59.412" v="1059" actId="20577"/>
        <pc:sldMkLst>
          <pc:docMk/>
          <pc:sldMk cId="36422123" sldId="2057"/>
        </pc:sldMkLst>
        <pc:spChg chg="mod">
          <ac:chgData name="Sharon, Guni" userId="fad1fcbc-a203-42a6-b6e2-a56343780ca6" providerId="ADAL" clId="{6B35E124-FED5-D34D-8ED5-229FCC856BCD}" dt="2021-08-20T19:59:12.331" v="57" actId="20577"/>
          <ac:spMkLst>
            <pc:docMk/>
            <pc:sldMk cId="36422123" sldId="2057"/>
            <ac:spMk id="2" creationId="{B0953B29-BF88-1347-8C73-624E069C06BD}"/>
          </ac:spMkLst>
        </pc:spChg>
        <pc:spChg chg="mod">
          <ac:chgData name="Sharon, Guni" userId="fad1fcbc-a203-42a6-b6e2-a56343780ca6" providerId="ADAL" clId="{6B35E124-FED5-D34D-8ED5-229FCC856BCD}" dt="2021-08-23T20:25:59.412" v="1059" actId="20577"/>
          <ac:spMkLst>
            <pc:docMk/>
            <pc:sldMk cId="36422123" sldId="2057"/>
            <ac:spMk id="3" creationId="{F9556320-E32D-4B46-AFC2-A4A18A2F4D12}"/>
          </ac:spMkLst>
        </pc:spChg>
        <pc:picChg chg="add mod">
          <ac:chgData name="Sharon, Guni" userId="fad1fcbc-a203-42a6-b6e2-a56343780ca6" providerId="ADAL" clId="{6B35E124-FED5-D34D-8ED5-229FCC856BCD}" dt="2021-08-20T20:15:58.971" v="239" actId="1076"/>
          <ac:picMkLst>
            <pc:docMk/>
            <pc:sldMk cId="36422123" sldId="2057"/>
            <ac:picMk id="5" creationId="{20BE0887-6349-BE44-8ED3-083724A2AC1E}"/>
          </ac:picMkLst>
        </pc:picChg>
      </pc:sldChg>
      <pc:sldChg chg="del">
        <pc:chgData name="Sharon, Guni" userId="fad1fcbc-a203-42a6-b6e2-a56343780ca6" providerId="ADAL" clId="{6B35E124-FED5-D34D-8ED5-229FCC856BCD}" dt="2021-08-20T19:53:36.191" v="23" actId="2696"/>
        <pc:sldMkLst>
          <pc:docMk/>
          <pc:sldMk cId="3041207948" sldId="2057"/>
        </pc:sldMkLst>
      </pc:sldChg>
      <pc:sldChg chg="del">
        <pc:chgData name="Sharon, Guni" userId="fad1fcbc-a203-42a6-b6e2-a56343780ca6" providerId="ADAL" clId="{6B35E124-FED5-D34D-8ED5-229FCC856BCD}" dt="2021-08-20T19:53:36.191" v="23" actId="2696"/>
        <pc:sldMkLst>
          <pc:docMk/>
          <pc:sldMk cId="1942344264" sldId="2058"/>
        </pc:sldMkLst>
      </pc:sldChg>
      <pc:sldChg chg="addSp modSp new mod">
        <pc:chgData name="Sharon, Guni" userId="fad1fcbc-a203-42a6-b6e2-a56343780ca6" providerId="ADAL" clId="{6B35E124-FED5-D34D-8ED5-229FCC856BCD}" dt="2021-08-23T20:26:19.652" v="1091" actId="20577"/>
        <pc:sldMkLst>
          <pc:docMk/>
          <pc:sldMk cId="2472566015" sldId="2058"/>
        </pc:sldMkLst>
        <pc:spChg chg="mod">
          <ac:chgData name="Sharon, Guni" userId="fad1fcbc-a203-42a6-b6e2-a56343780ca6" providerId="ADAL" clId="{6B35E124-FED5-D34D-8ED5-229FCC856BCD}" dt="2021-08-23T20:26:19.652" v="1091" actId="20577"/>
          <ac:spMkLst>
            <pc:docMk/>
            <pc:sldMk cId="2472566015" sldId="2058"/>
            <ac:spMk id="2" creationId="{2EA7BC28-70F9-CB4D-9FA9-C8C40FF103BD}"/>
          </ac:spMkLst>
        </pc:spChg>
        <pc:spChg chg="mod">
          <ac:chgData name="Sharon, Guni" userId="fad1fcbc-a203-42a6-b6e2-a56343780ca6" providerId="ADAL" clId="{6B35E124-FED5-D34D-8ED5-229FCC856BCD}" dt="2021-08-23T20:19:13.230" v="935" actId="20577"/>
          <ac:spMkLst>
            <pc:docMk/>
            <pc:sldMk cId="2472566015" sldId="2058"/>
            <ac:spMk id="3" creationId="{E23381A5-450B-8C41-B2F9-4B9ED37391B3}"/>
          </ac:spMkLst>
        </pc:spChg>
        <pc:spChg chg="add mod">
          <ac:chgData name="Sharon, Guni" userId="fad1fcbc-a203-42a6-b6e2-a56343780ca6" providerId="ADAL" clId="{6B35E124-FED5-D34D-8ED5-229FCC856BCD}" dt="2021-08-20T20:25:53.485" v="484" actId="1038"/>
          <ac:spMkLst>
            <pc:docMk/>
            <pc:sldMk cId="2472566015" sldId="2058"/>
            <ac:spMk id="9" creationId="{41B32339-5121-E941-94AE-7A3B73305C22}"/>
          </ac:spMkLst>
        </pc:spChg>
        <pc:spChg chg="add mod">
          <ac:chgData name="Sharon, Guni" userId="fad1fcbc-a203-42a6-b6e2-a56343780ca6" providerId="ADAL" clId="{6B35E124-FED5-D34D-8ED5-229FCC856BCD}" dt="2021-08-23T20:18:51.711" v="923" actId="20577"/>
          <ac:spMkLst>
            <pc:docMk/>
            <pc:sldMk cId="2472566015" sldId="2058"/>
            <ac:spMk id="10" creationId="{45EC5F1B-7298-2446-B223-DE00C47E32B3}"/>
          </ac:spMkLst>
        </pc:spChg>
        <pc:spChg chg="add mod">
          <ac:chgData name="Sharon, Guni" userId="fad1fcbc-a203-42a6-b6e2-a56343780ca6" providerId="ADAL" clId="{6B35E124-FED5-D34D-8ED5-229FCC856BCD}" dt="2021-08-20T20:25:53.485" v="484" actId="1038"/>
          <ac:spMkLst>
            <pc:docMk/>
            <pc:sldMk cId="2472566015" sldId="2058"/>
            <ac:spMk id="11" creationId="{E18B5EE5-698F-984B-AE8B-0309DEEF768F}"/>
          </ac:spMkLst>
        </pc:spChg>
        <pc:spChg chg="add mod">
          <ac:chgData name="Sharon, Guni" userId="fad1fcbc-a203-42a6-b6e2-a56343780ca6" providerId="ADAL" clId="{6B35E124-FED5-D34D-8ED5-229FCC856BCD}" dt="2021-08-20T20:26:27.355" v="525" actId="1037"/>
          <ac:spMkLst>
            <pc:docMk/>
            <pc:sldMk cId="2472566015" sldId="2058"/>
            <ac:spMk id="18" creationId="{9AA106EE-CFAA-E94E-B3E5-DF674A313C10}"/>
          </ac:spMkLst>
        </pc:spChg>
        <pc:spChg chg="add mod">
          <ac:chgData name="Sharon, Guni" userId="fad1fcbc-a203-42a6-b6e2-a56343780ca6" providerId="ADAL" clId="{6B35E124-FED5-D34D-8ED5-229FCC856BCD}" dt="2021-08-20T20:26:38.222" v="530" actId="20577"/>
          <ac:spMkLst>
            <pc:docMk/>
            <pc:sldMk cId="2472566015" sldId="2058"/>
            <ac:spMk id="19" creationId="{ED9C7CE8-185C-1E4D-BBA1-A49D18EF5690}"/>
          </ac:spMkLst>
        </pc:spChg>
        <pc:spChg chg="add mod">
          <ac:chgData name="Sharon, Guni" userId="fad1fcbc-a203-42a6-b6e2-a56343780ca6" providerId="ADAL" clId="{6B35E124-FED5-D34D-8ED5-229FCC856BCD}" dt="2021-08-20T20:27:59.652" v="577" actId="20577"/>
          <ac:spMkLst>
            <pc:docMk/>
            <pc:sldMk cId="2472566015" sldId="2058"/>
            <ac:spMk id="20" creationId="{A673265A-6FB2-7F4B-8E3A-82D2281BD94E}"/>
          </ac:spMkLst>
        </pc:spChg>
        <pc:cxnChg chg="add mod">
          <ac:chgData name="Sharon, Guni" userId="fad1fcbc-a203-42a6-b6e2-a56343780ca6" providerId="ADAL" clId="{6B35E124-FED5-D34D-8ED5-229FCC856BCD}" dt="2021-08-20T20:25:53.485" v="484" actId="1038"/>
          <ac:cxnSpMkLst>
            <pc:docMk/>
            <pc:sldMk cId="2472566015" sldId="2058"/>
            <ac:cxnSpMk id="6" creationId="{788DE44B-ADA3-8B41-BF7C-03CA368F4737}"/>
          </ac:cxnSpMkLst>
        </pc:cxnChg>
        <pc:cxnChg chg="add mod">
          <ac:chgData name="Sharon, Guni" userId="fad1fcbc-a203-42a6-b6e2-a56343780ca6" providerId="ADAL" clId="{6B35E124-FED5-D34D-8ED5-229FCC856BCD}" dt="2021-08-20T20:25:53.485" v="484" actId="1038"/>
          <ac:cxnSpMkLst>
            <pc:docMk/>
            <pc:sldMk cId="2472566015" sldId="2058"/>
            <ac:cxnSpMk id="8" creationId="{9399FA1E-42C7-494A-BBDE-C91CC73035D1}"/>
          </ac:cxnSpMkLst>
        </pc:cxnChg>
        <pc:cxnChg chg="add mod">
          <ac:chgData name="Sharon, Guni" userId="fad1fcbc-a203-42a6-b6e2-a56343780ca6" providerId="ADAL" clId="{6B35E124-FED5-D34D-8ED5-229FCC856BCD}" dt="2021-08-20T20:29:32.633" v="589"/>
          <ac:cxnSpMkLst>
            <pc:docMk/>
            <pc:sldMk cId="2472566015" sldId="2058"/>
            <ac:cxnSpMk id="13" creationId="{57B65CFF-832B-494D-AA7E-E9773630DA76}"/>
          </ac:cxnSpMkLst>
        </pc:cxnChg>
      </pc:sldChg>
      <pc:sldChg chg="modSp new mod">
        <pc:chgData name="Sharon, Guni" userId="fad1fcbc-a203-42a6-b6e2-a56343780ca6" providerId="ADAL" clId="{6B35E124-FED5-D34D-8ED5-229FCC856BCD}" dt="2021-08-23T20:37:53.417" v="1293" actId="20577"/>
        <pc:sldMkLst>
          <pc:docMk/>
          <pc:sldMk cId="1795785894" sldId="2059"/>
        </pc:sldMkLst>
        <pc:spChg chg="mod">
          <ac:chgData name="Sharon, Guni" userId="fad1fcbc-a203-42a6-b6e2-a56343780ca6" providerId="ADAL" clId="{6B35E124-FED5-D34D-8ED5-229FCC856BCD}" dt="2021-08-23T20:26:32.912" v="1092"/>
          <ac:spMkLst>
            <pc:docMk/>
            <pc:sldMk cId="1795785894" sldId="2059"/>
            <ac:spMk id="2" creationId="{726F6F6F-71CC-054C-A74B-CFCDA2E4D03A}"/>
          </ac:spMkLst>
        </pc:spChg>
        <pc:spChg chg="mod">
          <ac:chgData name="Sharon, Guni" userId="fad1fcbc-a203-42a6-b6e2-a56343780ca6" providerId="ADAL" clId="{6B35E124-FED5-D34D-8ED5-229FCC856BCD}" dt="2021-08-23T20:37:53.417" v="1293" actId="20577"/>
          <ac:spMkLst>
            <pc:docMk/>
            <pc:sldMk cId="1795785894" sldId="2059"/>
            <ac:spMk id="3" creationId="{400647EE-426E-C340-BF65-8CE922F72F12}"/>
          </ac:spMkLst>
        </pc:spChg>
      </pc:sldChg>
      <pc:sldChg chg="del">
        <pc:chgData name="Sharon, Guni" userId="fad1fcbc-a203-42a6-b6e2-a56343780ca6" providerId="ADAL" clId="{6B35E124-FED5-D34D-8ED5-229FCC856BCD}" dt="2021-08-20T19:53:36.191" v="23" actId="2696"/>
        <pc:sldMkLst>
          <pc:docMk/>
          <pc:sldMk cId="4177314565" sldId="2059"/>
        </pc:sldMkLst>
      </pc:sldChg>
      <pc:sldChg chg="del">
        <pc:chgData name="Sharon, Guni" userId="fad1fcbc-a203-42a6-b6e2-a56343780ca6" providerId="ADAL" clId="{6B35E124-FED5-D34D-8ED5-229FCC856BCD}" dt="2021-08-20T19:53:36.191" v="23" actId="2696"/>
        <pc:sldMkLst>
          <pc:docMk/>
          <pc:sldMk cId="699438738" sldId="2060"/>
        </pc:sldMkLst>
      </pc:sldChg>
      <pc:sldChg chg="addSp modSp new mod">
        <pc:chgData name="Sharon, Guni" userId="fad1fcbc-a203-42a6-b6e2-a56343780ca6" providerId="ADAL" clId="{6B35E124-FED5-D34D-8ED5-229FCC856BCD}" dt="2021-08-23T20:50:24.504" v="1586" actId="20577"/>
        <pc:sldMkLst>
          <pc:docMk/>
          <pc:sldMk cId="1149668223" sldId="2060"/>
        </pc:sldMkLst>
        <pc:spChg chg="mod">
          <ac:chgData name="Sharon, Guni" userId="fad1fcbc-a203-42a6-b6e2-a56343780ca6" providerId="ADAL" clId="{6B35E124-FED5-D34D-8ED5-229FCC856BCD}" dt="2021-08-23T20:26:43.768" v="1093" actId="20577"/>
          <ac:spMkLst>
            <pc:docMk/>
            <pc:sldMk cId="1149668223" sldId="2060"/>
            <ac:spMk id="2" creationId="{8644EAD5-9A7D-6B4D-97FC-6FBFFA0F3CD6}"/>
          </ac:spMkLst>
        </pc:spChg>
        <pc:spChg chg="mod">
          <ac:chgData name="Sharon, Guni" userId="fad1fcbc-a203-42a6-b6e2-a56343780ca6" providerId="ADAL" clId="{6B35E124-FED5-D34D-8ED5-229FCC856BCD}" dt="2021-08-23T20:50:24.504" v="1586" actId="20577"/>
          <ac:spMkLst>
            <pc:docMk/>
            <pc:sldMk cId="1149668223" sldId="2060"/>
            <ac:spMk id="3" creationId="{9394107A-60CB-8C43-BFED-8212876C4007}"/>
          </ac:spMkLst>
        </pc:spChg>
        <pc:picChg chg="add mod">
          <ac:chgData name="Sharon, Guni" userId="fad1fcbc-a203-42a6-b6e2-a56343780ca6" providerId="ADAL" clId="{6B35E124-FED5-D34D-8ED5-229FCC856BCD}" dt="2021-08-23T20:31:03.868" v="1181" actId="14100"/>
          <ac:picMkLst>
            <pc:docMk/>
            <pc:sldMk cId="1149668223" sldId="2060"/>
            <ac:picMk id="6" creationId="{F52B96E0-D2C9-8748-886C-147AF516E81E}"/>
          </ac:picMkLst>
        </pc:picChg>
      </pc:sldChg>
      <pc:sldChg chg="modSp new mod">
        <pc:chgData name="Sharon, Guni" userId="fad1fcbc-a203-42a6-b6e2-a56343780ca6" providerId="ADAL" clId="{6B35E124-FED5-D34D-8ED5-229FCC856BCD}" dt="2021-08-23T21:00:30.715" v="1774" actId="20577"/>
        <pc:sldMkLst>
          <pc:docMk/>
          <pc:sldMk cId="590405966" sldId="2061"/>
        </pc:sldMkLst>
        <pc:spChg chg="mod">
          <ac:chgData name="Sharon, Guni" userId="fad1fcbc-a203-42a6-b6e2-a56343780ca6" providerId="ADAL" clId="{6B35E124-FED5-D34D-8ED5-229FCC856BCD}" dt="2021-08-23T20:38:43.917" v="1297" actId="20577"/>
          <ac:spMkLst>
            <pc:docMk/>
            <pc:sldMk cId="590405966" sldId="2061"/>
            <ac:spMk id="2" creationId="{477AAD35-A6C3-9F4D-92BA-8AE887FF9D9C}"/>
          </ac:spMkLst>
        </pc:spChg>
        <pc:spChg chg="mod">
          <ac:chgData name="Sharon, Guni" userId="fad1fcbc-a203-42a6-b6e2-a56343780ca6" providerId="ADAL" clId="{6B35E124-FED5-D34D-8ED5-229FCC856BCD}" dt="2021-08-23T21:00:30.715" v="1774" actId="20577"/>
          <ac:spMkLst>
            <pc:docMk/>
            <pc:sldMk cId="590405966" sldId="2061"/>
            <ac:spMk id="3" creationId="{B759D5B1-9C9A-C343-9564-0084A2EE178C}"/>
          </ac:spMkLst>
        </pc:spChg>
      </pc:sldChg>
      <pc:sldChg chg="del">
        <pc:chgData name="Sharon, Guni" userId="fad1fcbc-a203-42a6-b6e2-a56343780ca6" providerId="ADAL" clId="{6B35E124-FED5-D34D-8ED5-229FCC856BCD}" dt="2021-08-20T19:53:36.191" v="23" actId="2696"/>
        <pc:sldMkLst>
          <pc:docMk/>
          <pc:sldMk cId="2421843226" sldId="2061"/>
        </pc:sldMkLst>
      </pc:sldChg>
      <pc:sldChg chg="del">
        <pc:chgData name="Sharon, Guni" userId="fad1fcbc-a203-42a6-b6e2-a56343780ca6" providerId="ADAL" clId="{6B35E124-FED5-D34D-8ED5-229FCC856BCD}" dt="2021-08-20T19:53:36.191" v="23" actId="2696"/>
        <pc:sldMkLst>
          <pc:docMk/>
          <pc:sldMk cId="1473188645" sldId="2062"/>
        </pc:sldMkLst>
      </pc:sldChg>
      <pc:sldChg chg="addSp modSp new mod">
        <pc:chgData name="Sharon, Guni" userId="fad1fcbc-a203-42a6-b6e2-a56343780ca6" providerId="ADAL" clId="{6B35E124-FED5-D34D-8ED5-229FCC856BCD}" dt="2021-08-23T21:55:58.648" v="2026" actId="1076"/>
        <pc:sldMkLst>
          <pc:docMk/>
          <pc:sldMk cId="2801340800" sldId="2062"/>
        </pc:sldMkLst>
        <pc:spChg chg="mod">
          <ac:chgData name="Sharon, Guni" userId="fad1fcbc-a203-42a6-b6e2-a56343780ca6" providerId="ADAL" clId="{6B35E124-FED5-D34D-8ED5-229FCC856BCD}" dt="2021-08-23T21:02:05.696" v="1798"/>
          <ac:spMkLst>
            <pc:docMk/>
            <pc:sldMk cId="2801340800" sldId="2062"/>
            <ac:spMk id="2" creationId="{67B8EF38-E2DC-024B-9975-AA4E668DC8D9}"/>
          </ac:spMkLst>
        </pc:spChg>
        <pc:spChg chg="mod">
          <ac:chgData name="Sharon, Guni" userId="fad1fcbc-a203-42a6-b6e2-a56343780ca6" providerId="ADAL" clId="{6B35E124-FED5-D34D-8ED5-229FCC856BCD}" dt="2021-08-23T21:55:49.320" v="2022" actId="1076"/>
          <ac:spMkLst>
            <pc:docMk/>
            <pc:sldMk cId="2801340800" sldId="2062"/>
            <ac:spMk id="3" creationId="{1782DD57-74AB-DA43-A43C-98E0791AA910}"/>
          </ac:spMkLst>
        </pc:spChg>
        <pc:picChg chg="add mod">
          <ac:chgData name="Sharon, Guni" userId="fad1fcbc-a203-42a6-b6e2-a56343780ca6" providerId="ADAL" clId="{6B35E124-FED5-D34D-8ED5-229FCC856BCD}" dt="2021-08-23T21:55:58.648" v="2026" actId="1076"/>
          <ac:picMkLst>
            <pc:docMk/>
            <pc:sldMk cId="2801340800" sldId="2062"/>
            <ac:picMk id="1026" creationId="{458BCA37-4255-EA4E-A3CB-2ABF6817EA00}"/>
          </ac:picMkLst>
        </pc:picChg>
      </pc:sldChg>
      <pc:sldChg chg="del">
        <pc:chgData name="Sharon, Guni" userId="fad1fcbc-a203-42a6-b6e2-a56343780ca6" providerId="ADAL" clId="{6B35E124-FED5-D34D-8ED5-229FCC856BCD}" dt="2021-08-20T19:53:36.191" v="23" actId="2696"/>
        <pc:sldMkLst>
          <pc:docMk/>
          <pc:sldMk cId="3104384899" sldId="2063"/>
        </pc:sldMkLst>
      </pc:sldChg>
      <pc:sldChg chg="addSp delSp modSp new mod">
        <pc:chgData name="Sharon, Guni" userId="fad1fcbc-a203-42a6-b6e2-a56343780ca6" providerId="ADAL" clId="{6B35E124-FED5-D34D-8ED5-229FCC856BCD}" dt="2021-08-25T14:46:44.376" v="2250" actId="14100"/>
        <pc:sldMkLst>
          <pc:docMk/>
          <pc:sldMk cId="4280463529" sldId="2063"/>
        </pc:sldMkLst>
        <pc:spChg chg="mod">
          <ac:chgData name="Sharon, Guni" userId="fad1fcbc-a203-42a6-b6e2-a56343780ca6" providerId="ADAL" clId="{6B35E124-FED5-D34D-8ED5-229FCC856BCD}" dt="2021-08-23T21:49:31.542" v="1995"/>
          <ac:spMkLst>
            <pc:docMk/>
            <pc:sldMk cId="4280463529" sldId="2063"/>
            <ac:spMk id="2" creationId="{58F9D76F-A145-554F-9D1D-D0B4E30B3C1B}"/>
          </ac:spMkLst>
        </pc:spChg>
        <pc:spChg chg="mod">
          <ac:chgData name="Sharon, Guni" userId="fad1fcbc-a203-42a6-b6e2-a56343780ca6" providerId="ADAL" clId="{6B35E124-FED5-D34D-8ED5-229FCC856BCD}" dt="2021-08-25T14:46:44.376" v="2250" actId="14100"/>
          <ac:spMkLst>
            <pc:docMk/>
            <pc:sldMk cId="4280463529" sldId="2063"/>
            <ac:spMk id="3" creationId="{0294BFE6-D080-BA47-8B8B-C4AA230A6CE4}"/>
          </ac:spMkLst>
        </pc:spChg>
        <pc:picChg chg="add del mod">
          <ac:chgData name="Sharon, Guni" userId="fad1fcbc-a203-42a6-b6e2-a56343780ca6" providerId="ADAL" clId="{6B35E124-FED5-D34D-8ED5-229FCC856BCD}" dt="2021-08-25T14:46:41.640" v="2249" actId="21"/>
          <ac:picMkLst>
            <pc:docMk/>
            <pc:sldMk cId="4280463529" sldId="2063"/>
            <ac:picMk id="1026" creationId="{12E81A96-EDCC-B346-89DF-8DDB8CAC107A}"/>
          </ac:picMkLst>
        </pc:picChg>
      </pc:sldChg>
      <pc:sldChg chg="addSp modSp new mod">
        <pc:chgData name="Sharon, Guni" userId="fad1fcbc-a203-42a6-b6e2-a56343780ca6" providerId="ADAL" clId="{6B35E124-FED5-D34D-8ED5-229FCC856BCD}" dt="2021-08-25T14:46:59.598" v="2255" actId="1076"/>
        <pc:sldMkLst>
          <pc:docMk/>
          <pc:sldMk cId="685938010" sldId="2064"/>
        </pc:sldMkLst>
        <pc:spChg chg="mod">
          <ac:chgData name="Sharon, Guni" userId="fad1fcbc-a203-42a6-b6e2-a56343780ca6" providerId="ADAL" clId="{6B35E124-FED5-D34D-8ED5-229FCC856BCD}" dt="2021-08-25T14:39:04.886" v="2140" actId="20577"/>
          <ac:spMkLst>
            <pc:docMk/>
            <pc:sldMk cId="685938010" sldId="2064"/>
            <ac:spMk id="2" creationId="{88F96091-1C2D-774E-8715-124DDA2D6F7F}"/>
          </ac:spMkLst>
        </pc:spChg>
        <pc:spChg chg="mod">
          <ac:chgData name="Sharon, Guni" userId="fad1fcbc-a203-42a6-b6e2-a56343780ca6" providerId="ADAL" clId="{6B35E124-FED5-D34D-8ED5-229FCC856BCD}" dt="2021-08-25T14:46:50.248" v="2251" actId="14100"/>
          <ac:spMkLst>
            <pc:docMk/>
            <pc:sldMk cId="685938010" sldId="2064"/>
            <ac:spMk id="3" creationId="{8B80A4AE-C254-8247-9BE4-6E0FF4D6DFCD}"/>
          </ac:spMkLst>
        </pc:spChg>
        <pc:picChg chg="add mod">
          <ac:chgData name="Sharon, Guni" userId="fad1fcbc-a203-42a6-b6e2-a56343780ca6" providerId="ADAL" clId="{6B35E124-FED5-D34D-8ED5-229FCC856BCD}" dt="2021-08-25T14:46:59.598" v="2255" actId="1076"/>
          <ac:picMkLst>
            <pc:docMk/>
            <pc:sldMk cId="685938010" sldId="2064"/>
            <ac:picMk id="5" creationId="{131FABD9-6307-4A4E-BC41-44B804135F22}"/>
          </ac:picMkLst>
        </pc:picChg>
      </pc:sldChg>
      <pc:sldChg chg="del">
        <pc:chgData name="Sharon, Guni" userId="fad1fcbc-a203-42a6-b6e2-a56343780ca6" providerId="ADAL" clId="{6B35E124-FED5-D34D-8ED5-229FCC856BCD}" dt="2021-08-20T19:53:36.191" v="23" actId="2696"/>
        <pc:sldMkLst>
          <pc:docMk/>
          <pc:sldMk cId="1522507001" sldId="2064"/>
        </pc:sldMkLst>
      </pc:sldChg>
      <pc:sldChg chg="addSp modSp new mod">
        <pc:chgData name="Sharon, Guni" userId="fad1fcbc-a203-42a6-b6e2-a56343780ca6" providerId="ADAL" clId="{6B35E124-FED5-D34D-8ED5-229FCC856BCD}" dt="2021-08-25T15:21:39.553" v="2888" actId="20577"/>
        <pc:sldMkLst>
          <pc:docMk/>
          <pc:sldMk cId="2378657651" sldId="2065"/>
        </pc:sldMkLst>
        <pc:spChg chg="mod">
          <ac:chgData name="Sharon, Guni" userId="fad1fcbc-a203-42a6-b6e2-a56343780ca6" providerId="ADAL" clId="{6B35E124-FED5-D34D-8ED5-229FCC856BCD}" dt="2021-08-25T14:56:39.718" v="2335" actId="20577"/>
          <ac:spMkLst>
            <pc:docMk/>
            <pc:sldMk cId="2378657651" sldId="2065"/>
            <ac:spMk id="2" creationId="{A458808E-E9B0-E04A-A45F-214443832421}"/>
          </ac:spMkLst>
        </pc:spChg>
        <pc:spChg chg="mod">
          <ac:chgData name="Sharon, Guni" userId="fad1fcbc-a203-42a6-b6e2-a56343780ca6" providerId="ADAL" clId="{6B35E124-FED5-D34D-8ED5-229FCC856BCD}" dt="2021-08-25T15:21:39.553" v="2888" actId="20577"/>
          <ac:spMkLst>
            <pc:docMk/>
            <pc:sldMk cId="2378657651" sldId="2065"/>
            <ac:spMk id="3" creationId="{412B4C92-2E99-1D44-91B1-726AF1EE3B1D}"/>
          </ac:spMkLst>
        </pc:spChg>
        <pc:picChg chg="add mod">
          <ac:chgData name="Sharon, Guni" userId="fad1fcbc-a203-42a6-b6e2-a56343780ca6" providerId="ADAL" clId="{6B35E124-FED5-D34D-8ED5-229FCC856BCD}" dt="2021-08-25T15:08:19.758" v="2688" actId="1076"/>
          <ac:picMkLst>
            <pc:docMk/>
            <pc:sldMk cId="2378657651" sldId="2065"/>
            <ac:picMk id="4098" creationId="{73425582-BD88-1248-8C08-CA48621B8743}"/>
          </ac:picMkLst>
        </pc:picChg>
      </pc:sldChg>
      <pc:sldChg chg="addSp modSp new mod">
        <pc:chgData name="Sharon, Guni" userId="fad1fcbc-a203-42a6-b6e2-a56343780ca6" providerId="ADAL" clId="{6B35E124-FED5-D34D-8ED5-229FCC856BCD}" dt="2021-08-25T14:50:01.266" v="2304" actId="20577"/>
        <pc:sldMkLst>
          <pc:docMk/>
          <pc:sldMk cId="1055182253" sldId="2066"/>
        </pc:sldMkLst>
        <pc:spChg chg="mod">
          <ac:chgData name="Sharon, Guni" userId="fad1fcbc-a203-42a6-b6e2-a56343780ca6" providerId="ADAL" clId="{6B35E124-FED5-D34D-8ED5-229FCC856BCD}" dt="2021-08-25T14:50:01.266" v="2304" actId="20577"/>
          <ac:spMkLst>
            <pc:docMk/>
            <pc:sldMk cId="1055182253" sldId="2066"/>
            <ac:spMk id="2" creationId="{6CE9AA80-B254-5845-BBCC-4906749BFA58}"/>
          </ac:spMkLst>
        </pc:spChg>
        <pc:picChg chg="add mod">
          <ac:chgData name="Sharon, Guni" userId="fad1fcbc-a203-42a6-b6e2-a56343780ca6" providerId="ADAL" clId="{6B35E124-FED5-D34D-8ED5-229FCC856BCD}" dt="2021-08-25T14:48:53.127" v="2263" actId="1076"/>
          <ac:picMkLst>
            <pc:docMk/>
            <pc:sldMk cId="1055182253" sldId="2066"/>
            <ac:picMk id="3074" creationId="{F5430C97-7A8F-E849-803F-A7E6B79CF42E}"/>
          </ac:picMkLst>
        </pc:picChg>
        <pc:picChg chg="add mod">
          <ac:chgData name="Sharon, Guni" userId="fad1fcbc-a203-42a6-b6e2-a56343780ca6" providerId="ADAL" clId="{6B35E124-FED5-D34D-8ED5-229FCC856BCD}" dt="2021-08-25T14:48:49.319" v="2261" actId="1076"/>
          <ac:picMkLst>
            <pc:docMk/>
            <pc:sldMk cId="1055182253" sldId="2066"/>
            <ac:picMk id="3076" creationId="{EB3523BA-150F-3747-9C8E-6E503F72B2F2}"/>
          </ac:picMkLst>
        </pc:picChg>
      </pc:sldChg>
      <pc:sldChg chg="addSp delSp modSp new mod">
        <pc:chgData name="Sharon, Guni" userId="fad1fcbc-a203-42a6-b6e2-a56343780ca6" providerId="ADAL" clId="{6B35E124-FED5-D34D-8ED5-229FCC856BCD}" dt="2021-08-25T15:37:21.538" v="3045"/>
        <pc:sldMkLst>
          <pc:docMk/>
          <pc:sldMk cId="883583224" sldId="2067"/>
        </pc:sldMkLst>
        <pc:spChg chg="mod">
          <ac:chgData name="Sharon, Guni" userId="fad1fcbc-a203-42a6-b6e2-a56343780ca6" providerId="ADAL" clId="{6B35E124-FED5-D34D-8ED5-229FCC856BCD}" dt="2021-08-25T15:04:47.008" v="2557" actId="20577"/>
          <ac:spMkLst>
            <pc:docMk/>
            <pc:sldMk cId="883583224" sldId="2067"/>
            <ac:spMk id="2" creationId="{8FD53827-EBCD-1241-9077-9CFF5A331673}"/>
          </ac:spMkLst>
        </pc:spChg>
        <pc:spChg chg="mod">
          <ac:chgData name="Sharon, Guni" userId="fad1fcbc-a203-42a6-b6e2-a56343780ca6" providerId="ADAL" clId="{6B35E124-FED5-D34D-8ED5-229FCC856BCD}" dt="2021-08-25T15:37:21.538" v="3045"/>
          <ac:spMkLst>
            <pc:docMk/>
            <pc:sldMk cId="883583224" sldId="2067"/>
            <ac:spMk id="3" creationId="{A2318438-A19F-2341-8F27-ADB874ED2A9A}"/>
          </ac:spMkLst>
        </pc:spChg>
        <pc:spChg chg="add mod">
          <ac:chgData name="Sharon, Guni" userId="fad1fcbc-a203-42a6-b6e2-a56343780ca6" providerId="ADAL" clId="{6B35E124-FED5-D34D-8ED5-229FCC856BCD}" dt="2021-08-25T15:09:56.412" v="2709" actId="207"/>
          <ac:spMkLst>
            <pc:docMk/>
            <pc:sldMk cId="883583224" sldId="2067"/>
            <ac:spMk id="11" creationId="{E60992EE-48EE-8542-B926-93248DFB3F54}"/>
          </ac:spMkLst>
        </pc:spChg>
        <pc:picChg chg="add del mod">
          <ac:chgData name="Sharon, Guni" userId="fad1fcbc-a203-42a6-b6e2-a56343780ca6" providerId="ADAL" clId="{6B35E124-FED5-D34D-8ED5-229FCC856BCD}" dt="2021-08-25T15:08:16.625" v="2687"/>
          <ac:picMkLst>
            <pc:docMk/>
            <pc:sldMk cId="883583224" sldId="2067"/>
            <ac:picMk id="5" creationId="{2F28839B-2BF8-0146-A0C3-A3D204540983}"/>
          </ac:picMkLst>
        </pc:picChg>
        <pc:picChg chg="add mod">
          <ac:chgData name="Sharon, Guni" userId="fad1fcbc-a203-42a6-b6e2-a56343780ca6" providerId="ADAL" clId="{6B35E124-FED5-D34D-8ED5-229FCC856BCD}" dt="2021-08-25T15:08:25.868" v="2689"/>
          <ac:picMkLst>
            <pc:docMk/>
            <pc:sldMk cId="883583224" sldId="2067"/>
            <ac:picMk id="6" creationId="{E8E9B85A-2E8E-7C4D-8746-7EB5518F0F85}"/>
          </ac:picMkLst>
        </pc:picChg>
        <pc:cxnChg chg="add mod">
          <ac:chgData name="Sharon, Guni" userId="fad1fcbc-a203-42a6-b6e2-a56343780ca6" providerId="ADAL" clId="{6B35E124-FED5-D34D-8ED5-229FCC856BCD}" dt="2021-08-25T15:08:55.206" v="2700" actId="208"/>
          <ac:cxnSpMkLst>
            <pc:docMk/>
            <pc:sldMk cId="883583224" sldId="2067"/>
            <ac:cxnSpMk id="8" creationId="{717D9722-0711-E34B-B485-54B797A62732}"/>
          </ac:cxnSpMkLst>
        </pc:cxnChg>
        <pc:cxnChg chg="add mod">
          <ac:chgData name="Sharon, Guni" userId="fad1fcbc-a203-42a6-b6e2-a56343780ca6" providerId="ADAL" clId="{6B35E124-FED5-D34D-8ED5-229FCC856BCD}" dt="2021-08-25T15:09:26.876" v="2705" actId="208"/>
          <ac:cxnSpMkLst>
            <pc:docMk/>
            <pc:sldMk cId="883583224" sldId="2067"/>
            <ac:cxnSpMk id="10" creationId="{F903FFE5-9269-5C42-98D4-FB4CB82B1B29}"/>
          </ac:cxnSpMkLst>
        </pc:cxnChg>
      </pc:sldChg>
      <pc:sldChg chg="addSp modSp new mod">
        <pc:chgData name="Sharon, Guni" userId="fad1fcbc-a203-42a6-b6e2-a56343780ca6" providerId="ADAL" clId="{6B35E124-FED5-D34D-8ED5-229FCC856BCD}" dt="2021-08-25T15:37:11.372" v="3043"/>
        <pc:sldMkLst>
          <pc:docMk/>
          <pc:sldMk cId="3311585729" sldId="2068"/>
        </pc:sldMkLst>
        <pc:spChg chg="mod">
          <ac:chgData name="Sharon, Guni" userId="fad1fcbc-a203-42a6-b6e2-a56343780ca6" providerId="ADAL" clId="{6B35E124-FED5-D34D-8ED5-229FCC856BCD}" dt="2021-08-25T15:26:53.308" v="2940" actId="20577"/>
          <ac:spMkLst>
            <pc:docMk/>
            <pc:sldMk cId="3311585729" sldId="2068"/>
            <ac:spMk id="2" creationId="{8FC6EB1A-04C2-A149-8C64-F8BD78FB7942}"/>
          </ac:spMkLst>
        </pc:spChg>
        <pc:spChg chg="mod">
          <ac:chgData name="Sharon, Guni" userId="fad1fcbc-a203-42a6-b6e2-a56343780ca6" providerId="ADAL" clId="{6B35E124-FED5-D34D-8ED5-229FCC856BCD}" dt="2021-08-25T15:37:11.372" v="3043"/>
          <ac:spMkLst>
            <pc:docMk/>
            <pc:sldMk cId="3311585729" sldId="2068"/>
            <ac:spMk id="3" creationId="{C6875A42-2E12-2A4B-B6CD-154968FE39CF}"/>
          </ac:spMkLst>
        </pc:spChg>
        <pc:spChg chg="add mod">
          <ac:chgData name="Sharon, Guni" userId="fad1fcbc-a203-42a6-b6e2-a56343780ca6" providerId="ADAL" clId="{6B35E124-FED5-D34D-8ED5-229FCC856BCD}" dt="2021-08-25T15:33:10.372" v="3019" actId="208"/>
          <ac:spMkLst>
            <pc:docMk/>
            <pc:sldMk cId="3311585729" sldId="2068"/>
            <ac:spMk id="5" creationId="{BD960945-9D4F-BB43-830B-BA91F3F5911E}"/>
          </ac:spMkLst>
        </pc:spChg>
        <pc:spChg chg="add mod">
          <ac:chgData name="Sharon, Guni" userId="fad1fcbc-a203-42a6-b6e2-a56343780ca6" providerId="ADAL" clId="{6B35E124-FED5-D34D-8ED5-229FCC856BCD}" dt="2021-08-25T15:34:25.362" v="3023" actId="207"/>
          <ac:spMkLst>
            <pc:docMk/>
            <pc:sldMk cId="3311585729" sldId="2068"/>
            <ac:spMk id="8" creationId="{BE567744-35A3-5245-9ECB-4B6ACB987AAC}"/>
          </ac:spMkLst>
        </pc:spChg>
        <pc:spChg chg="add mod">
          <ac:chgData name="Sharon, Guni" userId="fad1fcbc-a203-42a6-b6e2-a56343780ca6" providerId="ADAL" clId="{6B35E124-FED5-D34D-8ED5-229FCC856BCD}" dt="2021-08-25T15:34:50.218" v="3029" actId="1038"/>
          <ac:spMkLst>
            <pc:docMk/>
            <pc:sldMk cId="3311585729" sldId="2068"/>
            <ac:spMk id="9" creationId="{A3EA9998-A0C5-9F4B-B311-EE18F8F0A599}"/>
          </ac:spMkLst>
        </pc:spChg>
        <pc:cxnChg chg="add mod">
          <ac:chgData name="Sharon, Guni" userId="fad1fcbc-a203-42a6-b6e2-a56343780ca6" providerId="ADAL" clId="{6B35E124-FED5-D34D-8ED5-229FCC856BCD}" dt="2021-08-25T15:33:22.662" v="3021" actId="208"/>
          <ac:cxnSpMkLst>
            <pc:docMk/>
            <pc:sldMk cId="3311585729" sldId="2068"/>
            <ac:cxnSpMk id="7" creationId="{28FB9300-CF20-AD47-8E2F-5C69CA094771}"/>
          </ac:cxnSpMkLst>
        </pc:cxnChg>
      </pc:sldChg>
      <pc:sldChg chg="addSp modSp new mod">
        <pc:chgData name="Sharon, Guni" userId="fad1fcbc-a203-42a6-b6e2-a56343780ca6" providerId="ADAL" clId="{6B35E124-FED5-D34D-8ED5-229FCC856BCD}" dt="2021-08-25T16:48:16.229" v="3891" actId="20577"/>
        <pc:sldMkLst>
          <pc:docMk/>
          <pc:sldMk cId="1595865938" sldId="2069"/>
        </pc:sldMkLst>
        <pc:spChg chg="mod">
          <ac:chgData name="Sharon, Guni" userId="fad1fcbc-a203-42a6-b6e2-a56343780ca6" providerId="ADAL" clId="{6B35E124-FED5-D34D-8ED5-229FCC856BCD}" dt="2021-08-25T15:36:21.929" v="3036" actId="207"/>
          <ac:spMkLst>
            <pc:docMk/>
            <pc:sldMk cId="1595865938" sldId="2069"/>
            <ac:spMk id="2" creationId="{1495BF07-44C6-A54F-BF42-3E8F43EF8B0C}"/>
          </ac:spMkLst>
        </pc:spChg>
        <pc:spChg chg="mod">
          <ac:chgData name="Sharon, Guni" userId="fad1fcbc-a203-42a6-b6e2-a56343780ca6" providerId="ADAL" clId="{6B35E124-FED5-D34D-8ED5-229FCC856BCD}" dt="2021-08-25T16:48:16.229" v="3891" actId="20577"/>
          <ac:spMkLst>
            <pc:docMk/>
            <pc:sldMk cId="1595865938" sldId="2069"/>
            <ac:spMk id="3" creationId="{A7A4D809-9024-5B45-AD2F-5E6A2ADE85D4}"/>
          </ac:spMkLst>
        </pc:spChg>
        <pc:cxnChg chg="add mod">
          <ac:chgData name="Sharon, Guni" userId="fad1fcbc-a203-42a6-b6e2-a56343780ca6" providerId="ADAL" clId="{6B35E124-FED5-D34D-8ED5-229FCC856BCD}" dt="2021-08-25T15:36:35.522" v="3039" actId="1582"/>
          <ac:cxnSpMkLst>
            <pc:docMk/>
            <pc:sldMk cId="1595865938" sldId="2069"/>
            <ac:cxnSpMk id="6" creationId="{5D66EA62-88D5-C749-B19A-60F2FD990965}"/>
          </ac:cxnSpMkLst>
        </pc:cxnChg>
      </pc:sldChg>
      <pc:sldChg chg="addSp modSp new mod">
        <pc:chgData name="Sharon, Guni" userId="fad1fcbc-a203-42a6-b6e2-a56343780ca6" providerId="ADAL" clId="{6B35E124-FED5-D34D-8ED5-229FCC856BCD}" dt="2021-08-25T15:55:37.858" v="3240" actId="1076"/>
        <pc:sldMkLst>
          <pc:docMk/>
          <pc:sldMk cId="3366724256" sldId="2070"/>
        </pc:sldMkLst>
        <pc:spChg chg="mod">
          <ac:chgData name="Sharon, Guni" userId="fad1fcbc-a203-42a6-b6e2-a56343780ca6" providerId="ADAL" clId="{6B35E124-FED5-D34D-8ED5-229FCC856BCD}" dt="2021-08-25T15:51:15.493" v="3186" actId="207"/>
          <ac:spMkLst>
            <pc:docMk/>
            <pc:sldMk cId="3366724256" sldId="2070"/>
            <ac:spMk id="2" creationId="{16BAD675-3B04-3843-B52F-43B17DA3EB5D}"/>
          </ac:spMkLst>
        </pc:spChg>
        <pc:spChg chg="mod">
          <ac:chgData name="Sharon, Guni" userId="fad1fcbc-a203-42a6-b6e2-a56343780ca6" providerId="ADAL" clId="{6B35E124-FED5-D34D-8ED5-229FCC856BCD}" dt="2021-08-25T15:54:30.808" v="3231" actId="20577"/>
          <ac:spMkLst>
            <pc:docMk/>
            <pc:sldMk cId="3366724256" sldId="2070"/>
            <ac:spMk id="3" creationId="{B8469628-96BB-324E-9867-D5B8DF41A78F}"/>
          </ac:spMkLst>
        </pc:spChg>
        <pc:picChg chg="add mod">
          <ac:chgData name="Sharon, Guni" userId="fad1fcbc-a203-42a6-b6e2-a56343780ca6" providerId="ADAL" clId="{6B35E124-FED5-D34D-8ED5-229FCC856BCD}" dt="2021-08-25T15:55:06.417" v="3237" actId="1076"/>
          <ac:picMkLst>
            <pc:docMk/>
            <pc:sldMk cId="3366724256" sldId="2070"/>
            <ac:picMk id="6" creationId="{2C374D00-4232-EF49-9E3B-926808C74343}"/>
          </ac:picMkLst>
        </pc:picChg>
        <pc:picChg chg="add mod">
          <ac:chgData name="Sharon, Guni" userId="fad1fcbc-a203-42a6-b6e2-a56343780ca6" providerId="ADAL" clId="{6B35E124-FED5-D34D-8ED5-229FCC856BCD}" dt="2021-08-25T15:55:37.858" v="3240" actId="1076"/>
          <ac:picMkLst>
            <pc:docMk/>
            <pc:sldMk cId="3366724256" sldId="2070"/>
            <ac:picMk id="8" creationId="{01C18304-868F-1A44-B18A-59E9E4DEDC0C}"/>
          </ac:picMkLst>
        </pc:picChg>
      </pc:sldChg>
      <pc:sldChg chg="addSp delSp modSp new mod">
        <pc:chgData name="Sharon, Guni" userId="fad1fcbc-a203-42a6-b6e2-a56343780ca6" providerId="ADAL" clId="{6B35E124-FED5-D34D-8ED5-229FCC856BCD}" dt="2021-08-25T16:04:04.444" v="3457" actId="20577"/>
        <pc:sldMkLst>
          <pc:docMk/>
          <pc:sldMk cId="2247218329" sldId="2071"/>
        </pc:sldMkLst>
        <pc:spChg chg="mod">
          <ac:chgData name="Sharon, Guni" userId="fad1fcbc-a203-42a6-b6e2-a56343780ca6" providerId="ADAL" clId="{6B35E124-FED5-D34D-8ED5-229FCC856BCD}" dt="2021-08-25T16:00:55.830" v="3295" actId="20577"/>
          <ac:spMkLst>
            <pc:docMk/>
            <pc:sldMk cId="2247218329" sldId="2071"/>
            <ac:spMk id="2" creationId="{ADF5F648-56B3-A644-BBA8-15DA7AB2EBC5}"/>
          </ac:spMkLst>
        </pc:spChg>
        <pc:spChg chg="mod">
          <ac:chgData name="Sharon, Guni" userId="fad1fcbc-a203-42a6-b6e2-a56343780ca6" providerId="ADAL" clId="{6B35E124-FED5-D34D-8ED5-229FCC856BCD}" dt="2021-08-25T16:04:04.444" v="3457" actId="20577"/>
          <ac:spMkLst>
            <pc:docMk/>
            <pc:sldMk cId="2247218329" sldId="2071"/>
            <ac:spMk id="3" creationId="{AB73B0E9-35A1-D24A-A219-4CC4BBE3D464}"/>
          </ac:spMkLst>
        </pc:spChg>
        <pc:spChg chg="add mod">
          <ac:chgData name="Sharon, Guni" userId="fad1fcbc-a203-42a6-b6e2-a56343780ca6" providerId="ADAL" clId="{6B35E124-FED5-D34D-8ED5-229FCC856BCD}" dt="2021-08-25T15:59:53.300" v="3258" actId="1076"/>
          <ac:spMkLst>
            <pc:docMk/>
            <pc:sldMk cId="2247218329" sldId="2071"/>
            <ac:spMk id="5" creationId="{EED36992-7F43-214C-B7DD-FD0D7B5CEFA2}"/>
          </ac:spMkLst>
        </pc:spChg>
        <pc:picChg chg="add mod">
          <ac:chgData name="Sharon, Guni" userId="fad1fcbc-a203-42a6-b6e2-a56343780ca6" providerId="ADAL" clId="{6B35E124-FED5-D34D-8ED5-229FCC856BCD}" dt="2021-08-25T16:01:56.910" v="3303" actId="1076"/>
          <ac:picMkLst>
            <pc:docMk/>
            <pc:sldMk cId="2247218329" sldId="2071"/>
            <ac:picMk id="7" creationId="{109B1F35-A074-3245-A651-52356D0F64A0}"/>
          </ac:picMkLst>
        </pc:picChg>
        <pc:picChg chg="add del">
          <ac:chgData name="Sharon, Guni" userId="fad1fcbc-a203-42a6-b6e2-a56343780ca6" providerId="ADAL" clId="{6B35E124-FED5-D34D-8ED5-229FCC856BCD}" dt="2021-08-25T16:01:31.454" v="3298" actId="478"/>
          <ac:picMkLst>
            <pc:docMk/>
            <pc:sldMk cId="2247218329" sldId="2071"/>
            <ac:picMk id="6146" creationId="{B2A0BBFC-2E5A-294C-9D0C-D474DD258E7B}"/>
          </ac:picMkLst>
        </pc:picChg>
      </pc:sldChg>
      <pc:sldChg chg="addSp delSp modSp add mod">
        <pc:chgData name="Sharon, Guni" userId="fad1fcbc-a203-42a6-b6e2-a56343780ca6" providerId="ADAL" clId="{6B35E124-FED5-D34D-8ED5-229FCC856BCD}" dt="2021-08-25T16:09:16.433" v="3575" actId="20577"/>
        <pc:sldMkLst>
          <pc:docMk/>
          <pc:sldMk cId="325609937" sldId="2072"/>
        </pc:sldMkLst>
        <pc:spChg chg="mod">
          <ac:chgData name="Sharon, Guni" userId="fad1fcbc-a203-42a6-b6e2-a56343780ca6" providerId="ADAL" clId="{6B35E124-FED5-D34D-8ED5-229FCC856BCD}" dt="2021-08-25T16:09:16.433" v="3575" actId="20577"/>
          <ac:spMkLst>
            <pc:docMk/>
            <pc:sldMk cId="325609937" sldId="2072"/>
            <ac:spMk id="3" creationId="{AB73B0E9-35A1-D24A-A219-4CC4BBE3D464}"/>
          </ac:spMkLst>
        </pc:spChg>
        <pc:picChg chg="del mod">
          <ac:chgData name="Sharon, Guni" userId="fad1fcbc-a203-42a6-b6e2-a56343780ca6" providerId="ADAL" clId="{6B35E124-FED5-D34D-8ED5-229FCC856BCD}" dt="2021-08-25T16:06:29.373" v="3476" actId="478"/>
          <ac:picMkLst>
            <pc:docMk/>
            <pc:sldMk cId="325609937" sldId="2072"/>
            <ac:picMk id="7" creationId="{109B1F35-A074-3245-A651-52356D0F64A0}"/>
          </ac:picMkLst>
        </pc:picChg>
        <pc:picChg chg="add del mod">
          <ac:chgData name="Sharon, Guni" userId="fad1fcbc-a203-42a6-b6e2-a56343780ca6" providerId="ADAL" clId="{6B35E124-FED5-D34D-8ED5-229FCC856BCD}" dt="2021-08-25T16:07:07.292" v="3486" actId="1038"/>
          <ac:picMkLst>
            <pc:docMk/>
            <pc:sldMk cId="325609937" sldId="2072"/>
            <ac:picMk id="8" creationId="{ECCA5233-96E7-E04B-A38C-BE3A6886306E}"/>
          </ac:picMkLst>
        </pc:picChg>
      </pc:sldChg>
      <pc:sldChg chg="addSp delSp modSp add mod">
        <pc:chgData name="Sharon, Guni" userId="fad1fcbc-a203-42a6-b6e2-a56343780ca6" providerId="ADAL" clId="{6B35E124-FED5-D34D-8ED5-229FCC856BCD}" dt="2021-08-25T16:10:40.526" v="3594" actId="1076"/>
        <pc:sldMkLst>
          <pc:docMk/>
          <pc:sldMk cId="1546997477" sldId="2073"/>
        </pc:sldMkLst>
        <pc:spChg chg="del mod">
          <ac:chgData name="Sharon, Guni" userId="fad1fcbc-a203-42a6-b6e2-a56343780ca6" providerId="ADAL" clId="{6B35E124-FED5-D34D-8ED5-229FCC856BCD}" dt="2021-08-25T16:10:19.343" v="3585"/>
          <ac:spMkLst>
            <pc:docMk/>
            <pc:sldMk cId="1546997477" sldId="2073"/>
            <ac:spMk id="3" creationId="{AB73B0E9-35A1-D24A-A219-4CC4BBE3D464}"/>
          </ac:spMkLst>
        </pc:spChg>
        <pc:picChg chg="add del mod">
          <ac:chgData name="Sharon, Guni" userId="fad1fcbc-a203-42a6-b6e2-a56343780ca6" providerId="ADAL" clId="{6B35E124-FED5-D34D-8ED5-229FCC856BCD}" dt="2021-08-25T16:10:08.686" v="3583" actId="478"/>
          <ac:picMkLst>
            <pc:docMk/>
            <pc:sldMk cId="1546997477" sldId="2073"/>
            <ac:picMk id="7" creationId="{6D2AF60D-4B00-3F42-8F18-2CCB63E5186C}"/>
          </ac:picMkLst>
        </pc:picChg>
        <pc:picChg chg="del">
          <ac:chgData name="Sharon, Guni" userId="fad1fcbc-a203-42a6-b6e2-a56343780ca6" providerId="ADAL" clId="{6B35E124-FED5-D34D-8ED5-229FCC856BCD}" dt="2021-08-25T16:09:42.304" v="3579" actId="478"/>
          <ac:picMkLst>
            <pc:docMk/>
            <pc:sldMk cId="1546997477" sldId="2073"/>
            <ac:picMk id="8" creationId="{ECCA5233-96E7-E04B-A38C-BE3A6886306E}"/>
          </ac:picMkLst>
        </pc:picChg>
        <pc:picChg chg="add mod ord">
          <ac:chgData name="Sharon, Guni" userId="fad1fcbc-a203-42a6-b6e2-a56343780ca6" providerId="ADAL" clId="{6B35E124-FED5-D34D-8ED5-229FCC856BCD}" dt="2021-08-25T16:10:38.854" v="3593" actId="1076"/>
          <ac:picMkLst>
            <pc:docMk/>
            <pc:sldMk cId="1546997477" sldId="2073"/>
            <ac:picMk id="10" creationId="{43F66606-8B00-5B45-A33D-C4764D3C23C7}"/>
          </ac:picMkLst>
        </pc:picChg>
        <pc:picChg chg="add mod">
          <ac:chgData name="Sharon, Guni" userId="fad1fcbc-a203-42a6-b6e2-a56343780ca6" providerId="ADAL" clId="{6B35E124-FED5-D34D-8ED5-229FCC856BCD}" dt="2021-08-25T16:10:40.526" v="3594" actId="1076"/>
          <ac:picMkLst>
            <pc:docMk/>
            <pc:sldMk cId="1546997477" sldId="2073"/>
            <ac:picMk id="12" creationId="{7A46099E-0A34-7341-A097-70D654088443}"/>
          </ac:picMkLst>
        </pc:picChg>
      </pc:sldChg>
      <pc:sldChg chg="modSp new mod">
        <pc:chgData name="Sharon, Guni" userId="fad1fcbc-a203-42a6-b6e2-a56343780ca6" providerId="ADAL" clId="{6B35E124-FED5-D34D-8ED5-229FCC856BCD}" dt="2021-08-25T16:50:33.743" v="3917" actId="14"/>
        <pc:sldMkLst>
          <pc:docMk/>
          <pc:sldMk cId="3893853517" sldId="2074"/>
        </pc:sldMkLst>
        <pc:spChg chg="mod">
          <ac:chgData name="Sharon, Guni" userId="fad1fcbc-a203-42a6-b6e2-a56343780ca6" providerId="ADAL" clId="{6B35E124-FED5-D34D-8ED5-229FCC856BCD}" dt="2021-08-25T16:33:19.164" v="3679" actId="20577"/>
          <ac:spMkLst>
            <pc:docMk/>
            <pc:sldMk cId="3893853517" sldId="2074"/>
            <ac:spMk id="2" creationId="{B6953EDC-9EE2-504F-AB13-42D57738F4EF}"/>
          </ac:spMkLst>
        </pc:spChg>
        <pc:spChg chg="mod">
          <ac:chgData name="Sharon, Guni" userId="fad1fcbc-a203-42a6-b6e2-a56343780ca6" providerId="ADAL" clId="{6B35E124-FED5-D34D-8ED5-229FCC856BCD}" dt="2021-08-25T16:50:33.743" v="3917" actId="14"/>
          <ac:spMkLst>
            <pc:docMk/>
            <pc:sldMk cId="3893853517" sldId="2074"/>
            <ac:spMk id="3" creationId="{2D11534B-B34A-C942-8354-7CAF1CC9D40C}"/>
          </ac:spMkLst>
        </pc:spChg>
      </pc:sldChg>
      <pc:sldChg chg="modSp new mod">
        <pc:chgData name="Sharon, Guni" userId="fad1fcbc-a203-42a6-b6e2-a56343780ca6" providerId="ADAL" clId="{6B35E124-FED5-D34D-8ED5-229FCC856BCD}" dt="2021-08-25T17:18:44.503" v="4209" actId="313"/>
        <pc:sldMkLst>
          <pc:docMk/>
          <pc:sldMk cId="3211030119" sldId="2075"/>
        </pc:sldMkLst>
        <pc:spChg chg="mod">
          <ac:chgData name="Sharon, Guni" userId="fad1fcbc-a203-42a6-b6e2-a56343780ca6" providerId="ADAL" clId="{6B35E124-FED5-D34D-8ED5-229FCC856BCD}" dt="2021-08-25T16:51:01.780" v="3956" actId="20577"/>
          <ac:spMkLst>
            <pc:docMk/>
            <pc:sldMk cId="3211030119" sldId="2075"/>
            <ac:spMk id="2" creationId="{21A655CD-F7E6-D343-9A44-175336F90ED6}"/>
          </ac:spMkLst>
        </pc:spChg>
        <pc:spChg chg="mod">
          <ac:chgData name="Sharon, Guni" userId="fad1fcbc-a203-42a6-b6e2-a56343780ca6" providerId="ADAL" clId="{6B35E124-FED5-D34D-8ED5-229FCC856BCD}" dt="2021-08-25T17:18:44.503" v="4209" actId="313"/>
          <ac:spMkLst>
            <pc:docMk/>
            <pc:sldMk cId="3211030119" sldId="2075"/>
            <ac:spMk id="3" creationId="{80D43F7A-8F54-F84D-B7A5-B979E4F55348}"/>
          </ac:spMkLst>
        </pc:spChg>
      </pc:sldChg>
      <pc:sldChg chg="addSp delSp modSp new mod">
        <pc:chgData name="Sharon, Guni" userId="fad1fcbc-a203-42a6-b6e2-a56343780ca6" providerId="ADAL" clId="{6B35E124-FED5-D34D-8ED5-229FCC856BCD}" dt="2021-08-25T17:27:02.858" v="4358" actId="1076"/>
        <pc:sldMkLst>
          <pc:docMk/>
          <pc:sldMk cId="444936569" sldId="2076"/>
        </pc:sldMkLst>
        <pc:spChg chg="mod">
          <ac:chgData name="Sharon, Guni" userId="fad1fcbc-a203-42a6-b6e2-a56343780ca6" providerId="ADAL" clId="{6B35E124-FED5-D34D-8ED5-229FCC856BCD}" dt="2021-08-25T17:01:44.440" v="4109"/>
          <ac:spMkLst>
            <pc:docMk/>
            <pc:sldMk cId="444936569" sldId="2076"/>
            <ac:spMk id="2" creationId="{A32DEC24-8B19-CB4E-AD40-DD581D84294A}"/>
          </ac:spMkLst>
        </pc:spChg>
        <pc:spChg chg="mod">
          <ac:chgData name="Sharon, Guni" userId="fad1fcbc-a203-42a6-b6e2-a56343780ca6" providerId="ADAL" clId="{6B35E124-FED5-D34D-8ED5-229FCC856BCD}" dt="2021-08-25T17:26:57.666" v="4356" actId="14100"/>
          <ac:spMkLst>
            <pc:docMk/>
            <pc:sldMk cId="444936569" sldId="2076"/>
            <ac:spMk id="3" creationId="{3C820566-31EB-DE48-9B77-CF962F0ABE45}"/>
          </ac:spMkLst>
        </pc:spChg>
        <pc:spChg chg="add mod">
          <ac:chgData name="Sharon, Guni" userId="fad1fcbc-a203-42a6-b6e2-a56343780ca6" providerId="ADAL" clId="{6B35E124-FED5-D34D-8ED5-229FCC856BCD}" dt="2021-08-25T17:27:02.858" v="4358" actId="1076"/>
          <ac:spMkLst>
            <pc:docMk/>
            <pc:sldMk cId="444936569" sldId="2076"/>
            <ac:spMk id="6" creationId="{E46DAB07-BF9D-964D-92E2-DA787353C089}"/>
          </ac:spMkLst>
        </pc:spChg>
        <pc:picChg chg="add del mod">
          <ac:chgData name="Sharon, Guni" userId="fad1fcbc-a203-42a6-b6e2-a56343780ca6" providerId="ADAL" clId="{6B35E124-FED5-D34D-8ED5-229FCC856BCD}" dt="2021-08-25T17:18:47.720" v="4210" actId="478"/>
          <ac:picMkLst>
            <pc:docMk/>
            <pc:sldMk cId="444936569" sldId="2076"/>
            <ac:picMk id="5" creationId="{48AB98D3-487A-E246-A579-CD1AD8CC86A9}"/>
          </ac:picMkLst>
        </pc:picChg>
        <pc:picChg chg="add mod">
          <ac:chgData name="Sharon, Guni" userId="fad1fcbc-a203-42a6-b6e2-a56343780ca6" providerId="ADAL" clId="{6B35E124-FED5-D34D-8ED5-229FCC856BCD}" dt="2021-08-25T17:26:58.745" v="4357" actId="1076"/>
          <ac:picMkLst>
            <pc:docMk/>
            <pc:sldMk cId="444936569" sldId="2076"/>
            <ac:picMk id="9218" creationId="{B3AD481E-2699-1644-B1D5-EF51BA2B8A4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2F2132-4B16-3341-AF02-CB20F329CCEB}" type="datetimeFigureOut">
              <a:rPr lang="en-US" smtClean="0"/>
              <a:t>3/29/22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584573-E5EE-6E4F-B099-4471428472FB}" type="slidenum">
              <a:rPr lang="en-US" smtClean="0"/>
              <a:t>‹#›</a:t>
            </a:fld>
            <a:endParaRPr lang="en-US"/>
          </a:p>
        </p:txBody>
      </p:sp>
    </p:spTree>
    <p:extLst>
      <p:ext uri="{BB962C8B-B14F-4D97-AF65-F5344CB8AC3E}">
        <p14:creationId xmlns:p14="http://schemas.microsoft.com/office/powerpoint/2010/main" val="1867738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626D-5E79-224A-BF91-66422D703F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FEB96-0547-FA48-82C1-65474807DC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79A416-4CEA-7845-8EC9-F4F21964DCFF}"/>
              </a:ext>
            </a:extLst>
          </p:cNvPr>
          <p:cNvSpPr>
            <a:spLocks noGrp="1"/>
          </p:cNvSpPr>
          <p:nvPr>
            <p:ph type="dt" sz="half" idx="10"/>
          </p:nvPr>
        </p:nvSpPr>
        <p:spPr/>
        <p:txBody>
          <a:bodyPr/>
          <a:lstStyle/>
          <a:p>
            <a:fld id="{B08A1B55-D6EB-6B4D-83DD-D91F679FEB4F}" type="datetime1">
              <a:rPr lang="en-US" smtClean="0"/>
              <a:t>3/29/22</a:t>
            </a:fld>
            <a:endParaRPr lang="en-US"/>
          </a:p>
        </p:txBody>
      </p:sp>
      <p:sp>
        <p:nvSpPr>
          <p:cNvPr id="5" name="Footer Placeholder 4">
            <a:extLst>
              <a:ext uri="{FF2B5EF4-FFF2-40B4-BE49-F238E27FC236}">
                <a16:creationId xmlns:a16="http://schemas.microsoft.com/office/drawing/2014/main" id="{EFC535B8-C10F-9A4A-A741-AF1388DF9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652CC-F8DB-A346-BCD0-81B9345A9686}"/>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419450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CAA5-875B-0F41-94F4-738B33C93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5EF96D-648A-8E40-8894-D8A9402AC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0D26-0CB7-7F43-A6C1-A89750EA33A5}"/>
              </a:ext>
            </a:extLst>
          </p:cNvPr>
          <p:cNvSpPr>
            <a:spLocks noGrp="1"/>
          </p:cNvSpPr>
          <p:nvPr>
            <p:ph type="dt" sz="half" idx="10"/>
          </p:nvPr>
        </p:nvSpPr>
        <p:spPr/>
        <p:txBody>
          <a:bodyPr/>
          <a:lstStyle/>
          <a:p>
            <a:fld id="{B3F325DC-FBD2-E04D-9A90-360DD54172B0}" type="datetime1">
              <a:rPr lang="en-US" smtClean="0"/>
              <a:t>3/29/22</a:t>
            </a:fld>
            <a:endParaRPr lang="en-US"/>
          </a:p>
        </p:txBody>
      </p:sp>
      <p:sp>
        <p:nvSpPr>
          <p:cNvPr id="5" name="Footer Placeholder 4">
            <a:extLst>
              <a:ext uri="{FF2B5EF4-FFF2-40B4-BE49-F238E27FC236}">
                <a16:creationId xmlns:a16="http://schemas.microsoft.com/office/drawing/2014/main" id="{8E1407AD-E27C-944A-A511-B27E65E06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1CDFF-A261-F440-BFEB-14030AB0258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8731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323C-3299-2A4E-9B2A-5188BC51CD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735257-7302-8847-8EEC-AAEE1A1891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B53553-D1E2-6643-AD46-0F1D81A04E68}"/>
              </a:ext>
            </a:extLst>
          </p:cNvPr>
          <p:cNvSpPr>
            <a:spLocks noGrp="1"/>
          </p:cNvSpPr>
          <p:nvPr>
            <p:ph type="dt" sz="half" idx="10"/>
          </p:nvPr>
        </p:nvSpPr>
        <p:spPr/>
        <p:txBody>
          <a:bodyPr/>
          <a:lstStyle/>
          <a:p>
            <a:fld id="{A3F7897F-33D1-CF4A-AEB8-4F7D31D22D1E}" type="datetime1">
              <a:rPr lang="en-US" smtClean="0"/>
              <a:t>3/29/22</a:t>
            </a:fld>
            <a:endParaRPr lang="en-US"/>
          </a:p>
        </p:txBody>
      </p:sp>
      <p:sp>
        <p:nvSpPr>
          <p:cNvPr id="5" name="Footer Placeholder 4">
            <a:extLst>
              <a:ext uri="{FF2B5EF4-FFF2-40B4-BE49-F238E27FC236}">
                <a16:creationId xmlns:a16="http://schemas.microsoft.com/office/drawing/2014/main" id="{481E0705-A980-E543-92A4-70867681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CB27A-7991-E748-8C2A-46A2E101E2B0}"/>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45309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826E-1CE8-504D-9ED3-980AD18D31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D512F-FCDB-844C-BE94-99A07505F7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A1A047-ADE3-8847-AC83-EAB5C944CC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8FF08B-C591-5242-B593-DB928E746BCC}"/>
              </a:ext>
            </a:extLst>
          </p:cNvPr>
          <p:cNvSpPr>
            <a:spLocks noGrp="1"/>
          </p:cNvSpPr>
          <p:nvPr>
            <p:ph type="dt" sz="half" idx="10"/>
          </p:nvPr>
        </p:nvSpPr>
        <p:spPr/>
        <p:txBody>
          <a:bodyPr/>
          <a:lstStyle/>
          <a:p>
            <a:fld id="{E209DEF2-5A69-2E4B-9479-B82A04018A47}" type="datetime1">
              <a:rPr lang="en-US" smtClean="0"/>
              <a:t>3/29/22</a:t>
            </a:fld>
            <a:endParaRPr lang="en-US"/>
          </a:p>
        </p:txBody>
      </p:sp>
      <p:sp>
        <p:nvSpPr>
          <p:cNvPr id="6" name="Footer Placeholder 5">
            <a:extLst>
              <a:ext uri="{FF2B5EF4-FFF2-40B4-BE49-F238E27FC236}">
                <a16:creationId xmlns:a16="http://schemas.microsoft.com/office/drawing/2014/main" id="{C2B0C112-E05F-B547-8910-E81431F0F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E01D2-3B87-A84D-B0DB-8148FD3AB633}"/>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01614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917D-9DE3-6741-A41C-63A31ED1E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5E024D-7C1B-144F-AE7E-F843690A7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3E7A7-D2C0-E24C-A9BD-1BA52CF56F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2DAFF-C383-EE40-98CD-041445A83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9C678-8CE6-BB49-ACEF-8E2DC0B98C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6A400E-46F4-E34D-A9A5-BBD5C5D6532B}"/>
              </a:ext>
            </a:extLst>
          </p:cNvPr>
          <p:cNvSpPr>
            <a:spLocks noGrp="1"/>
          </p:cNvSpPr>
          <p:nvPr>
            <p:ph type="dt" sz="half" idx="10"/>
          </p:nvPr>
        </p:nvSpPr>
        <p:spPr/>
        <p:txBody>
          <a:bodyPr/>
          <a:lstStyle/>
          <a:p>
            <a:fld id="{BFB19E1E-36A9-1B4D-A7DC-C54F4DDA0DF5}" type="datetime1">
              <a:rPr lang="en-US" smtClean="0"/>
              <a:t>3/29/22</a:t>
            </a:fld>
            <a:endParaRPr lang="en-US"/>
          </a:p>
        </p:txBody>
      </p:sp>
      <p:sp>
        <p:nvSpPr>
          <p:cNvPr id="8" name="Footer Placeholder 7">
            <a:extLst>
              <a:ext uri="{FF2B5EF4-FFF2-40B4-BE49-F238E27FC236}">
                <a16:creationId xmlns:a16="http://schemas.microsoft.com/office/drawing/2014/main" id="{F22C9EA3-4A24-D945-AD19-86AC2F676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C83142-15EB-2043-BF43-C018C5D58B6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43141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9BEB-C18C-9F44-961C-906F318BB1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4F814-53BE-7442-A5EF-898F1C6BA03A}"/>
              </a:ext>
            </a:extLst>
          </p:cNvPr>
          <p:cNvSpPr>
            <a:spLocks noGrp="1"/>
          </p:cNvSpPr>
          <p:nvPr>
            <p:ph type="dt" sz="half" idx="10"/>
          </p:nvPr>
        </p:nvSpPr>
        <p:spPr/>
        <p:txBody>
          <a:bodyPr/>
          <a:lstStyle/>
          <a:p>
            <a:fld id="{C8B298EE-B2CC-3D48-BDAC-694ADA83648C}" type="datetime1">
              <a:rPr lang="en-US" smtClean="0"/>
              <a:t>3/29/22</a:t>
            </a:fld>
            <a:endParaRPr lang="en-US"/>
          </a:p>
        </p:txBody>
      </p:sp>
      <p:sp>
        <p:nvSpPr>
          <p:cNvPr id="4" name="Footer Placeholder 3">
            <a:extLst>
              <a:ext uri="{FF2B5EF4-FFF2-40B4-BE49-F238E27FC236}">
                <a16:creationId xmlns:a16="http://schemas.microsoft.com/office/drawing/2014/main" id="{7B57ABC5-1C43-D74A-BBFD-694CDF8211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B2377D-8901-8540-B319-9668BF678C08}"/>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52682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0BD7E-6848-244E-AB8A-8FA454DBBB58}"/>
              </a:ext>
            </a:extLst>
          </p:cNvPr>
          <p:cNvSpPr>
            <a:spLocks noGrp="1"/>
          </p:cNvSpPr>
          <p:nvPr>
            <p:ph type="dt" sz="half" idx="10"/>
          </p:nvPr>
        </p:nvSpPr>
        <p:spPr/>
        <p:txBody>
          <a:bodyPr/>
          <a:lstStyle/>
          <a:p>
            <a:fld id="{385AABD9-4295-5345-9CD5-C6241B0B6B4F}" type="datetime1">
              <a:rPr lang="en-US" smtClean="0"/>
              <a:t>3/29/22</a:t>
            </a:fld>
            <a:endParaRPr lang="en-US"/>
          </a:p>
        </p:txBody>
      </p:sp>
      <p:sp>
        <p:nvSpPr>
          <p:cNvPr id="3" name="Footer Placeholder 2">
            <a:extLst>
              <a:ext uri="{FF2B5EF4-FFF2-40B4-BE49-F238E27FC236}">
                <a16:creationId xmlns:a16="http://schemas.microsoft.com/office/drawing/2014/main" id="{BD3749EC-509A-FD41-AB4F-45A1F61B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F59BFC-9E31-3942-9C5C-BB85A798833A}"/>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19250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9986-AE9B-FE43-B920-21437F39A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2DD552-ECE6-8645-B84D-167659154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FC9D2-3CFF-2F4F-BFED-441ED16F6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A11B3-C21D-A144-8E0F-45685C74C137}"/>
              </a:ext>
            </a:extLst>
          </p:cNvPr>
          <p:cNvSpPr>
            <a:spLocks noGrp="1"/>
          </p:cNvSpPr>
          <p:nvPr>
            <p:ph type="dt" sz="half" idx="10"/>
          </p:nvPr>
        </p:nvSpPr>
        <p:spPr/>
        <p:txBody>
          <a:bodyPr/>
          <a:lstStyle/>
          <a:p>
            <a:fld id="{CB38A93B-A05B-5C4E-8423-2D76D7C11E7F}" type="datetime1">
              <a:rPr lang="en-US" smtClean="0"/>
              <a:t>3/29/22</a:t>
            </a:fld>
            <a:endParaRPr lang="en-US"/>
          </a:p>
        </p:txBody>
      </p:sp>
      <p:sp>
        <p:nvSpPr>
          <p:cNvPr id="6" name="Footer Placeholder 5">
            <a:extLst>
              <a:ext uri="{FF2B5EF4-FFF2-40B4-BE49-F238E27FC236}">
                <a16:creationId xmlns:a16="http://schemas.microsoft.com/office/drawing/2014/main" id="{2F213DBC-A807-A14B-8177-CA26E2313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D85DA4-AE91-CE47-A31D-401CDBF49434}"/>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795610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0395-55A7-E64A-8588-B7D7D85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999C17-29EB-8C44-BA05-EA5BA85C3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3277AC-5444-E74B-BE05-49FD3504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9E263-31AA-A347-82E2-3276AAC35944}"/>
              </a:ext>
            </a:extLst>
          </p:cNvPr>
          <p:cNvSpPr>
            <a:spLocks noGrp="1"/>
          </p:cNvSpPr>
          <p:nvPr>
            <p:ph type="dt" sz="half" idx="10"/>
          </p:nvPr>
        </p:nvSpPr>
        <p:spPr/>
        <p:txBody>
          <a:bodyPr/>
          <a:lstStyle/>
          <a:p>
            <a:fld id="{1E72900C-EF3F-7F47-96AF-1B6BFF41515A}" type="datetime1">
              <a:rPr lang="en-US" smtClean="0"/>
              <a:t>3/29/22</a:t>
            </a:fld>
            <a:endParaRPr lang="en-US"/>
          </a:p>
        </p:txBody>
      </p:sp>
      <p:sp>
        <p:nvSpPr>
          <p:cNvPr id="6" name="Footer Placeholder 5">
            <a:extLst>
              <a:ext uri="{FF2B5EF4-FFF2-40B4-BE49-F238E27FC236}">
                <a16:creationId xmlns:a16="http://schemas.microsoft.com/office/drawing/2014/main" id="{D39A6337-7ECC-8641-8F01-A43D219724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EFB99-37D3-394D-8CB1-B588416257EE}"/>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80406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2F-81AD-414B-89EF-34D0BD480B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2178A-483B-D443-BCA6-7A18FF9C97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9617E-310C-C443-A928-B4A934DE1E43}"/>
              </a:ext>
            </a:extLst>
          </p:cNvPr>
          <p:cNvSpPr>
            <a:spLocks noGrp="1"/>
          </p:cNvSpPr>
          <p:nvPr>
            <p:ph type="dt" sz="half" idx="10"/>
          </p:nvPr>
        </p:nvSpPr>
        <p:spPr/>
        <p:txBody>
          <a:bodyPr/>
          <a:lstStyle/>
          <a:p>
            <a:fld id="{DF77C2E7-7203-A541-95A6-904F16D9BF5A}" type="datetime1">
              <a:rPr lang="en-US" smtClean="0"/>
              <a:t>3/29/22</a:t>
            </a:fld>
            <a:endParaRPr lang="en-US"/>
          </a:p>
        </p:txBody>
      </p:sp>
      <p:sp>
        <p:nvSpPr>
          <p:cNvPr id="5" name="Footer Placeholder 4">
            <a:extLst>
              <a:ext uri="{FF2B5EF4-FFF2-40B4-BE49-F238E27FC236}">
                <a16:creationId xmlns:a16="http://schemas.microsoft.com/office/drawing/2014/main" id="{2269EAC8-488A-2D41-A613-440829B8B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B4504-7D8B-6B43-BC5D-549DC9F514A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75203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7D008-5910-0440-8BAC-62D6BCA8ED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E05DC-6346-0F40-B2B7-91266DEEC0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53DA7-7B12-1E40-A854-F4737E3997EC}"/>
              </a:ext>
            </a:extLst>
          </p:cNvPr>
          <p:cNvSpPr>
            <a:spLocks noGrp="1"/>
          </p:cNvSpPr>
          <p:nvPr>
            <p:ph type="dt" sz="half" idx="10"/>
          </p:nvPr>
        </p:nvSpPr>
        <p:spPr/>
        <p:txBody>
          <a:bodyPr/>
          <a:lstStyle/>
          <a:p>
            <a:fld id="{A0468C56-9CDF-4F4D-A648-90D7AE2FCF74}" type="datetime1">
              <a:rPr lang="en-US" smtClean="0"/>
              <a:t>3/29/22</a:t>
            </a:fld>
            <a:endParaRPr lang="en-US"/>
          </a:p>
        </p:txBody>
      </p:sp>
      <p:sp>
        <p:nvSpPr>
          <p:cNvPr id="5" name="Footer Placeholder 4">
            <a:extLst>
              <a:ext uri="{FF2B5EF4-FFF2-40B4-BE49-F238E27FC236}">
                <a16:creationId xmlns:a16="http://schemas.microsoft.com/office/drawing/2014/main" id="{9CC05EFD-BB0C-2642-BD4D-9ED367350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46A45-C6DB-CD49-B3AB-A46DE64B2F0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1083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65631-336E-1340-AAE9-6511125A2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B39235-03AA-0149-B8D4-E342289134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EAF90-C26A-D844-B064-7D8CDBA8CA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4FB04-61BD-D042-843A-07EA9AD86138}" type="datetime1">
              <a:rPr lang="en-US" smtClean="0"/>
              <a:t>3/29/22</a:t>
            </a:fld>
            <a:endParaRPr lang="en-US"/>
          </a:p>
        </p:txBody>
      </p:sp>
      <p:sp>
        <p:nvSpPr>
          <p:cNvPr id="5" name="Footer Placeholder 4">
            <a:extLst>
              <a:ext uri="{FF2B5EF4-FFF2-40B4-BE49-F238E27FC236}">
                <a16:creationId xmlns:a16="http://schemas.microsoft.com/office/drawing/2014/main" id="{8C531377-8B1F-4E45-946B-51DF49170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B57D72-F87C-6442-A76E-50C98E326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7402F-1908-0F43-B844-ECE5D9BD648C}" type="slidenum">
              <a:rPr lang="en-US" smtClean="0"/>
              <a:t>‹#›</a:t>
            </a:fld>
            <a:endParaRPr lang="en-US"/>
          </a:p>
        </p:txBody>
      </p:sp>
    </p:spTree>
    <p:extLst>
      <p:ext uri="{BB962C8B-B14F-4D97-AF65-F5344CB8AC3E}">
        <p14:creationId xmlns:p14="http://schemas.microsoft.com/office/powerpoint/2010/main" val="782648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ithub.com/joaquinvanschoren" TargetMode="External"/><Relationship Id="rId2" Type="http://schemas.openxmlformats.org/officeDocument/2006/relationships/hyperlink" Target="https://www.youtube.com/channel/UC7p_I0qxYZP94vhesuLAWNA" TargetMode="Externa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7D63-0594-B242-B721-65F932956610}"/>
              </a:ext>
            </a:extLst>
          </p:cNvPr>
          <p:cNvSpPr>
            <a:spLocks noGrp="1"/>
          </p:cNvSpPr>
          <p:nvPr>
            <p:ph type="ctrTitle"/>
          </p:nvPr>
        </p:nvSpPr>
        <p:spPr>
          <a:xfrm>
            <a:off x="1523999" y="23211"/>
            <a:ext cx="9569810" cy="1954351"/>
          </a:xfrm>
        </p:spPr>
        <p:txBody>
          <a:bodyPr>
            <a:normAutofit/>
          </a:bodyPr>
          <a:lstStyle/>
          <a:p>
            <a:r>
              <a:rPr lang="en-US" sz="4000" dirty="0"/>
              <a:t>CSCE-633 Machine Learning </a:t>
            </a:r>
            <a:br>
              <a:rPr lang="en-US" dirty="0"/>
            </a:br>
            <a:r>
              <a:rPr lang="en-US" sz="4900" dirty="0"/>
              <a:t>13. Kernel Machines</a:t>
            </a:r>
            <a:endParaRPr lang="en-US" dirty="0"/>
          </a:p>
        </p:txBody>
      </p:sp>
      <p:sp>
        <p:nvSpPr>
          <p:cNvPr id="3" name="Subtitle 2">
            <a:extLst>
              <a:ext uri="{FF2B5EF4-FFF2-40B4-BE49-F238E27FC236}">
                <a16:creationId xmlns:a16="http://schemas.microsoft.com/office/drawing/2014/main" id="{907980FF-ADF2-554A-98D8-FEFEDEB6C092}"/>
              </a:ext>
            </a:extLst>
          </p:cNvPr>
          <p:cNvSpPr>
            <a:spLocks noGrp="1"/>
          </p:cNvSpPr>
          <p:nvPr>
            <p:ph type="subTitle" idx="1"/>
          </p:nvPr>
        </p:nvSpPr>
        <p:spPr>
          <a:xfrm>
            <a:off x="1523999" y="6103366"/>
            <a:ext cx="9144000" cy="731423"/>
          </a:xfrm>
        </p:spPr>
        <p:txBody>
          <a:bodyPr>
            <a:normAutofit fontScale="77500" lnSpcReduction="20000"/>
          </a:bodyPr>
          <a:lstStyle/>
          <a:p>
            <a:r>
              <a:rPr lang="en-US" sz="2800" dirty="0"/>
              <a:t>Instructor: Guni Sharon</a:t>
            </a:r>
          </a:p>
          <a:p>
            <a:r>
              <a:rPr lang="en-US" sz="2800" dirty="0"/>
              <a:t>Based on a lecture by </a:t>
            </a:r>
            <a:r>
              <a:rPr lang="en-US" sz="2800" dirty="0">
                <a:hlinkClick r:id="rId2"/>
              </a:rPr>
              <a:t>Kilian Weinberger</a:t>
            </a:r>
            <a:r>
              <a:rPr lang="en-US" sz="2800" dirty="0"/>
              <a:t> and </a:t>
            </a:r>
            <a:r>
              <a:rPr lang="en-US" sz="2800" dirty="0">
                <a:hlinkClick r:id="rId3"/>
              </a:rPr>
              <a:t>Joaquin Vanschoren</a:t>
            </a:r>
            <a:endParaRPr lang="en-US" sz="2800" dirty="0"/>
          </a:p>
        </p:txBody>
      </p:sp>
      <p:sp>
        <p:nvSpPr>
          <p:cNvPr id="4" name="Slide Number Placeholder 3">
            <a:extLst>
              <a:ext uri="{FF2B5EF4-FFF2-40B4-BE49-F238E27FC236}">
                <a16:creationId xmlns:a16="http://schemas.microsoft.com/office/drawing/2014/main" id="{14504CDF-A211-E04B-AACA-A0BB9DB5987E}"/>
              </a:ext>
            </a:extLst>
          </p:cNvPr>
          <p:cNvSpPr>
            <a:spLocks noGrp="1"/>
          </p:cNvSpPr>
          <p:nvPr>
            <p:ph type="sldNum" sz="quarter" idx="12"/>
          </p:nvPr>
        </p:nvSpPr>
        <p:spPr/>
        <p:txBody>
          <a:bodyPr/>
          <a:lstStyle/>
          <a:p>
            <a:fld id="{5F07402F-1908-0F43-B844-ECE5D9BD648C}" type="slidenum">
              <a:rPr lang="en-US" smtClean="0"/>
              <a:t>0</a:t>
            </a:fld>
            <a:endParaRPr lang="en-US" dirty="0"/>
          </a:p>
        </p:txBody>
      </p:sp>
      <p:pic>
        <p:nvPicPr>
          <p:cNvPr id="1026" name="Picture 2" descr="math-meets-machines">
            <a:extLst>
              <a:ext uri="{FF2B5EF4-FFF2-40B4-BE49-F238E27FC236}">
                <a16:creationId xmlns:a16="http://schemas.microsoft.com/office/drawing/2014/main" id="{00201A76-C861-AE43-8CB6-6D0A687369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0600" y="2040722"/>
            <a:ext cx="5080000" cy="374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271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E3C1-4BB2-7147-8054-005A62EC25ED}"/>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DD652E4A-78E5-4044-82E4-8D3400510058}"/>
              </a:ext>
            </a:extLst>
          </p:cNvPr>
          <p:cNvSpPr>
            <a:spLocks noGrp="1"/>
          </p:cNvSpPr>
          <p:nvPr>
            <p:ph idx="1"/>
          </p:nvPr>
        </p:nvSpPr>
        <p:spPr/>
        <p:txBody>
          <a:bodyPr>
            <a:normAutofit/>
          </a:bodyPr>
          <a:lstStyle/>
          <a:p>
            <a:pPr lvl="1"/>
            <a:r>
              <a:rPr lang="en-US" dirty="0"/>
              <a:t>Midterm on Tuesday, April 12 during class </a:t>
            </a:r>
          </a:p>
          <a:p>
            <a:r>
              <a:rPr lang="en-US" dirty="0"/>
              <a:t>Due:</a:t>
            </a:r>
          </a:p>
          <a:p>
            <a:pPr lvl="1"/>
            <a:r>
              <a:rPr lang="en-US" dirty="0"/>
              <a:t>Quiz 4: ML debugging and kernelization, due Wednesday April-4</a:t>
            </a:r>
          </a:p>
          <a:p>
            <a:pPr lvl="1"/>
            <a:r>
              <a:rPr lang="en-US" dirty="0"/>
              <a:t>Assignment (P3): SVM, linear regression and kernelization, due April-12</a:t>
            </a:r>
          </a:p>
          <a:p>
            <a:pPr lvl="1"/>
            <a:endParaRPr lang="en-US" dirty="0"/>
          </a:p>
        </p:txBody>
      </p:sp>
      <p:sp>
        <p:nvSpPr>
          <p:cNvPr id="4" name="Slide Number Placeholder 3">
            <a:extLst>
              <a:ext uri="{FF2B5EF4-FFF2-40B4-BE49-F238E27FC236}">
                <a16:creationId xmlns:a16="http://schemas.microsoft.com/office/drawing/2014/main" id="{EE93352A-E056-C443-904A-6FA6B8A83BFA}"/>
              </a:ext>
            </a:extLst>
          </p:cNvPr>
          <p:cNvSpPr>
            <a:spLocks noGrp="1"/>
          </p:cNvSpPr>
          <p:nvPr>
            <p:ph type="sldNum" sz="quarter" idx="12"/>
          </p:nvPr>
        </p:nvSpPr>
        <p:spPr/>
        <p:txBody>
          <a:bodyPr/>
          <a:lstStyle/>
          <a:p>
            <a:fld id="{5F07402F-1908-0F43-B844-ECE5D9BD648C}" type="slidenum">
              <a:rPr lang="en-US" smtClean="0"/>
              <a:t>1</a:t>
            </a:fld>
            <a:endParaRPr lang="en-US" dirty="0"/>
          </a:p>
        </p:txBody>
      </p:sp>
    </p:spTree>
    <p:extLst>
      <p:ext uri="{BB962C8B-B14F-4D97-AF65-F5344CB8AC3E}">
        <p14:creationId xmlns:p14="http://schemas.microsoft.com/office/powerpoint/2010/main" val="1185392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4C6E-C3EB-B94C-A5F9-27B0D8DA6EEC}"/>
              </a:ext>
            </a:extLst>
          </p:cNvPr>
          <p:cNvSpPr>
            <a:spLocks noGrp="1"/>
          </p:cNvSpPr>
          <p:nvPr>
            <p:ph type="title"/>
          </p:nvPr>
        </p:nvSpPr>
        <p:spPr/>
        <p:txBody>
          <a:bodyPr/>
          <a:lstStyle/>
          <a:p>
            <a:r>
              <a:rPr lang="en-US" dirty="0"/>
              <a:t>Feature Maps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A6375A-E5C7-C845-AF4E-2EA1926F6FE5}"/>
                  </a:ext>
                </a:extLst>
              </p:cNvPr>
              <p:cNvSpPr>
                <a:spLocks noGrp="1"/>
              </p:cNvSpPr>
              <p:nvPr>
                <p:ph idx="1"/>
              </p:nvPr>
            </p:nvSpPr>
            <p:spPr/>
            <p:txBody>
              <a:bodyPr>
                <a:normAutofit/>
              </a:bodyPr>
              <a:lstStyle/>
              <a:p>
                <a:r>
                  <a:rPr lang="en-US" dirty="0"/>
                  <a:t>Linear models: </a:t>
                </a:r>
                <a14:m>
                  <m:oMath xmlns:m="http://schemas.openxmlformats.org/officeDocument/2006/math">
                    <m:acc>
                      <m:accPr>
                        <m:chr m:val="̂"/>
                        <m:ctrlPr>
                          <a:rPr lang="en-US" b="0" i="1" dirty="0" smtClean="0">
                            <a:latin typeface="Cambria Math" panose="02040503050406030204" pitchFamily="18" charset="0"/>
                          </a:rPr>
                        </m:ctrlPr>
                      </m:accPr>
                      <m:e>
                        <m:r>
                          <a:rPr lang="en-US" i="1" dirty="0" smtClean="0">
                            <a:latin typeface="Cambria Math" panose="02040503050406030204" pitchFamily="18" charset="0"/>
                          </a:rPr>
                          <m:t>𝑦</m:t>
                        </m:r>
                      </m:e>
                    </m:acc>
                    <m:r>
                      <a:rPr lang="en-US"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𝑤</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𝑧</m:t>
                    </m:r>
                    <m:r>
                      <a:rPr lang="en-US" i="1" dirty="0" smtClean="0">
                        <a:latin typeface="Cambria Math" panose="02040503050406030204" pitchFamily="18" charset="0"/>
                      </a:rPr>
                      <m:t>=</m:t>
                    </m:r>
                    <m:nary>
                      <m:naryPr>
                        <m:chr m:val="∑"/>
                        <m:supHide m:val="on"/>
                        <m:ctrlPr>
                          <a:rPr lang="en-US" b="0" i="1" dirty="0" smtClean="0">
                            <a:latin typeface="Cambria Math" panose="02040503050406030204" pitchFamily="18" charset="0"/>
                          </a:rPr>
                        </m:ctrlPr>
                      </m:naryPr>
                      <m:sub>
                        <m:r>
                          <a:rPr lang="en-US" b="0" i="1" dirty="0" smtClean="0">
                            <a:latin typeface="Cambria Math" panose="02040503050406030204" pitchFamily="18" charset="0"/>
                          </a:rPr>
                          <m:t>𝑖</m:t>
                        </m:r>
                      </m:sub>
                      <m:sup/>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𝑤</m:t>
                            </m:r>
                          </m:e>
                          <m:sub>
                            <m:r>
                              <a:rPr lang="en-US" i="1" dirty="0">
                                <a:latin typeface="Cambria Math" panose="02040503050406030204" pitchFamily="18" charset="0"/>
                              </a:rPr>
                              <m:t>𝑖</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a:latin typeface="Cambria Math" panose="02040503050406030204" pitchFamily="18" charset="0"/>
                              </a:rPr>
                              <m:t>𝑖</m:t>
                            </m:r>
                          </m:sub>
                        </m:sSub>
                      </m:e>
                    </m:nary>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𝑤</m:t>
                        </m:r>
                      </m:e>
                      <m:sub>
                        <m:r>
                          <a:rPr lang="en-US" i="1" dirty="0" smtClean="0">
                            <a:latin typeface="Cambria Math" panose="02040503050406030204" pitchFamily="18" charset="0"/>
                          </a:rPr>
                          <m:t>1</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smtClean="0">
                            <a:latin typeface="Cambria Math" panose="02040503050406030204" pitchFamily="18" charset="0"/>
                          </a:rPr>
                          <m:t>1</m:t>
                        </m:r>
                      </m:sub>
                    </m:sSub>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err="1">
                            <a:latin typeface="Cambria Math" panose="02040503050406030204" pitchFamily="18" charset="0"/>
                          </a:rPr>
                          <m:t>𝑤</m:t>
                        </m:r>
                      </m:e>
                      <m:sub>
                        <m:r>
                          <a:rPr lang="en-US" b="0" i="1" dirty="0" smtClean="0">
                            <a:latin typeface="Cambria Math" panose="02040503050406030204" pitchFamily="18" charset="0"/>
                          </a:rPr>
                          <m:t>𝑝</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b="0" i="1" dirty="0" smtClean="0">
                            <a:latin typeface="Cambria Math" panose="02040503050406030204" pitchFamily="18" charset="0"/>
                          </a:rPr>
                          <m:t>𝑝</m:t>
                        </m:r>
                      </m:sub>
                    </m:sSub>
                  </m:oMath>
                </a14:m>
                <a:endParaRPr lang="en-US" dirty="0"/>
              </a:p>
              <a:p>
                <a:r>
                  <a:rPr lang="en-US" dirty="0"/>
                  <a:t>Cannot fit non-linear patterns </a:t>
                </a:r>
              </a:p>
              <a:p>
                <a:pPr lvl="1"/>
                <a:r>
                  <a:rPr lang="en-US" dirty="0"/>
                  <a:t>Add  non-linear combinations of features</a:t>
                </a:r>
              </a:p>
              <a:p>
                <a:r>
                  <a:rPr lang="en-US" dirty="0"/>
                  <a:t>Feature map (or </a:t>
                </a:r>
                <a:r>
                  <a:rPr lang="en-US" i="1" dirty="0"/>
                  <a:t>basis expansion</a:t>
                </a:r>
                <a:r>
                  <a:rPr lang="en-US" dirty="0"/>
                  <a:t> ) </a:t>
                </a:r>
                <a14:m>
                  <m:oMath xmlns:m="http://schemas.openxmlformats.org/officeDocument/2006/math">
                    <m:r>
                      <a:rPr lang="el-GR" i="1" dirty="0" smtClean="0">
                        <a:latin typeface="Cambria Math" panose="02040503050406030204" pitchFamily="18" charset="0"/>
                      </a:rPr>
                      <m:t>𝜙</m:t>
                    </m:r>
                    <m:r>
                      <a:rPr lang="el-GR" i="1" dirty="0">
                        <a:latin typeface="Cambria Math" panose="02040503050406030204" pitchFamily="18" charset="0"/>
                      </a:rPr>
                      <m:t> : </m:t>
                    </m:r>
                    <m:r>
                      <a:rPr lang="en-US" i="1" dirty="0" err="1">
                        <a:latin typeface="Cambria Math" panose="02040503050406030204" pitchFamily="18" charset="0"/>
                      </a:rPr>
                      <m:t>𝑋</m:t>
                    </m:r>
                    <m:r>
                      <a:rPr lang="en-US" i="1" dirty="0" err="1">
                        <a:latin typeface="Cambria Math" panose="02040503050406030204" pitchFamily="18" charset="0"/>
                      </a:rPr>
                      <m:t>→</m:t>
                    </m:r>
                    <m:sSup>
                      <m:sSupPr>
                        <m:ctrlPr>
                          <a:rPr lang="en-US" b="0"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ℝ</m:t>
                        </m:r>
                      </m:e>
                      <m:sup>
                        <m:r>
                          <a:rPr lang="en-US" i="1" dirty="0" err="1">
                            <a:latin typeface="Cambria Math" panose="02040503050406030204" pitchFamily="18" charset="0"/>
                          </a:rPr>
                          <m:t>𝑑</m:t>
                        </m:r>
                      </m:sup>
                    </m:sSup>
                  </m:oMath>
                </a14:m>
                <a:endParaRPr lang="en-US" dirty="0"/>
              </a:p>
              <a:p>
                <a:pPr marL="0" indent="0">
                  <a:buNone/>
                </a:pPr>
                <a14:m>
                  <m:oMathPara xmlns:m="http://schemas.openxmlformats.org/officeDocument/2006/math">
                    <m:oMathParaPr>
                      <m:jc m:val="centerGroup"/>
                    </m:oMathParaPr>
                    <m:oMath xmlns:m="http://schemas.openxmlformats.org/officeDocument/2006/math">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r>
                        <a:rPr lang="en-US"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i="1" dirty="0" err="1">
                              <a:latin typeface="Cambria Math" panose="02040503050406030204" pitchFamily="18" charset="0"/>
                            </a:rPr>
                            <m:t>𝑤</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𝑧</m:t>
                      </m:r>
                      <m:r>
                        <a:rPr lang="en-US" i="1" dirty="0" err="1">
                          <a:latin typeface="Cambria Math" panose="02040503050406030204" pitchFamily="18" charset="0"/>
                        </a:rPr>
                        <m:t>→</m:t>
                      </m:r>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r>
                        <a:rPr lang="en-US" i="1" dirty="0">
                          <a:latin typeface="Cambria Math" panose="02040503050406030204" pitchFamily="18" charset="0"/>
                        </a:rPr>
                        <m:t>=</m:t>
                      </m:r>
                      <m:sSup>
                        <m:sSupPr>
                          <m:ctrlPr>
                            <a:rPr lang="en-US" b="0" i="1" dirty="0" smtClean="0">
                              <a:latin typeface="Cambria Math" panose="02040503050406030204" pitchFamily="18" charset="0"/>
                            </a:rPr>
                          </m:ctrlPr>
                        </m:sSupPr>
                        <m:e>
                          <m:r>
                            <a:rPr lang="en-US" i="1" dirty="0" err="1">
                              <a:latin typeface="Cambria Math" panose="02040503050406030204" pitchFamily="18" charset="0"/>
                            </a:rPr>
                            <m:t>𝑤</m:t>
                          </m:r>
                        </m:e>
                        <m:sup>
                          <m:r>
                            <a:rPr lang="en-US" b="0" i="1" dirty="0" smtClean="0">
                              <a:latin typeface="Cambria Math" panose="02040503050406030204" pitchFamily="18" charset="0"/>
                            </a:rPr>
                            <m:t>⊤</m:t>
                          </m:r>
                        </m:sup>
                      </m:sSup>
                      <m:r>
                        <a:rPr lang="el-GR" i="1" dirty="0" err="1">
                          <a:latin typeface="Cambria Math" panose="02040503050406030204" pitchFamily="18" charset="0"/>
                        </a:rPr>
                        <m:t>𝜙</m:t>
                      </m:r>
                      <m:r>
                        <a:rPr lang="el-GR" i="1" dirty="0">
                          <a:latin typeface="Cambria Math" panose="02040503050406030204" pitchFamily="18" charset="0"/>
                        </a:rPr>
                        <m:t>(</m:t>
                      </m:r>
                      <m:r>
                        <a:rPr lang="en-US" b="0" i="1" dirty="0" smtClean="0">
                          <a:latin typeface="Cambria Math" panose="02040503050406030204" pitchFamily="18" charset="0"/>
                        </a:rPr>
                        <m:t>𝑧</m:t>
                      </m:r>
                      <m:r>
                        <a:rPr lang="en-US" i="1" dirty="0">
                          <a:latin typeface="Cambria Math" panose="02040503050406030204" pitchFamily="18" charset="0"/>
                        </a:rPr>
                        <m:t>)</m:t>
                      </m:r>
                    </m:oMath>
                  </m:oMathPara>
                </a14:m>
                <a:endParaRPr lang="en-US" dirty="0"/>
              </a:p>
              <a:p>
                <a:r>
                  <a:rPr lang="en-US" dirty="0"/>
                  <a:t>E.g., Polynomial feature map: all polynomials up to degree </a:t>
                </a:r>
                <a14:m>
                  <m:oMath xmlns:m="http://schemas.openxmlformats.org/officeDocument/2006/math">
                    <m:r>
                      <a:rPr lang="en-US" i="1" dirty="0" smtClean="0">
                        <a:latin typeface="Cambria Math" panose="02040503050406030204" pitchFamily="18" charset="0"/>
                      </a:rPr>
                      <m:t>𝑑</m:t>
                    </m:r>
                  </m:oMath>
                </a14:m>
                <a:endParaRPr lang="en-US" dirty="0"/>
              </a:p>
              <a:p>
                <a:pPr marL="0" indent="0">
                  <a:buNone/>
                </a:pPr>
                <a14:m>
                  <m:oMathPara xmlns:m="http://schemas.openxmlformats.org/officeDocument/2006/math">
                    <m:oMathParaPr>
                      <m:jc m:val="centerGroup"/>
                    </m:oMathParaPr>
                    <m:oMath xmlns:m="http://schemas.openxmlformats.org/officeDocument/2006/math">
                      <m:r>
                        <a:rPr lang="el-GR" i="1" dirty="0">
                          <a:latin typeface="Cambria Math" panose="02040503050406030204" pitchFamily="18" charset="0"/>
                        </a:rPr>
                        <m:t>𝜙</m:t>
                      </m:r>
                      <m:r>
                        <a:rPr lang="en-US" i="1" dirty="0" smtClean="0">
                          <a:latin typeface="Cambria Math" panose="02040503050406030204" pitchFamily="18" charset="0"/>
                        </a:rPr>
                        <m:t>[1,</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smtClean="0">
                              <a:latin typeface="Cambria Math" panose="02040503050406030204" pitchFamily="18" charset="0"/>
                            </a:rPr>
                            <m:t>1</m:t>
                          </m:r>
                        </m:sub>
                      </m:sSub>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err="1">
                              <a:latin typeface="Cambria Math" panose="02040503050406030204" pitchFamily="18" charset="0"/>
                            </a:rPr>
                            <m:t>𝑝</m:t>
                          </m:r>
                        </m:sub>
                      </m:sSub>
                      <m:r>
                        <a:rPr lang="en-US" i="1" dirty="0">
                          <a:latin typeface="Cambria Math" panose="02040503050406030204" pitchFamily="18" charset="0"/>
                        </a:rPr>
                        <m:t>]</m:t>
                      </m:r>
                      <m:r>
                        <a:rPr lang="el-GR" i="1" dirty="0">
                          <a:latin typeface="Cambria Math" panose="02040503050406030204" pitchFamily="18" charset="0"/>
                        </a:rPr>
                        <m:t>→[1,</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a:latin typeface="Cambria Math" panose="02040503050406030204" pitchFamily="18" charset="0"/>
                            </a:rPr>
                            <m:t>𝑝</m:t>
                          </m:r>
                        </m:sub>
                      </m:sSub>
                      <m:r>
                        <a:rPr lang="en-US" i="1" dirty="0">
                          <a:latin typeface="Cambria Math" panose="02040503050406030204" pitchFamily="18" charset="0"/>
                        </a:rPr>
                        <m:t>,</m:t>
                      </m:r>
                      <m:sSubSup>
                        <m:sSubSupPr>
                          <m:ctrlPr>
                            <a:rPr lang="en-US" b="0" i="1" dirty="0" smtClean="0">
                              <a:latin typeface="Cambria Math" panose="02040503050406030204" pitchFamily="18" charset="0"/>
                            </a:rPr>
                          </m:ctrlPr>
                        </m:sSubSupPr>
                        <m:e>
                          <m:r>
                            <a:rPr lang="en-US" b="0" i="1" dirty="0" smtClean="0">
                              <a:latin typeface="Cambria Math" panose="02040503050406030204" pitchFamily="18" charset="0"/>
                            </a:rPr>
                            <m:t>𝑧</m:t>
                          </m:r>
                        </m:e>
                        <m:sub>
                          <m:r>
                            <a:rPr lang="en-US" i="1" dirty="0">
                              <a:latin typeface="Cambria Math" panose="02040503050406030204" pitchFamily="18" charset="0"/>
                            </a:rPr>
                            <m:t>1</m:t>
                          </m:r>
                        </m:sub>
                        <m:sup>
                          <m:r>
                            <a:rPr lang="en-US" i="1" dirty="0">
                              <a:latin typeface="Cambria Math" panose="02040503050406030204" pitchFamily="18" charset="0"/>
                            </a:rPr>
                            <m:t>2</m:t>
                          </m:r>
                        </m:sup>
                      </m:sSubSup>
                      <m:r>
                        <a:rPr lang="en-US" i="1" dirty="0">
                          <a:latin typeface="Cambria Math" panose="02040503050406030204" pitchFamily="18" charset="0"/>
                        </a:rPr>
                        <m:t>,…,</m:t>
                      </m:r>
                      <m:sSubSup>
                        <m:sSubSupPr>
                          <m:ctrlPr>
                            <a:rPr lang="en-US" b="0" i="1" dirty="0" smtClean="0">
                              <a:latin typeface="Cambria Math" panose="02040503050406030204" pitchFamily="18" charset="0"/>
                            </a:rPr>
                          </m:ctrlPr>
                        </m:sSubSupPr>
                        <m:e>
                          <m:r>
                            <a:rPr lang="en-US" b="0" i="1" dirty="0" smtClean="0">
                              <a:latin typeface="Cambria Math" panose="02040503050406030204" pitchFamily="18" charset="0"/>
                            </a:rPr>
                            <m:t>𝑧</m:t>
                          </m:r>
                        </m:e>
                        <m:sub>
                          <m:r>
                            <a:rPr lang="en-US" i="1" dirty="0">
                              <a:latin typeface="Cambria Math" panose="02040503050406030204" pitchFamily="18" charset="0"/>
                            </a:rPr>
                            <m:t>𝑝</m:t>
                          </m:r>
                        </m:sub>
                        <m:sup>
                          <m:r>
                            <a:rPr lang="en-US" i="1" dirty="0">
                              <a:latin typeface="Cambria Math" panose="02040503050406030204" pitchFamily="18" charset="0"/>
                            </a:rPr>
                            <m:t>2</m:t>
                          </m:r>
                        </m:sup>
                      </m:sSubSup>
                      <m:r>
                        <a:rPr lang="en-US" i="1" dirty="0">
                          <a:latin typeface="Cambria Math" panose="02040503050406030204" pitchFamily="18" charset="0"/>
                        </a:rPr>
                        <m:t>,…,</m:t>
                      </m:r>
                      <m:sSubSup>
                        <m:sSubSupPr>
                          <m:ctrlPr>
                            <a:rPr lang="en-US" b="0" i="1" dirty="0" smtClean="0">
                              <a:latin typeface="Cambria Math" panose="02040503050406030204" pitchFamily="18" charset="0"/>
                            </a:rPr>
                          </m:ctrlPr>
                        </m:sSubSupPr>
                        <m:e>
                          <m:r>
                            <a:rPr lang="en-US" b="0" i="1" dirty="0" smtClean="0">
                              <a:latin typeface="Cambria Math" panose="02040503050406030204" pitchFamily="18" charset="0"/>
                            </a:rPr>
                            <m:t>𝑧</m:t>
                          </m:r>
                        </m:e>
                        <m:sub>
                          <m:r>
                            <a:rPr lang="en-US" i="1" dirty="0">
                              <a:latin typeface="Cambria Math" panose="02040503050406030204" pitchFamily="18" charset="0"/>
                            </a:rPr>
                            <m:t>𝑝</m:t>
                          </m:r>
                        </m:sub>
                        <m:sup>
                          <m:r>
                            <a:rPr lang="en-US" i="1" dirty="0">
                              <a:latin typeface="Cambria Math" panose="02040503050406030204" pitchFamily="18" charset="0"/>
                            </a:rPr>
                            <m:t>𝑑</m:t>
                          </m:r>
                        </m:sup>
                      </m:sSubSup>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a:latin typeface="Cambria Math" panose="02040503050406030204" pitchFamily="18" charset="0"/>
                            </a:rPr>
                            <m:t>1</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b="0" i="1" dirty="0" smtClean="0">
                              <a:latin typeface="Cambria Math" panose="02040503050406030204" pitchFamily="18" charset="0"/>
                            </a:rPr>
                            <m:t>𝑖</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b="0" i="1" dirty="0" smtClean="0">
                              <a:latin typeface="Cambria Math" panose="02040503050406030204" pitchFamily="18" charset="0"/>
                            </a:rPr>
                            <m:t>𝑗</m:t>
                          </m:r>
                        </m:sub>
                      </m:sSub>
                      <m:r>
                        <a:rPr lang="en-US" i="1" dirty="0">
                          <a:latin typeface="Cambria Math" panose="02040503050406030204" pitchFamily="18" charset="0"/>
                        </a:rPr>
                        <m:t>] </m:t>
                      </m:r>
                    </m:oMath>
                  </m:oMathPara>
                </a14:m>
                <a:endParaRPr lang="en-US" dirty="0"/>
              </a:p>
              <a:p>
                <a:r>
                  <a:rPr lang="en-US" dirty="0"/>
                  <a:t>Example with p=1,d=3</a:t>
                </a:r>
              </a:p>
              <a:p>
                <a:pPr marL="0" indent="0">
                  <a:buNone/>
                </a:pPr>
                <a14:m>
                  <m:oMathPara xmlns:m="http://schemas.openxmlformats.org/officeDocument/2006/math">
                    <m:oMathParaPr>
                      <m:jc m:val="centerGroup"/>
                    </m:oMathParaPr>
                    <m:oMath xmlns:m="http://schemas.openxmlformats.org/officeDocument/2006/math">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𝑤</m:t>
                          </m:r>
                        </m:e>
                        <m:sub>
                          <m:r>
                            <a:rPr lang="en-US" i="1" dirty="0" smtClean="0">
                              <a:latin typeface="Cambria Math" panose="02040503050406030204" pitchFamily="18" charset="0"/>
                            </a:rPr>
                            <m:t>1</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smtClean="0">
                              <a:latin typeface="Cambria Math" panose="02040503050406030204" pitchFamily="18" charset="0"/>
                            </a:rPr>
                            <m:t>1</m:t>
                          </m:r>
                        </m:sub>
                      </m:sSub>
                      <m:r>
                        <a:rPr lang="el-GR" i="1" dirty="0" smtClean="0">
                          <a:latin typeface="Cambria Math" panose="02040503050406030204" pitchFamily="18" charset="0"/>
                        </a:rPr>
                        <m:t>→</m:t>
                      </m:r>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𝑤</m:t>
                          </m:r>
                        </m:e>
                        <m:sub>
                          <m:r>
                            <a:rPr lang="en-US" i="1" dirty="0">
                              <a:latin typeface="Cambria Math" panose="02040503050406030204" pitchFamily="18" charset="0"/>
                            </a:rPr>
                            <m:t>1</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𝑤</m:t>
                          </m:r>
                        </m:e>
                        <m:sub>
                          <m:r>
                            <a:rPr lang="en-US" i="1" dirty="0">
                              <a:latin typeface="Cambria Math" panose="02040503050406030204" pitchFamily="18" charset="0"/>
                            </a:rPr>
                            <m:t>2</m:t>
                          </m:r>
                        </m:sub>
                      </m:sSub>
                      <m:sSubSup>
                        <m:sSubSupPr>
                          <m:ctrlPr>
                            <a:rPr lang="en-US" b="0" i="1" dirty="0" smtClean="0">
                              <a:latin typeface="Cambria Math" panose="02040503050406030204" pitchFamily="18" charset="0"/>
                            </a:rPr>
                          </m:ctrlPr>
                        </m:sSubSupPr>
                        <m:e>
                          <m:r>
                            <a:rPr lang="en-US" b="0" i="1" dirty="0" smtClean="0">
                              <a:latin typeface="Cambria Math" panose="02040503050406030204" pitchFamily="18" charset="0"/>
                            </a:rPr>
                            <m:t>𝑧</m:t>
                          </m:r>
                        </m:e>
                        <m:sub>
                          <m:r>
                            <a:rPr lang="en-US" i="1" dirty="0">
                              <a:latin typeface="Cambria Math" panose="02040503050406030204" pitchFamily="18" charset="0"/>
                            </a:rPr>
                            <m:t>1</m:t>
                          </m:r>
                        </m:sub>
                        <m:sup>
                          <m:r>
                            <a:rPr lang="en-US" i="1" dirty="0">
                              <a:latin typeface="Cambria Math" panose="02040503050406030204" pitchFamily="18" charset="0"/>
                            </a:rPr>
                            <m:t>2</m:t>
                          </m:r>
                        </m:sup>
                      </m:sSubSup>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𝑤</m:t>
                          </m:r>
                        </m:e>
                        <m:sub>
                          <m:r>
                            <a:rPr lang="en-US" i="1" dirty="0">
                              <a:latin typeface="Cambria Math" panose="02040503050406030204" pitchFamily="18" charset="0"/>
                            </a:rPr>
                            <m:t>3</m:t>
                          </m:r>
                        </m:sub>
                      </m:sSub>
                      <m:sSubSup>
                        <m:sSubSupPr>
                          <m:ctrlPr>
                            <a:rPr lang="en-US" b="0" i="1" dirty="0" smtClean="0">
                              <a:latin typeface="Cambria Math" panose="02040503050406030204" pitchFamily="18" charset="0"/>
                            </a:rPr>
                          </m:ctrlPr>
                        </m:sSubSupPr>
                        <m:e>
                          <m:r>
                            <a:rPr lang="en-US" b="0" i="1" dirty="0" smtClean="0">
                              <a:latin typeface="Cambria Math" panose="02040503050406030204" pitchFamily="18" charset="0"/>
                            </a:rPr>
                            <m:t>𝑧</m:t>
                          </m:r>
                        </m:e>
                        <m:sub>
                          <m:r>
                            <a:rPr lang="en-US" i="1" dirty="0">
                              <a:latin typeface="Cambria Math" panose="02040503050406030204" pitchFamily="18" charset="0"/>
                            </a:rPr>
                            <m:t>1</m:t>
                          </m:r>
                        </m:sub>
                        <m:sup>
                          <m:r>
                            <a:rPr lang="en-US" i="1" dirty="0">
                              <a:latin typeface="Cambria Math" panose="02040503050406030204" pitchFamily="18" charset="0"/>
                            </a:rPr>
                            <m:t>3</m:t>
                          </m:r>
                        </m:sup>
                      </m:sSubSup>
                    </m:oMath>
                  </m:oMathPara>
                </a14:m>
                <a:endParaRPr lang="en-US" dirty="0"/>
              </a:p>
            </p:txBody>
          </p:sp>
        </mc:Choice>
        <mc:Fallback xmlns="">
          <p:sp>
            <p:nvSpPr>
              <p:cNvPr id="3" name="Content Placeholder 2">
                <a:extLst>
                  <a:ext uri="{FF2B5EF4-FFF2-40B4-BE49-F238E27FC236}">
                    <a16:creationId xmlns:a16="http://schemas.microsoft.com/office/drawing/2014/main" id="{84A6375A-E5C7-C845-AF4E-2EA1926F6FE5}"/>
                  </a:ext>
                </a:extLst>
              </p:cNvPr>
              <p:cNvSpPr>
                <a:spLocks noGrp="1" noRot="1" noChangeAspect="1" noMove="1" noResize="1" noEditPoints="1" noAdjustHandles="1" noChangeArrowheads="1" noChangeShapeType="1" noTextEdit="1"/>
              </p:cNvSpPr>
              <p:nvPr>
                <p:ph idx="1"/>
              </p:nvPr>
            </p:nvSpPr>
            <p:spPr>
              <a:blipFill>
                <a:blip r:embed="rId2"/>
                <a:stretch>
                  <a:fillRect l="-1086" t="-1627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48D0618-E823-5B41-8080-E710193FDA7D}"/>
              </a:ext>
            </a:extLst>
          </p:cNvPr>
          <p:cNvSpPr>
            <a:spLocks noGrp="1"/>
          </p:cNvSpPr>
          <p:nvPr>
            <p:ph type="sldNum" sz="quarter" idx="12"/>
          </p:nvPr>
        </p:nvSpPr>
        <p:spPr/>
        <p:txBody>
          <a:bodyPr/>
          <a:lstStyle/>
          <a:p>
            <a:fld id="{5F07402F-1908-0F43-B844-ECE5D9BD648C}" type="slidenum">
              <a:rPr lang="en-US" smtClean="0"/>
              <a:t>2</a:t>
            </a:fld>
            <a:endParaRPr lang="en-US"/>
          </a:p>
        </p:txBody>
      </p:sp>
    </p:spTree>
    <p:extLst>
      <p:ext uri="{BB962C8B-B14F-4D97-AF65-F5344CB8AC3E}">
        <p14:creationId xmlns:p14="http://schemas.microsoft.com/office/powerpoint/2010/main" val="319045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AD6A-4FB2-C141-BD32-F7DC6BA701FE}"/>
              </a:ext>
            </a:extLst>
          </p:cNvPr>
          <p:cNvSpPr>
            <a:spLocks noGrp="1"/>
          </p:cNvSpPr>
          <p:nvPr>
            <p:ph type="title"/>
          </p:nvPr>
        </p:nvSpPr>
        <p:spPr/>
        <p:txBody>
          <a:bodyPr/>
          <a:lstStyle/>
          <a:p>
            <a:r>
              <a:rPr lang="en-US" dirty="0"/>
              <a:t>Realization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E4BF96-0528-C249-BF49-D859584593FF}"/>
                  </a:ext>
                </a:extLst>
              </p:cNvPr>
              <p:cNvSpPr>
                <a:spLocks noGrp="1"/>
              </p:cNvSpPr>
              <p:nvPr>
                <p:ph idx="1"/>
              </p:nvPr>
            </p:nvSpPr>
            <p:spPr/>
            <p:txBody>
              <a:bodyPr/>
              <a:lstStyle/>
              <a:p>
                <a:r>
                  <a:rPr lang="en-US" dirty="0"/>
                  <a:t>Kernel functions can effectively compute the transformed dot product </a:t>
                </a:r>
                <a14:m>
                  <m:oMath xmlns:m="http://schemas.openxmlformats.org/officeDocument/2006/math">
                    <m:r>
                      <a:rPr lang="el-GR" i="1" dirty="0">
                        <a:latin typeface="Cambria Math" panose="02040503050406030204" pitchFamily="18" charset="0"/>
                      </a:rPr>
                      <m:t>𝜙</m:t>
                    </m:r>
                    <m:sSup>
                      <m:sSupPr>
                        <m:ctrlPr>
                          <a:rPr lang="en-US" b="0" i="1" dirty="0" smtClean="0">
                            <a:latin typeface="Cambria Math" panose="02040503050406030204" pitchFamily="18" charset="0"/>
                          </a:rPr>
                        </m:ctrlPr>
                      </m:sSupPr>
                      <m:e>
                        <m:d>
                          <m:dPr>
                            <m:ctrlPr>
                              <a:rPr lang="el-GR"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e>
                        </m:d>
                      </m:e>
                      <m:sup>
                        <m:r>
                          <a:rPr lang="en-US" b="0" i="1" dirty="0" smtClean="0">
                            <a:latin typeface="Cambria Math" panose="02040503050406030204" pitchFamily="18" charset="0"/>
                          </a:rPr>
                          <m:t>⊤</m:t>
                        </m:r>
                      </m:sup>
                    </m:sSup>
                  </m:oMath>
                </a14:m>
                <a:r>
                  <a:rPr lang="en-US" dirty="0"/>
                  <a:t> </a:t>
                </a:r>
                <a14:m>
                  <m:oMath xmlns:m="http://schemas.openxmlformats.org/officeDocument/2006/math">
                    <m:r>
                      <a:rPr lang="el-GR" i="1" dirty="0">
                        <a:latin typeface="Cambria Math" panose="02040503050406030204" pitchFamily="18" charset="0"/>
                      </a:rPr>
                      <m:t>𝜙</m:t>
                    </m:r>
                    <m:r>
                      <a:rPr lang="el-GR"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𝑗</m:t>
                        </m:r>
                      </m:sub>
                    </m:sSub>
                    <m:r>
                      <a:rPr lang="en-US" i="1" dirty="0">
                        <a:latin typeface="Cambria Math" panose="02040503050406030204" pitchFamily="18" charset="0"/>
                      </a:rPr>
                      <m:t>)</m:t>
                    </m:r>
                  </m:oMath>
                </a14:m>
                <a:r>
                  <a:rPr lang="en-US" dirty="0"/>
                  <a:t>  for any observation pair </a:t>
                </a:r>
                <a14:m>
                  <m:oMath xmlns:m="http://schemas.openxmlformats.org/officeDocument/2006/math">
                    <m:r>
                      <a:rPr lang="en-US" i="1" dirty="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𝑗</m:t>
                    </m:r>
                  </m:oMath>
                </a14:m>
                <a:r>
                  <a:rPr lang="en-US" dirty="0"/>
                  <a:t> </a:t>
                </a:r>
              </a:p>
              <a:p>
                <a:pPr lvl="1"/>
                <a:r>
                  <a:rPr lang="en-US" dirty="0"/>
                  <a:t>Even when mapping to an infinite feature space (e.g., RBF)</a:t>
                </a:r>
              </a:p>
              <a:p>
                <a:pPr marL="514350" indent="-514350">
                  <a:buFont typeface="+mj-lt"/>
                  <a:buAutoNum type="arabicPeriod"/>
                </a:pPr>
                <a:endParaRPr lang="en-US" dirty="0"/>
              </a:p>
              <a:p>
                <a:pPr marL="514350" indent="-514350">
                  <a:buFont typeface="+mj-lt"/>
                  <a:buAutoNum type="arabicPeriod"/>
                </a:pPr>
                <a:r>
                  <a:rPr lang="en-US" dirty="0"/>
                  <a:t>Predict based on </a:t>
                </a:r>
                <a14:m>
                  <m:oMath xmlns:m="http://schemas.openxmlformats.org/officeDocument/2006/math">
                    <m:r>
                      <a:rPr lang="el-GR" i="1" dirty="0">
                        <a:latin typeface="Cambria Math" panose="02040503050406030204" pitchFamily="18" charset="0"/>
                      </a:rPr>
                      <m:t>𝜙</m:t>
                    </m:r>
                    <m:sSup>
                      <m:sSupPr>
                        <m:ctrlPr>
                          <a:rPr lang="en-US" i="1" dirty="0">
                            <a:latin typeface="Cambria Math" panose="02040503050406030204" pitchFamily="18" charset="0"/>
                          </a:rPr>
                        </m:ctrlPr>
                      </m:sSupPr>
                      <m:e>
                        <m:d>
                          <m:dPr>
                            <m:ctrlPr>
                              <a:rPr lang="el-GR"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e>
                        </m:d>
                      </m:e>
                      <m:sup>
                        <m:r>
                          <a:rPr lang="en-US" i="1" dirty="0">
                            <a:latin typeface="Cambria Math" panose="02040503050406030204" pitchFamily="18" charset="0"/>
                          </a:rPr>
                          <m:t>⊤</m:t>
                        </m:r>
                      </m:sup>
                    </m:sSup>
                  </m:oMath>
                </a14:m>
                <a:r>
                  <a:rPr lang="en-US" dirty="0"/>
                  <a:t> </a:t>
                </a:r>
                <a14:m>
                  <m:oMath xmlns:m="http://schemas.openxmlformats.org/officeDocument/2006/math">
                    <m:r>
                      <a:rPr lang="el-GR" i="1" dirty="0">
                        <a:latin typeface="Cambria Math" panose="02040503050406030204" pitchFamily="18" charset="0"/>
                      </a:rPr>
                      <m:t>𝜙</m:t>
                    </m:r>
                    <m:r>
                      <a:rPr lang="el-GR"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𝑗</m:t>
                        </m:r>
                      </m:sub>
                    </m:sSub>
                    <m:r>
                      <a:rPr lang="en-US" i="1" dirty="0">
                        <a:latin typeface="Cambria Math" panose="02040503050406030204" pitchFamily="18" charset="0"/>
                      </a:rPr>
                      <m:t>)</m:t>
                    </m:r>
                  </m:oMath>
                </a14:m>
                <a:r>
                  <a:rPr lang="en-US" dirty="0"/>
                  <a:t>. Don’t rely on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𝑤</m:t>
                        </m:r>
                      </m:e>
                      <m:sup>
                        <m:r>
                          <a:rPr lang="en-US" b="0" i="1" dirty="0" smtClean="0">
                            <a:latin typeface="Cambria Math" panose="02040503050406030204" pitchFamily="18" charset="0"/>
                          </a:rPr>
                          <m:t>⊤</m:t>
                        </m:r>
                      </m:sup>
                    </m:sSup>
                  </m:oMath>
                </a14:m>
                <a:r>
                  <a:rPr lang="en-US" dirty="0"/>
                  <a:t> </a:t>
                </a:r>
                <a14:m>
                  <m:oMath xmlns:m="http://schemas.openxmlformats.org/officeDocument/2006/math">
                    <m:r>
                      <a:rPr lang="el-GR" i="1" dirty="0">
                        <a:latin typeface="Cambria Math" panose="02040503050406030204" pitchFamily="18" charset="0"/>
                      </a:rPr>
                      <m:t>𝜙</m:t>
                    </m:r>
                    <m:d>
                      <m:dPr>
                        <m:ctrlPr>
                          <a:rPr lang="el-GR"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e>
                    </m:d>
                  </m:oMath>
                </a14:m>
                <a:r>
                  <a:rPr lang="en-US" dirty="0"/>
                  <a:t> </a:t>
                </a:r>
              </a:p>
              <a:p>
                <a:pPr marL="514350" indent="-514350">
                  <a:buFont typeface="+mj-lt"/>
                  <a:buAutoNum type="arabicPeriod"/>
                </a:pPr>
                <a:r>
                  <a:rPr lang="en-US" dirty="0"/>
                  <a:t>Train </a:t>
                </a:r>
                <a14:m>
                  <m:oMath xmlns:m="http://schemas.openxmlformats.org/officeDocument/2006/math">
                    <m:r>
                      <a:rPr lang="en-US" b="0" i="1" smtClean="0">
                        <a:latin typeface="Cambria Math" panose="02040503050406030204" pitchFamily="18" charset="0"/>
                      </a:rPr>
                      <m:t>𝛼</m:t>
                    </m:r>
                  </m:oMath>
                </a14:m>
                <a:r>
                  <a:rPr lang="en-US" dirty="0"/>
                  <a:t> (one per training sample). Don’t train </a:t>
                </a:r>
                <a14:m>
                  <m:oMath xmlns:m="http://schemas.openxmlformats.org/officeDocument/2006/math">
                    <m:r>
                      <a:rPr lang="en-US" b="0" i="1" dirty="0" smtClean="0">
                        <a:latin typeface="Cambria Math" panose="02040503050406030204" pitchFamily="18" charset="0"/>
                      </a:rPr>
                      <m:t>𝑤</m:t>
                    </m:r>
                  </m:oMath>
                </a14:m>
                <a:endParaRPr lang="en-US" dirty="0"/>
              </a:p>
              <a:p>
                <a:pPr lvl="1"/>
                <a14:m>
                  <m:oMath xmlns:m="http://schemas.openxmlformats.org/officeDocument/2006/math">
                    <m:r>
                      <a:rPr lang="en-US" i="1" dirty="0">
                        <a:latin typeface="Cambria Math" panose="02040503050406030204" pitchFamily="18" charset="0"/>
                      </a:rPr>
                      <m:t>𝑤</m:t>
                    </m:r>
                    <m:r>
                      <a:rPr lang="en-US" i="1" dirty="0">
                        <a:latin typeface="Cambria Math" panose="02040503050406030204" pitchFamily="18" charset="0"/>
                      </a:rPr>
                      <m:t>=</m:t>
                    </m:r>
                    <m:nary>
                      <m:naryPr>
                        <m:chr m:val="∑"/>
                        <m:supHide m:val="on"/>
                        <m:ctrlPr>
                          <a:rPr lang="en-US" i="1" dirty="0">
                            <a:latin typeface="Cambria Math" panose="02040503050406030204" pitchFamily="18" charset="0"/>
                          </a:rPr>
                        </m:ctrlPr>
                      </m:naryPr>
                      <m:sub>
                        <m:r>
                          <a:rPr lang="en-US" i="1" dirty="0">
                            <a:latin typeface="Cambria Math" panose="02040503050406030204" pitchFamily="18" charset="0"/>
                          </a:rPr>
                          <m:t>𝑖</m:t>
                        </m:r>
                      </m:sub>
                      <m:sup/>
                      <m:e>
                        <m:sSub>
                          <m:sSubPr>
                            <m:ctrlPr>
                              <a:rPr lang="en-US" i="1" dirty="0">
                                <a:latin typeface="Cambria Math" panose="02040503050406030204" pitchFamily="18" charset="0"/>
                              </a:rPr>
                            </m:ctrlPr>
                          </m:sSubPr>
                          <m:e>
                            <m:r>
                              <a:rPr lang="en-US" i="1" dirty="0">
                                <a:latin typeface="Cambria Math" panose="02040503050406030204" pitchFamily="18" charset="0"/>
                              </a:rPr>
                              <m:t>𝛼</m:t>
                            </m:r>
                          </m:e>
                          <m:sub>
                            <m:r>
                              <a:rPr lang="en-US" i="1" dirty="0">
                                <a:latin typeface="Cambria Math" panose="02040503050406030204" pitchFamily="18" charset="0"/>
                              </a:rPr>
                              <m:t>𝑖</m:t>
                            </m:r>
                          </m:sub>
                        </m:sSub>
                        <m:r>
                          <a:rPr lang="el-GR" i="1" dirty="0">
                            <a:latin typeface="Cambria Math" panose="02040503050406030204" pitchFamily="18" charset="0"/>
                          </a:rPr>
                          <m:t>𝜙</m:t>
                        </m:r>
                        <m:r>
                          <a:rPr lang="el-GR"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r>
                          <a:rPr lang="en-US" i="1" dirty="0">
                            <a:latin typeface="Cambria Math" panose="02040503050406030204" pitchFamily="18" charset="0"/>
                          </a:rPr>
                          <m:t>) </m:t>
                        </m:r>
                      </m:e>
                    </m:nary>
                  </m:oMath>
                </a14:m>
                <a:endParaRPr lang="en-US" dirty="0"/>
              </a:p>
              <a:p>
                <a:pPr lvl="1"/>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m:t>
                        </m:r>
                      </m:sup>
                    </m:sSup>
                    <m:r>
                      <a:rPr lang="el-GR" i="1" dirty="0">
                        <a:latin typeface="Cambria Math" panose="02040503050406030204" pitchFamily="18" charset="0"/>
                      </a:rPr>
                      <m:t>𝜙</m:t>
                    </m:r>
                    <m:r>
                      <a:rPr lang="el-GR" i="1" dirty="0">
                        <a:latin typeface="Cambria Math" panose="02040503050406030204" pitchFamily="18" charset="0"/>
                      </a:rPr>
                      <m:t>(</m:t>
                    </m:r>
                    <m:r>
                      <a:rPr lang="en-US" i="1" dirty="0">
                        <a:latin typeface="Cambria Math" panose="02040503050406030204" pitchFamily="18" charset="0"/>
                      </a:rPr>
                      <m:t>𝑧</m:t>
                    </m:r>
                    <m:r>
                      <a:rPr lang="en-US" i="1" dirty="0">
                        <a:latin typeface="Cambria Math" panose="02040503050406030204" pitchFamily="18" charset="0"/>
                      </a:rPr>
                      <m:t>)=</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nary>
                              <m:naryPr>
                                <m:chr m:val="∑"/>
                                <m:supHide m:val="on"/>
                                <m:ctrlPr>
                                  <a:rPr lang="en-US" i="1" dirty="0">
                                    <a:latin typeface="Cambria Math" panose="02040503050406030204" pitchFamily="18" charset="0"/>
                                  </a:rPr>
                                </m:ctrlPr>
                              </m:naryPr>
                              <m:sub>
                                <m:r>
                                  <m:rPr>
                                    <m:brk m:alnAt="7"/>
                                  </m:rPr>
                                  <a:rPr lang="en-US" i="1" dirty="0">
                                    <a:latin typeface="Cambria Math" panose="02040503050406030204" pitchFamily="18" charset="0"/>
                                  </a:rPr>
                                  <m:t>𝑖</m:t>
                                </m:r>
                              </m:sub>
                              <m:sup/>
                              <m:e>
                                <m:sSub>
                                  <m:sSubPr>
                                    <m:ctrlPr>
                                      <a:rPr lang="en-US" i="1" dirty="0">
                                        <a:latin typeface="Cambria Math" panose="02040503050406030204" pitchFamily="18" charset="0"/>
                                      </a:rPr>
                                    </m:ctrlPr>
                                  </m:sSubPr>
                                  <m:e>
                                    <m:r>
                                      <a:rPr lang="en-US" i="1" dirty="0">
                                        <a:latin typeface="Cambria Math" panose="02040503050406030204" pitchFamily="18" charset="0"/>
                                      </a:rPr>
                                      <m:t>𝛼</m:t>
                                    </m:r>
                                  </m:e>
                                  <m:sub>
                                    <m:r>
                                      <a:rPr lang="en-US" i="1" dirty="0">
                                        <a:latin typeface="Cambria Math" panose="02040503050406030204" pitchFamily="18" charset="0"/>
                                      </a:rPr>
                                      <m:t>𝑖</m:t>
                                    </m:r>
                                  </m:sub>
                                </m:sSub>
                                <m:r>
                                  <a:rPr lang="el-GR" i="1" dirty="0">
                                    <a:latin typeface="Cambria Math" panose="02040503050406030204" pitchFamily="18" charset="0"/>
                                  </a:rPr>
                                  <m:t>𝜙</m:t>
                                </m:r>
                                <m:r>
                                  <a:rPr lang="el-GR"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r>
                                  <a:rPr lang="en-US" i="1" dirty="0">
                                    <a:latin typeface="Cambria Math" panose="02040503050406030204" pitchFamily="18" charset="0"/>
                                  </a:rPr>
                                  <m:t>)</m:t>
                                </m:r>
                              </m:e>
                            </m:nary>
                          </m:e>
                        </m:d>
                      </m:e>
                      <m:sup>
                        <m:r>
                          <a:rPr lang="en-US" i="1" dirty="0">
                            <a:latin typeface="Cambria Math" panose="02040503050406030204" pitchFamily="18" charset="0"/>
                          </a:rPr>
                          <m:t>⊤</m:t>
                        </m:r>
                      </m:sup>
                    </m:sSup>
                    <m:r>
                      <a:rPr lang="el-GR" i="1" dirty="0">
                        <a:latin typeface="Cambria Math" panose="02040503050406030204" pitchFamily="18" charset="0"/>
                      </a:rPr>
                      <m:t>𝜙</m:t>
                    </m:r>
                    <m:r>
                      <a:rPr lang="el-GR" i="1" dirty="0">
                        <a:latin typeface="Cambria Math" panose="02040503050406030204" pitchFamily="18" charset="0"/>
                      </a:rPr>
                      <m:t>(</m:t>
                    </m:r>
                    <m:r>
                      <a:rPr lang="en-US" i="1" dirty="0">
                        <a:latin typeface="Cambria Math" panose="02040503050406030204" pitchFamily="18" charset="0"/>
                      </a:rPr>
                      <m:t>𝑧</m:t>
                    </m:r>
                    <m:r>
                      <a:rPr lang="en-US" i="1" dirty="0">
                        <a:latin typeface="Cambria Math" panose="02040503050406030204" pitchFamily="18" charset="0"/>
                      </a:rPr>
                      <m:t>)=</m:t>
                    </m:r>
                    <m:nary>
                      <m:naryPr>
                        <m:chr m:val="∑"/>
                        <m:supHide m:val="on"/>
                        <m:ctrlPr>
                          <a:rPr lang="en-US" i="1" dirty="0">
                            <a:latin typeface="Cambria Math" panose="02040503050406030204" pitchFamily="18" charset="0"/>
                          </a:rPr>
                        </m:ctrlPr>
                      </m:naryPr>
                      <m:sub>
                        <m:r>
                          <m:rPr>
                            <m:brk m:alnAt="7"/>
                          </m:rPr>
                          <a:rPr lang="en-US" i="1" dirty="0">
                            <a:latin typeface="Cambria Math" panose="02040503050406030204" pitchFamily="18" charset="0"/>
                          </a:rPr>
                          <m:t>𝑖</m:t>
                        </m:r>
                      </m:sub>
                      <m:sup/>
                      <m:e>
                        <m:sSub>
                          <m:sSubPr>
                            <m:ctrlPr>
                              <a:rPr lang="en-US" i="1" dirty="0">
                                <a:latin typeface="Cambria Math" panose="02040503050406030204" pitchFamily="18" charset="0"/>
                              </a:rPr>
                            </m:ctrlPr>
                          </m:sSubPr>
                          <m:e>
                            <m:r>
                              <a:rPr lang="en-US" i="1" dirty="0">
                                <a:latin typeface="Cambria Math" panose="02040503050406030204" pitchFamily="18" charset="0"/>
                              </a:rPr>
                              <m:t>𝛼</m:t>
                            </m:r>
                          </m:e>
                          <m:sub>
                            <m:r>
                              <a:rPr lang="en-US" i="1" dirty="0">
                                <a:latin typeface="Cambria Math" panose="02040503050406030204" pitchFamily="18" charset="0"/>
                              </a:rPr>
                              <m:t>𝑖</m:t>
                            </m:r>
                          </m:sub>
                        </m:sSub>
                        <m:r>
                          <a:rPr lang="el-GR" i="1" dirty="0">
                            <a:latin typeface="Cambria Math" panose="02040503050406030204" pitchFamily="18" charset="0"/>
                          </a:rPr>
                          <m:t>𝜙</m:t>
                        </m:r>
                        <m:sSup>
                          <m:sSupPr>
                            <m:ctrlPr>
                              <a:rPr lang="en-US" i="1" dirty="0">
                                <a:latin typeface="Cambria Math" panose="02040503050406030204" pitchFamily="18" charset="0"/>
                              </a:rPr>
                            </m:ctrlPr>
                          </m:sSupPr>
                          <m:e>
                            <m:d>
                              <m:dPr>
                                <m:ctrlPr>
                                  <a:rPr lang="el-GR"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e>
                            </m:d>
                          </m:e>
                          <m:sup>
                            <m:r>
                              <a:rPr lang="en-US" i="1" dirty="0">
                                <a:latin typeface="Cambria Math" panose="02040503050406030204" pitchFamily="18" charset="0"/>
                              </a:rPr>
                              <m:t>⊤</m:t>
                            </m:r>
                          </m:sup>
                        </m:sSup>
                        <m:r>
                          <a:rPr lang="el-GR" i="1" dirty="0">
                            <a:latin typeface="Cambria Math" panose="02040503050406030204" pitchFamily="18" charset="0"/>
                          </a:rPr>
                          <m:t>𝜙</m:t>
                        </m:r>
                        <m:r>
                          <a:rPr lang="el-GR" i="1" dirty="0">
                            <a:latin typeface="Cambria Math" panose="02040503050406030204" pitchFamily="18" charset="0"/>
                          </a:rPr>
                          <m:t>(</m:t>
                        </m:r>
                        <m:r>
                          <a:rPr lang="en-US" i="1" dirty="0">
                            <a:latin typeface="Cambria Math" panose="02040503050406030204" pitchFamily="18" charset="0"/>
                          </a:rPr>
                          <m:t>𝑧</m:t>
                        </m:r>
                        <m:r>
                          <a:rPr lang="en-US" i="1" dirty="0">
                            <a:latin typeface="Cambria Math" panose="02040503050406030204" pitchFamily="18" charset="0"/>
                          </a:rPr>
                          <m:t>)</m:t>
                        </m:r>
                      </m:e>
                    </m:nary>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17E4BF96-0528-C249-BF49-D859584593FF}"/>
                  </a:ext>
                </a:extLst>
              </p:cNvPr>
              <p:cNvSpPr>
                <a:spLocks noGrp="1" noRot="1" noChangeAspect="1" noMove="1" noResize="1" noEditPoints="1" noAdjustHandles="1" noChangeArrowheads="1" noChangeShapeType="1" noTextEdit="1"/>
              </p:cNvSpPr>
              <p:nvPr>
                <p:ph idx="1"/>
              </p:nvPr>
            </p:nvSpPr>
            <p:spPr>
              <a:blipFill>
                <a:blip r:embed="rId2"/>
                <a:stretch>
                  <a:fillRect l="-1206" t="-2326" r="-1809" b="-436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3DF20F6-A961-084B-BEAF-536E33E4B1B8}"/>
              </a:ext>
            </a:extLst>
          </p:cNvPr>
          <p:cNvSpPr>
            <a:spLocks noGrp="1"/>
          </p:cNvSpPr>
          <p:nvPr>
            <p:ph type="sldNum" sz="quarter" idx="12"/>
          </p:nvPr>
        </p:nvSpPr>
        <p:spPr/>
        <p:txBody>
          <a:bodyPr/>
          <a:lstStyle/>
          <a:p>
            <a:fld id="{5F07402F-1908-0F43-B844-ECE5D9BD648C}" type="slidenum">
              <a:rPr lang="en-US" smtClean="0"/>
              <a:t>3</a:t>
            </a:fld>
            <a:endParaRPr lang="en-US"/>
          </a:p>
        </p:txBody>
      </p:sp>
    </p:spTree>
    <p:extLst>
      <p:ext uri="{BB962C8B-B14F-4D97-AF65-F5344CB8AC3E}">
        <p14:creationId xmlns:p14="http://schemas.microsoft.com/office/powerpoint/2010/main" val="837031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54EB8-9314-D94D-9E3D-94B500B7AAA5}"/>
              </a:ext>
            </a:extLst>
          </p:cNvPr>
          <p:cNvSpPr>
            <a:spLocks noGrp="1"/>
          </p:cNvSpPr>
          <p:nvPr>
            <p:ph type="title"/>
          </p:nvPr>
        </p:nvSpPr>
        <p:spPr/>
        <p:txBody>
          <a:bodyPr/>
          <a:lstStyle/>
          <a:p>
            <a:r>
              <a:rPr lang="en-US" dirty="0"/>
              <a:t>Using kernels in ML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3D927B-91EB-E547-AC47-1039E740D7CF}"/>
                  </a:ext>
                </a:extLst>
              </p:cNvPr>
              <p:cNvSpPr>
                <a:spLocks noGrp="1"/>
              </p:cNvSpPr>
              <p:nvPr>
                <p:ph idx="1"/>
              </p:nvPr>
            </p:nvSpPr>
            <p:spPr/>
            <p:txBody>
              <a:bodyPr/>
              <a:lstStyle/>
              <a:p>
                <a:r>
                  <a:rPr lang="en-US" dirty="0"/>
                  <a:t>In order to use kernels in ML algorithms we need to show that we can train and predict using inner products of the observations</a:t>
                </a:r>
              </a:p>
              <a:p>
                <a:r>
                  <a:rPr lang="en-US" dirty="0"/>
                  <a:t>Then, we can simply swap the inner product with the kernel function</a:t>
                </a:r>
              </a:p>
              <a:p>
                <a:r>
                  <a:rPr lang="en-US" dirty="0"/>
                  <a:t>For example, kernelizing 1 nearest neighbors (Euclidian) is straightforward </a:t>
                </a:r>
              </a:p>
              <a:p>
                <a:pPr lvl="1"/>
                <a:r>
                  <a:rPr lang="en-US" dirty="0"/>
                  <a:t>Training: none</a:t>
                </a:r>
              </a:p>
              <a:p>
                <a:pPr lvl="1"/>
                <a:r>
                  <a:rPr lang="en-US" dirty="0"/>
                  <a:t>Predicting: </a:t>
                </a:r>
                <a14:m>
                  <m:oMath xmlns:m="http://schemas.openxmlformats.org/officeDocument/2006/math">
                    <m:r>
                      <a:rPr lang="en-US" b="0" i="1" smtClean="0">
                        <a:latin typeface="Cambria Math" panose="02040503050406030204" pitchFamily="18" charset="0"/>
                      </a:rPr>
                      <m:t>h</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0" smtClean="0">
                        <a:latin typeface="Cambria Math" panose="02040503050406030204" pitchFamily="18" charset="0"/>
                      </a:rPr>
                      <m:t>=</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e>
                    </m:d>
                    <m:r>
                      <a:rPr lang="en-US" b="0" i="1" smtClean="0">
                        <a:latin typeface="Cambria Math" panose="02040503050406030204" pitchFamily="18" charset="0"/>
                      </a:rPr>
                      <m:t> </m:t>
                    </m:r>
                    <m:r>
                      <m:rPr>
                        <m:sty m:val="p"/>
                      </m:rPr>
                      <a:rPr lang="en-US" b="0" i="0" smtClean="0">
                        <a:latin typeface="Cambria Math" panose="02040503050406030204" pitchFamily="18" charset="0"/>
                      </a:rPr>
                      <m:t>where</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min</m:t>
                                </m:r>
                              </m:e>
                              <m:lim>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𝐷</m:t>
                                </m:r>
                              </m:lim>
                            </m:limLow>
                          </m:fName>
                          <m:e>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e>
                                </m:d>
                              </m:e>
                              <m:sub>
                                <m:r>
                                  <a:rPr lang="en-US" b="0" i="1" smtClean="0">
                                    <a:latin typeface="Cambria Math" panose="02040503050406030204" pitchFamily="18" charset="0"/>
                                  </a:rPr>
                                  <m:t>2</m:t>
                                </m:r>
                              </m:sub>
                            </m:sSub>
                          </m:e>
                        </m:func>
                      </m:e>
                    </m:func>
                    <m:r>
                      <a:rPr lang="en-US" b="0" i="1" smtClean="0">
                        <a:latin typeface="Cambria Math" panose="02040503050406030204" pitchFamily="18" charset="0"/>
                      </a:rPr>
                      <m:t>=</m:t>
                    </m:r>
                    <m:func>
                      <m:funcPr>
                        <m:ctrlPr>
                          <a:rPr lang="en-US" i="1">
                            <a:latin typeface="Cambria Math" panose="02040503050406030204" pitchFamily="18" charset="0"/>
                          </a:rPr>
                        </m:ctrlPr>
                      </m:funcPr>
                      <m:fName>
                        <m:r>
                          <m:rPr>
                            <m:sty m:val="p"/>
                          </m:rPr>
                          <a:rPr lang="en-US" smtClean="0">
                            <a:latin typeface="Cambria Math" panose="02040503050406030204" pitchFamily="18" charset="0"/>
                          </a:rPr>
                          <m:t>arg</m:t>
                        </m:r>
                      </m:fName>
                      <m:e>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𝐷</m:t>
                                </m:r>
                              </m:lim>
                            </m:limLow>
                          </m:fName>
                          <m:e>
                            <m:sSubSup>
                              <m:sSubSupPr>
                                <m:ctrlPr>
                                  <a:rPr lang="en-US" b="0" i="1" smtClean="0">
                                    <a:latin typeface="Cambria Math" panose="02040503050406030204" pitchFamily="18" charset="0"/>
                                  </a:rPr>
                                </m:ctrlPr>
                              </m:sSubSupPr>
                              <m:e>
                                <m:d>
                                  <m:dPr>
                                    <m:begChr m:val="‖"/>
                                    <m:endChr m:val="‖"/>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sub>
                                <m:r>
                                  <a:rPr lang="en-US" i="1">
                                    <a:latin typeface="Cambria Math" panose="02040503050406030204" pitchFamily="18" charset="0"/>
                                  </a:rPr>
                                  <m:t>2</m:t>
                                </m:r>
                              </m:sub>
                              <m:sup>
                                <m:r>
                                  <a:rPr lang="en-US" b="0" i="1" smtClean="0">
                                    <a:latin typeface="Cambria Math" panose="02040503050406030204" pitchFamily="18" charset="0"/>
                                  </a:rPr>
                                  <m:t>2</m:t>
                                </m:r>
                              </m:sup>
                            </m:sSubSup>
                          </m:e>
                        </m:func>
                      </m:e>
                    </m:func>
                  </m:oMath>
                </a14:m>
                <a:endParaRPr lang="en-US" dirty="0"/>
              </a:p>
              <a:p>
                <a:pPr lvl="1"/>
                <a14:m>
                  <m:oMath xmlns:m="http://schemas.openxmlformats.org/officeDocument/2006/math">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min</m:t>
                            </m:r>
                          </m:fName>
                          <m:e>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r>
                              <a:rPr lang="en-US" i="1">
                                <a:latin typeface="Cambria Math" panose="02040503050406030204" pitchFamily="18" charset="0"/>
                              </a:rPr>
                              <m:t>𝑥</m:t>
                            </m:r>
                            <m:r>
                              <a:rPr lang="en-US" i="1">
                                <a:latin typeface="Cambria Math" panose="02040503050406030204" pitchFamily="18" charset="0"/>
                              </a:rPr>
                              <m:t>−2</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m:t>
                                </m:r>
                              </m:sup>
                            </m:sSub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func>
                      </m:e>
                    </m:func>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9B3D927B-91EB-E547-AC47-1039E740D7CF}"/>
                  </a:ext>
                </a:extLst>
              </p:cNvPr>
              <p:cNvSpPr>
                <a:spLocks noGrp="1" noRot="1" noChangeAspect="1" noMove="1" noResize="1" noEditPoints="1" noAdjustHandles="1" noChangeArrowheads="1" noChangeShapeType="1" noTextEdit="1"/>
              </p:cNvSpPr>
              <p:nvPr>
                <p:ph idx="1"/>
              </p:nvPr>
            </p:nvSpPr>
            <p:spPr>
              <a:blipFill>
                <a:blip r:embed="rId2"/>
                <a:stretch>
                  <a:fillRect l="-1086" t="-2326" r="-144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E039E2C-0F13-BA4F-8C03-589D3146A7F6}"/>
              </a:ext>
            </a:extLst>
          </p:cNvPr>
          <p:cNvSpPr>
            <a:spLocks noGrp="1"/>
          </p:cNvSpPr>
          <p:nvPr>
            <p:ph type="sldNum" sz="quarter" idx="12"/>
          </p:nvPr>
        </p:nvSpPr>
        <p:spPr/>
        <p:txBody>
          <a:bodyPr/>
          <a:lstStyle/>
          <a:p>
            <a:fld id="{5F07402F-1908-0F43-B844-ECE5D9BD648C}" type="slidenum">
              <a:rPr lang="en-US" smtClean="0"/>
              <a:t>4</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D1FA42D-0208-C24D-B018-EFDA60EADC30}"/>
                  </a:ext>
                </a:extLst>
              </p:cNvPr>
              <p:cNvSpPr txBox="1"/>
              <p:nvPr/>
            </p:nvSpPr>
            <p:spPr>
              <a:xfrm>
                <a:off x="2779982" y="5455119"/>
                <a:ext cx="84157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𝐾</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𝑥</m:t>
                          </m:r>
                        </m:e>
                      </m:d>
                    </m:oMath>
                  </m:oMathPara>
                </a14:m>
                <a:endParaRPr lang="en-US" sz="2000" dirty="0"/>
              </a:p>
            </p:txBody>
          </p:sp>
        </mc:Choice>
        <mc:Fallback xmlns="">
          <p:sp>
            <p:nvSpPr>
              <p:cNvPr id="5" name="TextBox 4">
                <a:extLst>
                  <a:ext uri="{FF2B5EF4-FFF2-40B4-BE49-F238E27FC236}">
                    <a16:creationId xmlns:a16="http://schemas.microsoft.com/office/drawing/2014/main" id="{AD1FA42D-0208-C24D-B018-EFDA60EADC30}"/>
                  </a:ext>
                </a:extLst>
              </p:cNvPr>
              <p:cNvSpPr txBox="1">
                <a:spLocks noRot="1" noChangeAspect="1" noMove="1" noResize="1" noEditPoints="1" noAdjustHandles="1" noChangeArrowheads="1" noChangeShapeType="1" noTextEdit="1"/>
              </p:cNvSpPr>
              <p:nvPr/>
            </p:nvSpPr>
            <p:spPr>
              <a:xfrm>
                <a:off x="2779982" y="5455119"/>
                <a:ext cx="841577" cy="307777"/>
              </a:xfrm>
              <a:prstGeom prst="rect">
                <a:avLst/>
              </a:prstGeom>
              <a:blipFill>
                <a:blip r:embed="rId3"/>
                <a:stretch>
                  <a:fillRect l="-5882"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F8F74FB-04DF-9549-89D7-60944DE6DA01}"/>
                  </a:ext>
                </a:extLst>
              </p:cNvPr>
              <p:cNvSpPr txBox="1"/>
              <p:nvPr/>
            </p:nvSpPr>
            <p:spPr>
              <a:xfrm>
                <a:off x="3829008" y="5455119"/>
                <a:ext cx="92871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𝐾</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𝑡</m:t>
                              </m:r>
                            </m:sub>
                          </m:sSub>
                        </m:e>
                      </m:d>
                    </m:oMath>
                  </m:oMathPara>
                </a14:m>
                <a:endParaRPr lang="en-US" sz="2000" dirty="0"/>
              </a:p>
            </p:txBody>
          </p:sp>
        </mc:Choice>
        <mc:Fallback xmlns="">
          <p:sp>
            <p:nvSpPr>
              <p:cNvPr id="6" name="TextBox 5">
                <a:extLst>
                  <a:ext uri="{FF2B5EF4-FFF2-40B4-BE49-F238E27FC236}">
                    <a16:creationId xmlns:a16="http://schemas.microsoft.com/office/drawing/2014/main" id="{3F8F74FB-04DF-9549-89D7-60944DE6DA01}"/>
                  </a:ext>
                </a:extLst>
              </p:cNvPr>
              <p:cNvSpPr txBox="1">
                <a:spLocks noRot="1" noChangeAspect="1" noMove="1" noResize="1" noEditPoints="1" noAdjustHandles="1" noChangeArrowheads="1" noChangeShapeType="1" noTextEdit="1"/>
              </p:cNvSpPr>
              <p:nvPr/>
            </p:nvSpPr>
            <p:spPr>
              <a:xfrm>
                <a:off x="3829008" y="5455119"/>
                <a:ext cx="928716" cy="307777"/>
              </a:xfrm>
              <a:prstGeom prst="rect">
                <a:avLst/>
              </a:prstGeom>
              <a:blipFill>
                <a:blip r:embed="rId4"/>
                <a:stretch>
                  <a:fillRect l="-5405"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B16B12B-636E-4C40-9525-D0D86F032E81}"/>
                  </a:ext>
                </a:extLst>
              </p:cNvPr>
              <p:cNvSpPr txBox="1"/>
              <p:nvPr/>
            </p:nvSpPr>
            <p:spPr>
              <a:xfrm>
                <a:off x="4776247" y="5455119"/>
                <a:ext cx="101585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𝐾</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𝑡</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𝑡</m:t>
                              </m:r>
                            </m:sub>
                          </m:sSub>
                        </m:e>
                      </m:d>
                    </m:oMath>
                  </m:oMathPara>
                </a14:m>
                <a:endParaRPr lang="en-US" sz="2000" dirty="0"/>
              </a:p>
            </p:txBody>
          </p:sp>
        </mc:Choice>
        <mc:Fallback xmlns="">
          <p:sp>
            <p:nvSpPr>
              <p:cNvPr id="7" name="TextBox 6">
                <a:extLst>
                  <a:ext uri="{FF2B5EF4-FFF2-40B4-BE49-F238E27FC236}">
                    <a16:creationId xmlns:a16="http://schemas.microsoft.com/office/drawing/2014/main" id="{EB16B12B-636E-4C40-9525-D0D86F032E81}"/>
                  </a:ext>
                </a:extLst>
              </p:cNvPr>
              <p:cNvSpPr txBox="1">
                <a:spLocks noRot="1" noChangeAspect="1" noMove="1" noResize="1" noEditPoints="1" noAdjustHandles="1" noChangeArrowheads="1" noChangeShapeType="1" noTextEdit="1"/>
              </p:cNvSpPr>
              <p:nvPr/>
            </p:nvSpPr>
            <p:spPr>
              <a:xfrm>
                <a:off x="4776247" y="5455119"/>
                <a:ext cx="1015856" cy="307777"/>
              </a:xfrm>
              <a:prstGeom prst="rect">
                <a:avLst/>
              </a:prstGeom>
              <a:blipFill>
                <a:blip r:embed="rId5"/>
                <a:stretch>
                  <a:fillRect l="-4938" b="-16000"/>
                </a:stretch>
              </a:blipFill>
            </p:spPr>
            <p:txBody>
              <a:bodyPr/>
              <a:lstStyle/>
              <a:p>
                <a:r>
                  <a:rPr lang="en-US">
                    <a:noFill/>
                  </a:rPr>
                  <a:t> </a:t>
                </a:r>
              </a:p>
            </p:txBody>
          </p:sp>
        </mc:Fallback>
      </mc:AlternateContent>
      <p:sp>
        <p:nvSpPr>
          <p:cNvPr id="8" name="Left Brace 7">
            <a:extLst>
              <a:ext uri="{FF2B5EF4-FFF2-40B4-BE49-F238E27FC236}">
                <a16:creationId xmlns:a16="http://schemas.microsoft.com/office/drawing/2014/main" id="{1476AB87-DE80-754D-A622-EE9194D91775}"/>
              </a:ext>
            </a:extLst>
          </p:cNvPr>
          <p:cNvSpPr/>
          <p:nvPr/>
        </p:nvSpPr>
        <p:spPr>
          <a:xfrm rot="16200000">
            <a:off x="3090067" y="5067962"/>
            <a:ext cx="226075" cy="55163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a:extLst>
              <a:ext uri="{FF2B5EF4-FFF2-40B4-BE49-F238E27FC236}">
                <a16:creationId xmlns:a16="http://schemas.microsoft.com/office/drawing/2014/main" id="{9B6012DE-26CC-C147-A6EC-007AB6363AA0}"/>
              </a:ext>
            </a:extLst>
          </p:cNvPr>
          <p:cNvSpPr/>
          <p:nvPr/>
        </p:nvSpPr>
        <p:spPr>
          <a:xfrm rot="16200000">
            <a:off x="4198372" y="5021049"/>
            <a:ext cx="219121" cy="64901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a:extLst>
              <a:ext uri="{FF2B5EF4-FFF2-40B4-BE49-F238E27FC236}">
                <a16:creationId xmlns:a16="http://schemas.microsoft.com/office/drawing/2014/main" id="{FBA53F86-8242-0A46-825D-B3B8BEB295B3}"/>
              </a:ext>
            </a:extLst>
          </p:cNvPr>
          <p:cNvSpPr/>
          <p:nvPr/>
        </p:nvSpPr>
        <p:spPr>
          <a:xfrm rot="16200000">
            <a:off x="5147861" y="4985957"/>
            <a:ext cx="230382" cy="7304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8233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C2E76-4DBB-2B41-A88D-777151394EB3}"/>
              </a:ext>
            </a:extLst>
          </p:cNvPr>
          <p:cNvSpPr>
            <a:spLocks noGrp="1"/>
          </p:cNvSpPr>
          <p:nvPr>
            <p:ph type="title"/>
          </p:nvPr>
        </p:nvSpPr>
        <p:spPr/>
        <p:txBody>
          <a:bodyPr/>
          <a:lstStyle/>
          <a:p>
            <a:r>
              <a:rPr lang="en-US" dirty="0"/>
              <a:t>Using kernels in ML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085ADD-12C0-DE41-BD30-8352806C1650}"/>
                  </a:ext>
                </a:extLst>
              </p:cNvPr>
              <p:cNvSpPr>
                <a:spLocks noGrp="1"/>
              </p:cNvSpPr>
              <p:nvPr>
                <p:ph idx="1"/>
              </p:nvPr>
            </p:nvSpPr>
            <p:spPr/>
            <p:txBody>
              <a:bodyPr>
                <a:normAutofit fontScale="92500" lnSpcReduction="10000"/>
              </a:bodyPr>
              <a:lstStyle/>
              <a:p>
                <a:r>
                  <a:rPr lang="en-US" b="1" dirty="0"/>
                  <a:t>Ordinary Least Squares:</a:t>
                </a:r>
                <a:r>
                  <a:rPr lang="en-US" dirty="0"/>
                  <a:t> </a:t>
                </a:r>
              </a:p>
              <a:p>
                <a:pPr lvl="1"/>
                <a14:m>
                  <m:oMath xmlns:m="http://schemas.openxmlformats.org/officeDocument/2006/math">
                    <m:func>
                      <m:funcPr>
                        <m:ctrlPr>
                          <a:rPr lang="en-US" i="1" dirty="0">
                            <a:latin typeface="Cambria Math" panose="02040503050406030204" pitchFamily="18" charset="0"/>
                          </a:rPr>
                        </m:ctrlPr>
                      </m:funcPr>
                      <m:fName>
                        <m:sSub>
                          <m:sSubPr>
                            <m:ctrlPr>
                              <a:rPr lang="en-US" i="1" dirty="0">
                                <a:latin typeface="Cambria Math" panose="02040503050406030204" pitchFamily="18" charset="0"/>
                              </a:rPr>
                            </m:ctrlPr>
                          </m:sSubPr>
                          <m:e>
                            <m:r>
                              <m:rPr>
                                <m:sty m:val="p"/>
                              </m:rPr>
                              <a:rPr lang="en-US" dirty="0">
                                <a:latin typeface="Cambria Math" panose="02040503050406030204" pitchFamily="18" charset="0"/>
                              </a:rPr>
                              <m:t>arg</m:t>
                            </m:r>
                          </m:e>
                          <m:sub>
                            <m:r>
                              <a:rPr lang="en-US" i="1" dirty="0">
                                <a:latin typeface="Cambria Math" panose="02040503050406030204" pitchFamily="18" charset="0"/>
                              </a:rPr>
                              <m:t>𝑤</m:t>
                            </m:r>
                          </m:sub>
                        </m:sSub>
                      </m:fName>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min</m:t>
                            </m:r>
                          </m:fName>
                          <m:e>
                            <m:r>
                              <a:rPr lang="en-US" i="1" dirty="0">
                                <a:latin typeface="Cambria Math" panose="02040503050406030204" pitchFamily="18" charset="0"/>
                                <a:ea typeface="Cambria Math" panose="02040503050406030204" pitchFamily="18" charset="0"/>
                              </a:rPr>
                              <m:t>0.5</m:t>
                            </m:r>
                            <m:sSup>
                              <m:sSupPr>
                                <m:ctrlPr>
                                  <a:rPr lang="en-US" i="1" dirty="0">
                                    <a:latin typeface="Cambria Math" panose="02040503050406030204" pitchFamily="18" charset="0"/>
                                    <a:ea typeface="Cambria Math" panose="02040503050406030204" pitchFamily="18" charset="0"/>
                                  </a:rPr>
                                </m:ctrlPr>
                              </m:sSupPr>
                              <m:e>
                                <m:d>
                                  <m:dPr>
                                    <m:ctrlPr>
                                      <a:rPr lang="en-US" i="1" dirty="0">
                                        <a:latin typeface="Cambria Math" panose="02040503050406030204" pitchFamily="18" charset="0"/>
                                        <a:ea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𝑥𝑤</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𝑦</m:t>
                                    </m:r>
                                  </m:e>
                                </m:d>
                              </m:e>
                              <m:sup>
                                <m:r>
                                  <a:rPr lang="en-US" i="1" dirty="0">
                                    <a:latin typeface="Cambria Math" panose="02040503050406030204" pitchFamily="18" charset="0"/>
                                    <a:ea typeface="Cambria Math" panose="02040503050406030204" pitchFamily="18" charset="0"/>
                                  </a:rPr>
                                  <m:t>2</m:t>
                                </m:r>
                              </m:sup>
                            </m:sSup>
                          </m:e>
                        </m:func>
                      </m:e>
                    </m:func>
                  </m:oMath>
                </a14:m>
                <a:endParaRPr lang="en-US" dirty="0"/>
              </a:p>
              <a:p>
                <a:pPr lvl="1"/>
                <a:r>
                  <a:rPr lang="en-US" dirty="0"/>
                  <a:t>Squared loss</a:t>
                </a:r>
              </a:p>
              <a:p>
                <a:pPr lvl="1"/>
                <a:r>
                  <a:rPr lang="en-US" dirty="0"/>
                  <a:t>No regularization </a:t>
                </a:r>
              </a:p>
              <a:p>
                <a:pPr lvl="1"/>
                <a:r>
                  <a:rPr lang="en-US" dirty="0">
                    <a:solidFill>
                      <a:srgbClr val="FF0000"/>
                    </a:solidFill>
                  </a:rPr>
                  <a:t>Closed form: </a:t>
                </a:r>
                <a14:m>
                  <m:oMath xmlns:m="http://schemas.openxmlformats.org/officeDocument/2006/math">
                    <m:r>
                      <a:rPr lang="en-US" i="1" dirty="0">
                        <a:solidFill>
                          <a:srgbClr val="FF0000"/>
                        </a:solidFill>
                        <a:latin typeface="Cambria Math" panose="02040503050406030204" pitchFamily="18" charset="0"/>
                      </a:rPr>
                      <m:t>𝑤</m:t>
                    </m:r>
                    <m:r>
                      <a:rPr lang="en-US" i="1" dirty="0">
                        <a:solidFill>
                          <a:srgbClr val="FF0000"/>
                        </a:solidFill>
                        <a:latin typeface="Cambria Math" panose="02040503050406030204" pitchFamily="18" charset="0"/>
                      </a:rPr>
                      <m:t>=</m:t>
                    </m:r>
                    <m:sSup>
                      <m:sSupPr>
                        <m:ctrlPr>
                          <a:rPr lang="en-US" i="1" dirty="0">
                            <a:solidFill>
                              <a:srgbClr val="FF0000"/>
                            </a:solidFill>
                            <a:latin typeface="Cambria Math" panose="02040503050406030204" pitchFamily="18" charset="0"/>
                          </a:rPr>
                        </m:ctrlPr>
                      </m:sSupPr>
                      <m:e>
                        <m:d>
                          <m:dPr>
                            <m:ctrlPr>
                              <a:rPr lang="en-US" i="1" dirty="0">
                                <a:solidFill>
                                  <a:srgbClr val="FF0000"/>
                                </a:solidFill>
                                <a:latin typeface="Cambria Math" panose="02040503050406030204" pitchFamily="18" charset="0"/>
                              </a:rPr>
                            </m:ctrlPr>
                          </m:dPr>
                          <m:e>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r>
                              <a:rPr lang="en-US" i="1" dirty="0">
                                <a:solidFill>
                                  <a:srgbClr val="FF0000"/>
                                </a:solidFill>
                                <a:latin typeface="Cambria Math" panose="02040503050406030204" pitchFamily="18" charset="0"/>
                              </a:rPr>
                              <m:t>𝑥</m:t>
                            </m:r>
                          </m:e>
                        </m:d>
                      </m:e>
                      <m:sup>
                        <m:r>
                          <a:rPr lang="en-US" i="1" dirty="0">
                            <a:solidFill>
                              <a:srgbClr val="FF0000"/>
                            </a:solidFill>
                            <a:latin typeface="Cambria Math" panose="02040503050406030204" pitchFamily="18" charset="0"/>
                          </a:rPr>
                          <m:t>−1</m:t>
                        </m:r>
                      </m:sup>
                    </m:sSup>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r>
                      <a:rPr lang="en-US" i="1" dirty="0">
                        <a:solidFill>
                          <a:srgbClr val="FF0000"/>
                        </a:solidFill>
                        <a:latin typeface="Cambria Math" panose="02040503050406030204" pitchFamily="18" charset="0"/>
                      </a:rPr>
                      <m:t>𝑦</m:t>
                    </m:r>
                  </m:oMath>
                </a14:m>
                <a:endParaRPr lang="en-US" dirty="0">
                  <a:solidFill>
                    <a:srgbClr val="FF0000"/>
                  </a:solidFill>
                </a:endParaRPr>
              </a:p>
              <a:p>
                <a:pPr lvl="1"/>
                <a:r>
                  <a:rPr lang="en-US" dirty="0">
                    <a:solidFill>
                      <a:srgbClr val="FF0000"/>
                    </a:solidFill>
                  </a:rPr>
                  <a:t>Closed form: </a:t>
                </a:r>
                <a14:m>
                  <m:oMath xmlns:m="http://schemas.openxmlformats.org/officeDocument/2006/math">
                    <m:r>
                      <a:rPr lang="en-US" b="0" i="1" smtClean="0">
                        <a:solidFill>
                          <a:srgbClr val="FF0000"/>
                        </a:solidFill>
                        <a:latin typeface="Cambria Math" panose="02040503050406030204" pitchFamily="18" charset="0"/>
                      </a:rPr>
                      <m:t>𝛼</m:t>
                    </m:r>
                    <m:r>
                      <a:rPr lang="en-US" b="0" i="1" smtClean="0">
                        <a:solidFill>
                          <a:srgbClr val="FF0000"/>
                        </a:solidFill>
                        <a:latin typeface="Cambria Math" panose="02040503050406030204" pitchFamily="18" charset="0"/>
                      </a:rPr>
                      <m:t>=?</m:t>
                    </m:r>
                  </m:oMath>
                </a14:m>
                <a:endParaRPr lang="en-US" dirty="0">
                  <a:solidFill>
                    <a:srgbClr val="FF0000"/>
                  </a:solidFill>
                </a:endParaRPr>
              </a:p>
              <a:p>
                <a:r>
                  <a:rPr lang="en-US" b="1" dirty="0"/>
                  <a:t>Ridge Regression:</a:t>
                </a:r>
              </a:p>
              <a:p>
                <a:pPr lvl="1"/>
                <a:r>
                  <a:rPr lang="en-US" dirty="0"/>
                  <a:t> </a:t>
                </a:r>
                <a14:m>
                  <m:oMath xmlns:m="http://schemas.openxmlformats.org/officeDocument/2006/math">
                    <m:func>
                      <m:funcPr>
                        <m:ctrlPr>
                          <a:rPr lang="en-US" i="1" dirty="0">
                            <a:latin typeface="Cambria Math" panose="02040503050406030204" pitchFamily="18" charset="0"/>
                          </a:rPr>
                        </m:ctrlPr>
                      </m:funcPr>
                      <m:fName>
                        <m:sSub>
                          <m:sSubPr>
                            <m:ctrlPr>
                              <a:rPr lang="en-US" i="1" dirty="0">
                                <a:latin typeface="Cambria Math" panose="02040503050406030204" pitchFamily="18" charset="0"/>
                              </a:rPr>
                            </m:ctrlPr>
                          </m:sSubPr>
                          <m:e>
                            <m:r>
                              <m:rPr>
                                <m:sty m:val="p"/>
                              </m:rPr>
                              <a:rPr lang="en-US" dirty="0">
                                <a:latin typeface="Cambria Math" panose="02040503050406030204" pitchFamily="18" charset="0"/>
                              </a:rPr>
                              <m:t>arg</m:t>
                            </m:r>
                          </m:e>
                          <m:sub>
                            <m:r>
                              <a:rPr lang="en-US" i="1" dirty="0">
                                <a:latin typeface="Cambria Math" panose="02040503050406030204" pitchFamily="18" charset="0"/>
                              </a:rPr>
                              <m:t>𝑤</m:t>
                            </m:r>
                          </m:sub>
                        </m:sSub>
                      </m:fName>
                      <m:e>
                        <m:func>
                          <m:funcPr>
                            <m:ctrlPr>
                              <a:rPr lang="en-US" i="1" dirty="0">
                                <a:latin typeface="Cambria Math" panose="02040503050406030204" pitchFamily="18" charset="0"/>
                              </a:rPr>
                            </m:ctrlPr>
                          </m:funcPr>
                          <m:fName>
                            <m:r>
                              <m:rPr>
                                <m:sty m:val="p"/>
                              </m:rPr>
                              <a:rPr lang="en-US" dirty="0">
                                <a:latin typeface="Cambria Math" panose="02040503050406030204" pitchFamily="18" charset="0"/>
                              </a:rPr>
                              <m:t>min</m:t>
                            </m:r>
                          </m:fName>
                          <m:e>
                            <m:r>
                              <a:rPr lang="en-US" i="1" dirty="0">
                                <a:latin typeface="Cambria Math" panose="02040503050406030204" pitchFamily="18" charset="0"/>
                                <a:ea typeface="Cambria Math" panose="02040503050406030204" pitchFamily="18" charset="0"/>
                              </a:rPr>
                              <m:t>0.5</m:t>
                            </m:r>
                            <m:d>
                              <m:dPr>
                                <m:ctrlPr>
                                  <a:rPr lang="en-US" i="1" dirty="0">
                                    <a:latin typeface="Cambria Math" panose="02040503050406030204" pitchFamily="18" charset="0"/>
                                    <a:ea typeface="Cambria Math" panose="02040503050406030204" pitchFamily="18" charset="0"/>
                                  </a:rPr>
                                </m:ctrlPr>
                              </m:dPr>
                              <m:e>
                                <m:sSup>
                                  <m:sSupPr>
                                    <m:ctrlPr>
                                      <a:rPr lang="en-US" i="1" dirty="0">
                                        <a:latin typeface="Cambria Math" panose="02040503050406030204" pitchFamily="18" charset="0"/>
                                        <a:ea typeface="Cambria Math" panose="02040503050406030204" pitchFamily="18" charset="0"/>
                                      </a:rPr>
                                    </m:ctrlPr>
                                  </m:sSupPr>
                                  <m:e>
                                    <m:d>
                                      <m:dPr>
                                        <m:ctrlPr>
                                          <a:rPr lang="en-US" i="1" dirty="0">
                                            <a:latin typeface="Cambria Math" panose="02040503050406030204" pitchFamily="18" charset="0"/>
                                            <a:ea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𝑥𝑤</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𝑦</m:t>
                                        </m:r>
                                      </m:e>
                                    </m:d>
                                  </m:e>
                                  <m:sup>
                                    <m:r>
                                      <a:rPr lang="en-US" i="1" dirty="0">
                                        <a:latin typeface="Cambria Math" panose="02040503050406030204" pitchFamily="18" charset="0"/>
                                        <a:ea typeface="Cambria Math" panose="02040503050406030204" pitchFamily="18" charset="0"/>
                                      </a:rPr>
                                      <m:t>2</m:t>
                                    </m:r>
                                  </m:sup>
                                </m:sSup>
                                <m:r>
                                  <a:rPr lang="en-US" i="1" dirty="0">
                                    <a:latin typeface="Cambria Math" panose="02040503050406030204" pitchFamily="18" charset="0"/>
                                    <a:ea typeface="Cambria Math" panose="02040503050406030204" pitchFamily="18" charset="0"/>
                                  </a:rPr>
                                  <m:t>+</m:t>
                                </m:r>
                                <m:r>
                                  <a:rPr lang="en-US" i="1">
                                    <a:latin typeface="Cambria Math" panose="02040503050406030204" pitchFamily="18" charset="0"/>
                                  </a:rPr>
                                  <m:t>𝜆</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𝑤</m:t>
                                        </m:r>
                                      </m:e>
                                    </m:d>
                                  </m:e>
                                  <m:sup>
                                    <m:r>
                                      <a:rPr lang="en-US">
                                        <a:latin typeface="Cambria Math" panose="02040503050406030204" pitchFamily="18" charset="0"/>
                                      </a:rPr>
                                      <m:t>2</m:t>
                                    </m:r>
                                  </m:sup>
                                </m:sSup>
                              </m:e>
                            </m:d>
                          </m:e>
                        </m:func>
                      </m:e>
                    </m:func>
                  </m:oMath>
                </a14:m>
                <a:endParaRPr lang="en-US" dirty="0"/>
              </a:p>
              <a:p>
                <a:pPr lvl="1"/>
                <a:r>
                  <a:rPr lang="en-US" dirty="0"/>
                  <a:t>Squared loss</a:t>
                </a:r>
              </a:p>
              <a:p>
                <a:pPr lvl="1"/>
                <a14:m>
                  <m:oMath xmlns:m="http://schemas.openxmlformats.org/officeDocument/2006/math">
                    <m:r>
                      <a:rPr lang="en-US" i="1" dirty="0">
                        <a:latin typeface="Cambria Math" panose="02040503050406030204" pitchFamily="18" charset="0"/>
                      </a:rPr>
                      <m:t>𝑙</m:t>
                    </m:r>
                    <m:r>
                      <a:rPr lang="en-US" i="1" dirty="0">
                        <a:latin typeface="Cambria Math" panose="02040503050406030204" pitchFamily="18" charset="0"/>
                      </a:rPr>
                      <m:t>2</m:t>
                    </m:r>
                  </m:oMath>
                </a14:m>
                <a:r>
                  <a:rPr lang="en-US" dirty="0"/>
                  <a:t>-regularization</a:t>
                </a:r>
              </a:p>
              <a:p>
                <a:pPr lvl="1"/>
                <a:r>
                  <a:rPr lang="en-US" dirty="0">
                    <a:solidFill>
                      <a:srgbClr val="FF0000"/>
                    </a:solidFill>
                  </a:rPr>
                  <a:t>Closed form: </a:t>
                </a:r>
                <a14:m>
                  <m:oMath xmlns:m="http://schemas.openxmlformats.org/officeDocument/2006/math">
                    <m:r>
                      <a:rPr lang="en-US" i="1" dirty="0">
                        <a:solidFill>
                          <a:srgbClr val="FF0000"/>
                        </a:solidFill>
                        <a:latin typeface="Cambria Math" panose="02040503050406030204" pitchFamily="18" charset="0"/>
                      </a:rPr>
                      <m:t>𝑤</m:t>
                    </m:r>
                    <m:r>
                      <a:rPr lang="en-US" i="1" dirty="0">
                        <a:solidFill>
                          <a:srgbClr val="FF0000"/>
                        </a:solidFill>
                        <a:latin typeface="Cambria Math" panose="02040503050406030204" pitchFamily="18" charset="0"/>
                      </a:rPr>
                      <m:t>=</m:t>
                    </m:r>
                    <m:sSup>
                      <m:sSupPr>
                        <m:ctrlPr>
                          <a:rPr lang="en-US" i="1" dirty="0">
                            <a:solidFill>
                              <a:srgbClr val="FF0000"/>
                            </a:solidFill>
                            <a:latin typeface="Cambria Math" panose="02040503050406030204" pitchFamily="18" charset="0"/>
                          </a:rPr>
                        </m:ctrlPr>
                      </m:sSupPr>
                      <m:e>
                        <m:d>
                          <m:dPr>
                            <m:ctrlPr>
                              <a:rPr lang="en-US" i="1" dirty="0">
                                <a:solidFill>
                                  <a:srgbClr val="FF0000"/>
                                </a:solidFill>
                                <a:latin typeface="Cambria Math" panose="02040503050406030204" pitchFamily="18" charset="0"/>
                              </a:rPr>
                            </m:ctrlPr>
                          </m:dPr>
                          <m:e>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r>
                              <a:rPr lang="en-US" i="1" dirty="0">
                                <a:solidFill>
                                  <a:srgbClr val="FF0000"/>
                                </a:solidFill>
                                <a:latin typeface="Cambria Math" panose="02040503050406030204" pitchFamily="18" charset="0"/>
                              </a:rPr>
                              <m:t>𝑥</m:t>
                            </m:r>
                            <m:r>
                              <a:rPr lang="en-US" i="1" dirty="0">
                                <a:solidFill>
                                  <a:srgbClr val="FF0000"/>
                                </a:solidFill>
                                <a:latin typeface="Cambria Math" panose="02040503050406030204" pitchFamily="18" charset="0"/>
                              </a:rPr>
                              <m:t>+</m:t>
                            </m:r>
                            <m:r>
                              <a:rPr lang="en-US" i="1" dirty="0">
                                <a:solidFill>
                                  <a:srgbClr val="FF0000"/>
                                </a:solidFill>
                                <a:latin typeface="Cambria Math" panose="02040503050406030204" pitchFamily="18" charset="0"/>
                              </a:rPr>
                              <m:t>𝜆</m:t>
                            </m:r>
                            <m:r>
                              <a:rPr lang="en-US" i="1" dirty="0">
                                <a:solidFill>
                                  <a:srgbClr val="FF0000"/>
                                </a:solidFill>
                                <a:latin typeface="Cambria Math" panose="02040503050406030204" pitchFamily="18" charset="0"/>
                              </a:rPr>
                              <m:t>𝐼</m:t>
                            </m:r>
                          </m:e>
                        </m:d>
                      </m:e>
                      <m:sup>
                        <m:r>
                          <a:rPr lang="en-US" i="1" dirty="0">
                            <a:solidFill>
                              <a:srgbClr val="FF0000"/>
                            </a:solidFill>
                            <a:latin typeface="Cambria Math" panose="02040503050406030204" pitchFamily="18" charset="0"/>
                          </a:rPr>
                          <m:t>−1</m:t>
                        </m:r>
                      </m:sup>
                    </m:sSup>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r>
                      <a:rPr lang="en-US" i="1" dirty="0">
                        <a:solidFill>
                          <a:srgbClr val="FF0000"/>
                        </a:solidFill>
                        <a:latin typeface="Cambria Math" panose="02040503050406030204" pitchFamily="18" charset="0"/>
                      </a:rPr>
                      <m:t>𝑦</m:t>
                    </m:r>
                  </m:oMath>
                </a14:m>
                <a:endParaRPr lang="en-US" dirty="0">
                  <a:solidFill>
                    <a:srgbClr val="FF0000"/>
                  </a:solidFill>
                </a:endParaRPr>
              </a:p>
              <a:p>
                <a:pPr lvl="1"/>
                <a:r>
                  <a:rPr lang="en-US" dirty="0">
                    <a:solidFill>
                      <a:srgbClr val="FF0000"/>
                    </a:solidFill>
                  </a:rPr>
                  <a:t>Closed form: </a:t>
                </a:r>
                <a14:m>
                  <m:oMath xmlns:m="http://schemas.openxmlformats.org/officeDocument/2006/math">
                    <m:r>
                      <a:rPr lang="en-US" i="1">
                        <a:solidFill>
                          <a:srgbClr val="FF0000"/>
                        </a:solidFill>
                        <a:latin typeface="Cambria Math" panose="02040503050406030204" pitchFamily="18" charset="0"/>
                      </a:rPr>
                      <m:t>𝛼</m:t>
                    </m:r>
                    <m:r>
                      <a:rPr lang="en-US" i="1">
                        <a:solidFill>
                          <a:srgbClr val="FF0000"/>
                        </a:solidFill>
                        <a:latin typeface="Cambria Math" panose="02040503050406030204" pitchFamily="18" charset="0"/>
                      </a:rPr>
                      <m:t>=?</m:t>
                    </m:r>
                  </m:oMath>
                </a14:m>
                <a:endParaRPr lang="en-US" dirty="0">
                  <a:solidFill>
                    <a:srgbClr val="FF0000"/>
                  </a:solidFill>
                </a:endParaRPr>
              </a:p>
              <a:p>
                <a:pPr lvl="1"/>
                <a:endParaRPr lang="en-US" dirty="0">
                  <a:solidFill>
                    <a:srgbClr val="FF0000"/>
                  </a:solidFill>
                </a:endParaRPr>
              </a:p>
              <a:p>
                <a:endParaRPr lang="en-US" dirty="0"/>
              </a:p>
            </p:txBody>
          </p:sp>
        </mc:Choice>
        <mc:Fallback xmlns="">
          <p:sp>
            <p:nvSpPr>
              <p:cNvPr id="3" name="Content Placeholder 2">
                <a:extLst>
                  <a:ext uri="{FF2B5EF4-FFF2-40B4-BE49-F238E27FC236}">
                    <a16:creationId xmlns:a16="http://schemas.microsoft.com/office/drawing/2014/main" id="{DA085ADD-12C0-DE41-BD30-8352806C1650}"/>
                  </a:ext>
                </a:extLst>
              </p:cNvPr>
              <p:cNvSpPr>
                <a:spLocks noGrp="1" noRot="1" noChangeAspect="1" noMove="1" noResize="1" noEditPoints="1" noAdjustHandles="1" noChangeArrowheads="1" noChangeShapeType="1" noTextEdit="1"/>
              </p:cNvSpPr>
              <p:nvPr>
                <p:ph idx="1"/>
              </p:nvPr>
            </p:nvSpPr>
            <p:spPr>
              <a:blipFill>
                <a:blip r:embed="rId2"/>
                <a:stretch>
                  <a:fillRect l="-965" t="-2616" b="-29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BE4C939-54A7-1443-B452-2951999C2B41}"/>
              </a:ext>
            </a:extLst>
          </p:cNvPr>
          <p:cNvSpPr>
            <a:spLocks noGrp="1"/>
          </p:cNvSpPr>
          <p:nvPr>
            <p:ph type="sldNum" sz="quarter" idx="12"/>
          </p:nvPr>
        </p:nvSpPr>
        <p:spPr/>
        <p:txBody>
          <a:bodyPr/>
          <a:lstStyle/>
          <a:p>
            <a:fld id="{5F07402F-1908-0F43-B844-ECE5D9BD648C}" type="slidenum">
              <a:rPr lang="en-US" smtClean="0"/>
              <a:t>5</a:t>
            </a:fld>
            <a:endParaRPr lang="en-US"/>
          </a:p>
        </p:txBody>
      </p:sp>
    </p:spTree>
    <p:extLst>
      <p:ext uri="{BB962C8B-B14F-4D97-AF65-F5344CB8AC3E}">
        <p14:creationId xmlns:p14="http://schemas.microsoft.com/office/powerpoint/2010/main" val="1953993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1E75C29-BD79-244C-84D4-660397122DAF}"/>
                  </a:ext>
                </a:extLst>
              </p:cNvPr>
              <p:cNvSpPr>
                <a:spLocks noGrp="1"/>
              </p:cNvSpPr>
              <p:nvPr>
                <p:ph type="title"/>
              </p:nvPr>
            </p:nvSpPr>
            <p:spPr/>
            <p:txBody>
              <a:bodyPr/>
              <a:lstStyle/>
              <a:p>
                <a:r>
                  <a:rPr lang="en-US" dirty="0"/>
                  <a:t>From </a:t>
                </a:r>
                <a14:m>
                  <m:oMath xmlns:m="http://schemas.openxmlformats.org/officeDocument/2006/math">
                    <m:r>
                      <a:rPr lang="en-US" i="1">
                        <a:latin typeface="Cambria Math" panose="02040503050406030204" pitchFamily="18" charset="0"/>
                      </a:rPr>
                      <m:t>𝑤</m:t>
                    </m:r>
                  </m:oMath>
                </a14:m>
                <a:r>
                  <a:rPr lang="en-US" dirty="0"/>
                  <a:t> to inner product</a:t>
                </a:r>
              </a:p>
            </p:txBody>
          </p:sp>
        </mc:Choice>
        <mc:Fallback xmlns="">
          <p:sp>
            <p:nvSpPr>
              <p:cNvPr id="2" name="Title 1">
                <a:extLst>
                  <a:ext uri="{FF2B5EF4-FFF2-40B4-BE49-F238E27FC236}">
                    <a16:creationId xmlns:a16="http://schemas.microsoft.com/office/drawing/2014/main" id="{C1E75C29-BD79-244C-84D4-660397122DAF}"/>
                  </a:ext>
                </a:extLst>
              </p:cNvPr>
              <p:cNvSpPr>
                <a:spLocks noGrp="1" noRot="1" noChangeAspect="1" noMove="1" noResize="1" noEditPoints="1" noAdjustHandles="1" noChangeArrowheads="1" noChangeShapeType="1" noTextEdit="1"/>
              </p:cNvSpPr>
              <p:nvPr>
                <p:ph type="title"/>
              </p:nvPr>
            </p:nvSpPr>
            <p:spPr>
              <a:blipFill>
                <a:blip r:embed="rId2"/>
                <a:stretch>
                  <a:fillRect l="-24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9847F9-FC0A-3C43-A961-C770B693B812}"/>
                  </a:ext>
                </a:extLst>
              </p:cNvPr>
              <p:cNvSpPr>
                <a:spLocks noGrp="1"/>
              </p:cNvSpPr>
              <p:nvPr>
                <p:ph idx="1"/>
              </p:nvPr>
            </p:nvSpPr>
            <p:spPr/>
            <p:txBody>
              <a:bodyPr/>
              <a:lstStyle/>
              <a:p>
                <a:r>
                  <a:rPr lang="en-US" dirty="0"/>
                  <a:t>Claim: the weight vector is always some linear combination of the training feature vectors: </a:t>
                </a:r>
                <a14:m>
                  <m:oMath xmlns:m="http://schemas.openxmlformats.org/officeDocument/2006/math">
                    <m:r>
                      <a:rPr lang="en-US" b="0" i="1" dirty="0" smtClean="0">
                        <a:latin typeface="Cambria Math" panose="02040503050406030204" pitchFamily="18" charset="0"/>
                      </a:rPr>
                      <m:t>𝑤</m:t>
                    </m:r>
                    <m:r>
                      <a:rPr lang="en-US" b="0" i="1" dirty="0" smtClean="0">
                        <a:latin typeface="Cambria Math" panose="02040503050406030204" pitchFamily="18" charset="0"/>
                      </a:rPr>
                      <m:t>=</m:t>
                    </m:r>
                    <m:nary>
                      <m:naryPr>
                        <m:chr m:val="∑"/>
                        <m:supHide m:val="on"/>
                        <m:ctrlPr>
                          <a:rPr lang="en-US" b="0" i="1" dirty="0" smtClean="0">
                            <a:latin typeface="Cambria Math" panose="02040503050406030204" pitchFamily="18" charset="0"/>
                          </a:rPr>
                        </m:ctrlPr>
                      </m:naryPr>
                      <m:sub>
                        <m:r>
                          <a:rPr lang="en-US" b="0" i="1" dirty="0" smtClean="0">
                            <a:latin typeface="Cambria Math" panose="02040503050406030204" pitchFamily="18" charset="0"/>
                          </a:rPr>
                          <m:t>𝑖</m:t>
                        </m:r>
                      </m:sub>
                      <m:sup/>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𝛼</m:t>
                            </m:r>
                          </m:e>
                          <m:sub>
                            <m:r>
                              <a:rPr lang="en-US" b="0" i="1" dirty="0" smtClean="0">
                                <a:latin typeface="Cambria Math" panose="02040503050406030204" pitchFamily="18" charset="0"/>
                              </a:rPr>
                              <m:t>𝑖</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𝑖</m:t>
                            </m:r>
                          </m:sub>
                        </m:sSub>
                      </m:e>
                    </m:nary>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𝑥</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𝛼</m:t>
                    </m:r>
                  </m:oMath>
                </a14:m>
                <a:endParaRPr lang="en-US" dirty="0"/>
              </a:p>
              <a:p>
                <a:pPr lvl="1"/>
                <a:r>
                  <a:rPr lang="en-US" dirty="0"/>
                  <a:t>Was proven last week</a:t>
                </a:r>
              </a:p>
            </p:txBody>
          </p:sp>
        </mc:Choice>
        <mc:Fallback xmlns="">
          <p:sp>
            <p:nvSpPr>
              <p:cNvPr id="3" name="Content Placeholder 2">
                <a:extLst>
                  <a:ext uri="{FF2B5EF4-FFF2-40B4-BE49-F238E27FC236}">
                    <a16:creationId xmlns:a16="http://schemas.microsoft.com/office/drawing/2014/main" id="{119847F9-FC0A-3C43-A961-C770B693B812}"/>
                  </a:ext>
                </a:extLst>
              </p:cNvPr>
              <p:cNvSpPr>
                <a:spLocks noGrp="1" noRot="1" noChangeAspect="1" noMove="1" noResize="1" noEditPoints="1" noAdjustHandles="1" noChangeArrowheads="1" noChangeShapeType="1" noTextEdit="1"/>
              </p:cNvSpPr>
              <p:nvPr>
                <p:ph idx="1"/>
              </p:nvPr>
            </p:nvSpPr>
            <p:spPr>
              <a:blipFill>
                <a:blip r:embed="rId3"/>
                <a:stretch>
                  <a:fillRect l="-1086" t="-726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FE29B549-AB4F-D84C-852D-7F9C87F02D76}"/>
              </a:ext>
            </a:extLst>
          </p:cNvPr>
          <p:cNvSpPr>
            <a:spLocks noGrp="1"/>
          </p:cNvSpPr>
          <p:nvPr>
            <p:ph type="sldNum" sz="quarter" idx="12"/>
          </p:nvPr>
        </p:nvSpPr>
        <p:spPr/>
        <p:txBody>
          <a:bodyPr/>
          <a:lstStyle/>
          <a:p>
            <a:fld id="{5F07402F-1908-0F43-B844-ECE5D9BD648C}" type="slidenum">
              <a:rPr lang="en-US" smtClean="0"/>
              <a:t>6</a:t>
            </a:fld>
            <a:endParaRPr lang="en-US"/>
          </a:p>
        </p:txBody>
      </p:sp>
    </p:spTree>
    <p:extLst>
      <p:ext uri="{BB962C8B-B14F-4D97-AF65-F5344CB8AC3E}">
        <p14:creationId xmlns:p14="http://schemas.microsoft.com/office/powerpoint/2010/main" val="2912873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AE845-64A7-C74F-B0D7-EF8BCFB6482C}"/>
              </a:ext>
            </a:extLst>
          </p:cNvPr>
          <p:cNvSpPr>
            <a:spLocks noGrp="1"/>
          </p:cNvSpPr>
          <p:nvPr>
            <p:ph type="title"/>
          </p:nvPr>
        </p:nvSpPr>
        <p:spPr/>
        <p:txBody>
          <a:bodyPr/>
          <a:lstStyle/>
          <a:p>
            <a:r>
              <a:rPr lang="en-US" dirty="0"/>
              <a:t>Kernelizing Ordinary Least Squares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A2530C3-0EA2-284B-B561-DA4BD994C1DB}"/>
                  </a:ext>
                </a:extLst>
              </p:cNvPr>
              <p:cNvSpPr>
                <a:spLocks noGrp="1"/>
              </p:cNvSpPr>
              <p:nvPr>
                <p:ph idx="1"/>
              </p:nvPr>
            </p:nvSpPr>
            <p:spPr/>
            <p:txBody>
              <a:bodyPr>
                <a:normAutofit/>
              </a:bodyPr>
              <a:lstStyle/>
              <a:p>
                <a14:m>
                  <m:oMath xmlns:m="http://schemas.openxmlformats.org/officeDocument/2006/math">
                    <m:func>
                      <m:funcPr>
                        <m:ctrlPr>
                          <a:rPr lang="en-US" b="0" i="1" smtClean="0">
                            <a:solidFill>
                              <a:schemeClr val="tx1"/>
                            </a:solidFill>
                            <a:latin typeface="Cambria Math" panose="02040503050406030204" pitchFamily="18" charset="0"/>
                          </a:rPr>
                        </m:ctrlPr>
                      </m:funcPr>
                      <m:fName>
                        <m:limLow>
                          <m:limLowPr>
                            <m:ctrlPr>
                              <a:rPr lang="en-US" b="0" i="1" smtClean="0">
                                <a:solidFill>
                                  <a:schemeClr val="tx1"/>
                                </a:solidFill>
                                <a:latin typeface="Cambria Math" panose="02040503050406030204" pitchFamily="18" charset="0"/>
                              </a:rPr>
                            </m:ctrlPr>
                          </m:limLowPr>
                          <m:e>
                            <m:r>
                              <m:rPr>
                                <m:sty m:val="p"/>
                              </m:rPr>
                              <a:rPr lang="en-US" b="0" i="0" smtClean="0">
                                <a:solidFill>
                                  <a:schemeClr val="tx1"/>
                                </a:solidFill>
                                <a:latin typeface="Cambria Math" panose="02040503050406030204" pitchFamily="18" charset="0"/>
                              </a:rPr>
                              <m:t>min</m:t>
                            </m:r>
                          </m:e>
                          <m:lim>
                            <m:r>
                              <a:rPr lang="en-US" b="0" i="1" smtClean="0">
                                <a:solidFill>
                                  <a:schemeClr val="tx1"/>
                                </a:solidFill>
                                <a:latin typeface="Cambria Math" panose="02040503050406030204" pitchFamily="18" charset="0"/>
                              </a:rPr>
                              <m:t>𝑤</m:t>
                            </m:r>
                          </m:lim>
                        </m:limLow>
                      </m:fName>
                      <m:e>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𝑙</m:t>
                            </m:r>
                            <m:r>
                              <a:rPr lang="en-US" b="0" i="1" smtClean="0">
                                <a:solidFill>
                                  <a:schemeClr val="tx1"/>
                                </a:solidFill>
                                <a:latin typeface="Cambria Math" panose="02040503050406030204" pitchFamily="18" charset="0"/>
                              </a:rPr>
                              <m:t>=0.5</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𝑥𝑤</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e>
                            </m:d>
                          </m:e>
                          <m:sup>
                            <m:r>
                              <a:rPr lang="en-US" b="0" i="1" smtClean="0">
                                <a:solidFill>
                                  <a:schemeClr val="tx1"/>
                                </a:solidFill>
                                <a:latin typeface="Cambria Math" panose="02040503050406030204" pitchFamily="18" charset="0"/>
                              </a:rPr>
                              <m:t>2</m:t>
                            </m:r>
                          </m:sup>
                        </m:sSup>
                      </m:e>
                    </m:func>
                  </m:oMath>
                </a14:m>
                <a:endParaRPr lang="en-US" i="1" dirty="0">
                  <a:solidFill>
                    <a:schemeClr val="tx1"/>
                  </a:solidFill>
                  <a:latin typeface="Cambria Math" panose="02040503050406030204" pitchFamily="18" charset="0"/>
                </a:endParaRPr>
              </a:p>
              <a:p>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r>
                          <a:rPr lang="en-US" i="1">
                            <a:latin typeface="Cambria Math" panose="02040503050406030204" pitchFamily="18" charset="0"/>
                          </a:rPr>
                          <m:t>𝑤</m:t>
                        </m:r>
                      </m:sub>
                    </m:sSub>
                    <m:r>
                      <a:rPr lang="en-US" i="1">
                        <a:latin typeface="Cambria Math" panose="02040503050406030204" pitchFamily="18" charset="0"/>
                      </a:rPr>
                      <m:t>𝑙</m:t>
                    </m:r>
                    <m:r>
                      <a:rPr lang="en-US" i="1">
                        <a:latin typeface="Cambria Math" panose="02040503050406030204" pitchFamily="18" charset="0"/>
                      </a:rPr>
                      <m:t>=</m:t>
                    </m:r>
                    <m:sSup>
                      <m:sSupPr>
                        <m:ctrlPr>
                          <a:rPr lang="en-US" i="1" dirty="0">
                            <a:latin typeface="Cambria Math" panose="02040503050406030204" pitchFamily="18" charset="0"/>
                            <a:ea typeface="Cambria Math" panose="02040503050406030204" pitchFamily="18" charset="0"/>
                          </a:rPr>
                        </m:ctrlPr>
                      </m:sSupPr>
                      <m:e>
                        <m:r>
                          <a:rPr lang="en-US" i="1" dirty="0">
                            <a:latin typeface="Cambria Math" panose="02040503050406030204" pitchFamily="18" charset="0"/>
                            <a:ea typeface="Cambria Math" panose="02040503050406030204" pitchFamily="18" charset="0"/>
                          </a:rPr>
                          <m:t>𝑥</m:t>
                        </m:r>
                      </m:e>
                      <m:sup>
                        <m:r>
                          <a:rPr lang="en-US" i="1" dirty="0">
                            <a:latin typeface="Cambria Math" panose="02040503050406030204" pitchFamily="18" charset="0"/>
                            <a:ea typeface="Cambria Math" panose="02040503050406030204" pitchFamily="18" charset="0"/>
                          </a:rPr>
                          <m:t>⊤</m:t>
                        </m:r>
                      </m:sup>
                    </m:sSup>
                    <m:d>
                      <m:dPr>
                        <m:ctrlPr>
                          <a:rPr lang="en-US" i="1" dirty="0">
                            <a:latin typeface="Cambria Math" panose="02040503050406030204" pitchFamily="18" charset="0"/>
                            <a:ea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𝑥𝑤</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𝑦</m:t>
                        </m:r>
                      </m:e>
                    </m:d>
                    <m:r>
                      <a:rPr lang="en-US" i="1" dirty="0">
                        <a:latin typeface="Cambria Math" panose="02040503050406030204" pitchFamily="18" charset="0"/>
                        <a:ea typeface="Cambria Math" panose="02040503050406030204" pitchFamily="18" charset="0"/>
                      </a:rPr>
                      <m:t>=</m:t>
                    </m:r>
                    <m:sSup>
                      <m:sSupPr>
                        <m:ctrlPr>
                          <a:rPr lang="en-US" i="1" dirty="0">
                            <a:latin typeface="Cambria Math" panose="02040503050406030204" pitchFamily="18" charset="0"/>
                            <a:ea typeface="Cambria Math" panose="02040503050406030204" pitchFamily="18" charset="0"/>
                          </a:rPr>
                        </m:ctrlPr>
                      </m:sSupPr>
                      <m:e>
                        <m:d>
                          <m:dPr>
                            <m:begChr m:val="["/>
                            <m:endChr m:val="]"/>
                            <m:ctrlPr>
                              <a:rPr lang="en-US" i="1" dirty="0">
                                <a:latin typeface="Cambria Math" panose="02040503050406030204" pitchFamily="18" charset="0"/>
                                <a:ea typeface="Cambria Math" panose="02040503050406030204" pitchFamily="18" charset="0"/>
                              </a:rPr>
                            </m:ctrlPr>
                          </m:dPr>
                          <m:e>
                            <m:r>
                              <a:rPr lang="en-US" i="1" dirty="0">
                                <a:latin typeface="Cambria Math" panose="02040503050406030204" pitchFamily="18" charset="0"/>
                                <a:ea typeface="Cambria Math" panose="02040503050406030204" pitchFamily="18" charset="0"/>
                              </a:rPr>
                              <m:t>0</m:t>
                            </m:r>
                          </m:e>
                        </m:d>
                      </m:e>
                      <m:sup>
                        <m:r>
                          <a:rPr lang="en-US" i="1" dirty="0">
                            <a:latin typeface="Cambria Math" panose="02040503050406030204" pitchFamily="18" charset="0"/>
                            <a:ea typeface="Cambria Math" panose="02040503050406030204" pitchFamily="18" charset="0"/>
                          </a:rPr>
                          <m:t>𝑑</m:t>
                        </m:r>
                      </m:sup>
                    </m:sSup>
                  </m:oMath>
                </a14:m>
                <a:endParaRPr lang="en-US" i="1" dirty="0">
                  <a:solidFill>
                    <a:schemeClr val="tx1"/>
                  </a:solidFill>
                  <a:latin typeface="Cambria Math" panose="02040503050406030204" pitchFamily="18" charset="0"/>
                </a:endParaRPr>
              </a:p>
              <a:p>
                <a14:m>
                  <m:oMath xmlns:m="http://schemas.openxmlformats.org/officeDocument/2006/math">
                    <m:r>
                      <a:rPr lang="en-US" i="1" dirty="0" smtClean="0">
                        <a:solidFill>
                          <a:schemeClr val="tx1"/>
                        </a:solidFill>
                        <a:latin typeface="Cambria Math" panose="02040503050406030204" pitchFamily="18" charset="0"/>
                      </a:rPr>
                      <m:t>𝑤</m:t>
                    </m:r>
                    <m:r>
                      <a:rPr lang="en-US" i="1" dirty="0" smtClean="0">
                        <a:solidFill>
                          <a:schemeClr val="tx1"/>
                        </a:solidFill>
                        <a:latin typeface="Cambria Math" panose="02040503050406030204" pitchFamily="18" charset="0"/>
                      </a:rPr>
                      <m:t>=</m:t>
                    </m:r>
                    <m:sSup>
                      <m:sSupPr>
                        <m:ctrlPr>
                          <a:rPr lang="en-US" i="1" dirty="0">
                            <a:solidFill>
                              <a:schemeClr val="tx1"/>
                            </a:solidFill>
                            <a:latin typeface="Cambria Math" panose="02040503050406030204" pitchFamily="18" charset="0"/>
                          </a:rPr>
                        </m:ctrlPr>
                      </m:sSupPr>
                      <m:e>
                        <m:d>
                          <m:dPr>
                            <m:ctrlPr>
                              <a:rPr lang="en-US" i="1" dirty="0">
                                <a:solidFill>
                                  <a:schemeClr val="tx1"/>
                                </a:solidFill>
                                <a:latin typeface="Cambria Math" panose="02040503050406030204" pitchFamily="18" charset="0"/>
                              </a:rPr>
                            </m:ctrlPr>
                          </m:dPr>
                          <m:e>
                            <m:sSup>
                              <m:sSupPr>
                                <m:ctrlPr>
                                  <a:rPr lang="en-US" i="1" dirty="0">
                                    <a:solidFill>
                                      <a:schemeClr val="tx1"/>
                                    </a:solidFill>
                                    <a:latin typeface="Cambria Math" panose="02040503050406030204" pitchFamily="18" charset="0"/>
                                  </a:rPr>
                                </m:ctrlPr>
                              </m:sSupPr>
                              <m:e>
                                <m:r>
                                  <a:rPr lang="en-US" i="1" dirty="0">
                                    <a:solidFill>
                                      <a:schemeClr val="tx1"/>
                                    </a:solidFill>
                                    <a:latin typeface="Cambria Math" panose="02040503050406030204" pitchFamily="18" charset="0"/>
                                  </a:rPr>
                                  <m:t>𝑥</m:t>
                                </m:r>
                              </m:e>
                              <m:sup>
                                <m:r>
                                  <a:rPr lang="en-US" i="1" dirty="0">
                                    <a:solidFill>
                                      <a:schemeClr val="tx1"/>
                                    </a:solidFill>
                                    <a:latin typeface="Cambria Math" panose="02040503050406030204" pitchFamily="18" charset="0"/>
                                  </a:rPr>
                                  <m:t>⊤</m:t>
                                </m:r>
                              </m:sup>
                            </m:sSup>
                            <m:r>
                              <a:rPr lang="en-US" i="1" dirty="0">
                                <a:solidFill>
                                  <a:schemeClr val="tx1"/>
                                </a:solidFill>
                                <a:latin typeface="Cambria Math" panose="02040503050406030204" pitchFamily="18" charset="0"/>
                              </a:rPr>
                              <m:t>𝑥</m:t>
                            </m:r>
                          </m:e>
                        </m:d>
                      </m:e>
                      <m:sup>
                        <m:r>
                          <a:rPr lang="en-US" i="1" dirty="0">
                            <a:solidFill>
                              <a:schemeClr val="tx1"/>
                            </a:solidFill>
                            <a:latin typeface="Cambria Math" panose="02040503050406030204" pitchFamily="18" charset="0"/>
                          </a:rPr>
                          <m:t>−1</m:t>
                        </m:r>
                      </m:sup>
                    </m:sSup>
                    <m:sSup>
                      <m:sSupPr>
                        <m:ctrlPr>
                          <a:rPr lang="en-US" i="1" dirty="0">
                            <a:solidFill>
                              <a:schemeClr val="tx1"/>
                            </a:solidFill>
                            <a:latin typeface="Cambria Math" panose="02040503050406030204" pitchFamily="18" charset="0"/>
                          </a:rPr>
                        </m:ctrlPr>
                      </m:sSupPr>
                      <m:e>
                        <m:r>
                          <a:rPr lang="en-US" i="1" dirty="0">
                            <a:solidFill>
                              <a:schemeClr val="tx1"/>
                            </a:solidFill>
                            <a:latin typeface="Cambria Math" panose="02040503050406030204" pitchFamily="18" charset="0"/>
                          </a:rPr>
                          <m:t>𝑥</m:t>
                        </m:r>
                      </m:e>
                      <m:sup>
                        <m:r>
                          <a:rPr lang="en-US" i="1" dirty="0">
                            <a:solidFill>
                              <a:schemeClr val="tx1"/>
                            </a:solidFill>
                            <a:latin typeface="Cambria Math" panose="02040503050406030204" pitchFamily="18" charset="0"/>
                          </a:rPr>
                          <m:t>⊤</m:t>
                        </m:r>
                      </m:sup>
                    </m:sSup>
                    <m:r>
                      <a:rPr lang="en-US" i="1" dirty="0">
                        <a:solidFill>
                          <a:schemeClr val="tx1"/>
                        </a:solidFill>
                        <a:latin typeface="Cambria Math" panose="02040503050406030204" pitchFamily="18" charset="0"/>
                      </a:rPr>
                      <m:t>𝑦</m:t>
                    </m:r>
                  </m:oMath>
                </a14:m>
                <a:endParaRPr lang="en-US" dirty="0">
                  <a:solidFill>
                    <a:schemeClr val="tx1"/>
                  </a:solidFill>
                </a:endParaRPr>
              </a:p>
              <a:p>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𝑥</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𝛼</m:t>
                    </m:r>
                    <m:r>
                      <a:rPr lang="en-US" i="1" dirty="0">
                        <a:latin typeface="Cambria Math" panose="02040503050406030204" pitchFamily="18" charset="0"/>
                      </a:rPr>
                      <m:t>=</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𝑥</m:t>
                            </m:r>
                          </m:e>
                        </m:d>
                      </m:e>
                      <m:sup>
                        <m:r>
                          <a:rPr lang="en-US" i="1" dirty="0">
                            <a:latin typeface="Cambria Math" panose="02040503050406030204" pitchFamily="18" charset="0"/>
                          </a:rPr>
                          <m:t>−1</m:t>
                        </m:r>
                      </m:sup>
                    </m:sSup>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𝑦</m:t>
                    </m:r>
                  </m:oMath>
                </a14:m>
                <a:endParaRPr lang="en-US" dirty="0"/>
              </a:p>
              <a:p>
                <a14:m>
                  <m:oMath xmlns:m="http://schemas.openxmlformats.org/officeDocument/2006/math">
                    <m:sSup>
                      <m:sSupPr>
                        <m:ctrlPr>
                          <a:rPr lang="en-US" b="0" i="1" dirty="0" smtClean="0">
                            <a:solidFill>
                              <a:srgbClr val="FF0000"/>
                            </a:solidFill>
                            <a:latin typeface="Cambria Math" panose="02040503050406030204" pitchFamily="18" charset="0"/>
                          </a:rPr>
                        </m:ctrlPr>
                      </m:sSupPr>
                      <m:e>
                        <m:d>
                          <m:dPr>
                            <m:ctrlPr>
                              <a:rPr lang="en-US" b="0" i="1" dirty="0" smtClean="0">
                                <a:solidFill>
                                  <a:srgbClr val="FF0000"/>
                                </a:solidFill>
                                <a:latin typeface="Cambria Math" panose="02040503050406030204" pitchFamily="18" charset="0"/>
                              </a:rPr>
                            </m:ctrlPr>
                          </m:dPr>
                          <m:e>
                            <m:r>
                              <a:rPr lang="en-US" b="0" i="1" dirty="0" smtClean="0">
                                <a:solidFill>
                                  <a:srgbClr val="FF0000"/>
                                </a:solidFill>
                                <a:latin typeface="Cambria Math" panose="02040503050406030204" pitchFamily="18" charset="0"/>
                              </a:rPr>
                              <m:t>𝑥</m:t>
                            </m:r>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e>
                        </m:d>
                      </m:e>
                      <m:sup>
                        <m:r>
                          <a:rPr lang="en-US" b="0" i="1" dirty="0" smtClean="0">
                            <a:solidFill>
                              <a:srgbClr val="FF0000"/>
                            </a:solidFill>
                            <a:latin typeface="Cambria Math" panose="02040503050406030204" pitchFamily="18" charset="0"/>
                          </a:rPr>
                          <m:t>−1</m:t>
                        </m:r>
                      </m:sup>
                    </m:sSup>
                    <m:r>
                      <a:rPr lang="en-US" b="0" i="1" dirty="0" smtClean="0">
                        <a:solidFill>
                          <a:srgbClr val="FF0000"/>
                        </a:solidFill>
                        <a:latin typeface="Cambria Math" panose="02040503050406030204" pitchFamily="18" charset="0"/>
                      </a:rPr>
                      <m:t>𝑥</m:t>
                    </m:r>
                    <m:sSup>
                      <m:sSupPr>
                        <m:ctrlPr>
                          <a:rPr lang="en-US" b="0" i="1" dirty="0" smtClean="0">
                            <a:latin typeface="Cambria Math" panose="02040503050406030204" pitchFamily="18" charset="0"/>
                          </a:rPr>
                        </m:ctrlPr>
                      </m:sSupPr>
                      <m:e>
                        <m:r>
                          <a:rPr lang="en-US" i="1" dirty="0">
                            <a:latin typeface="Cambria Math" panose="02040503050406030204" pitchFamily="18" charset="0"/>
                          </a:rPr>
                          <m:t>𝑥</m:t>
                        </m:r>
                      </m:e>
                      <m:sup>
                        <m:r>
                          <a:rPr lang="en-US" b="0" i="1" dirty="0" smtClean="0">
                            <a:latin typeface="Cambria Math" panose="02040503050406030204" pitchFamily="18" charset="0"/>
                          </a:rPr>
                          <m:t>⊤</m:t>
                        </m:r>
                      </m:sup>
                    </m:sSup>
                    <m:r>
                      <a:rPr lang="en-US" i="1" dirty="0">
                        <a:latin typeface="Cambria Math" panose="02040503050406030204" pitchFamily="18" charset="0"/>
                      </a:rPr>
                      <m:t>𝛼</m:t>
                    </m:r>
                    <m:r>
                      <a:rPr lang="en-US" i="1" dirty="0">
                        <a:latin typeface="Cambria Math" panose="02040503050406030204" pitchFamily="18" charset="0"/>
                      </a:rPr>
                      <m:t>=</m:t>
                    </m:r>
                    <m:sSup>
                      <m:sSupPr>
                        <m:ctrlPr>
                          <a:rPr lang="en-US" b="0" i="1" dirty="0" smtClean="0">
                            <a:solidFill>
                              <a:srgbClr val="FF0000"/>
                            </a:solidFill>
                            <a:latin typeface="Cambria Math" panose="02040503050406030204" pitchFamily="18" charset="0"/>
                          </a:rPr>
                        </m:ctrlPr>
                      </m:sSupPr>
                      <m:e>
                        <m:d>
                          <m:dPr>
                            <m:ctrlPr>
                              <a:rPr lang="en-US" i="1" dirty="0" smtClean="0">
                                <a:solidFill>
                                  <a:srgbClr val="FF0000"/>
                                </a:solidFill>
                                <a:latin typeface="Cambria Math" panose="02040503050406030204" pitchFamily="18" charset="0"/>
                              </a:rPr>
                            </m:ctrlPr>
                          </m:dPr>
                          <m:e>
                            <m:r>
                              <a:rPr lang="en-US" i="1" dirty="0">
                                <a:solidFill>
                                  <a:srgbClr val="FF0000"/>
                                </a:solidFill>
                                <a:latin typeface="Cambria Math" panose="02040503050406030204" pitchFamily="18" charset="0"/>
                              </a:rPr>
                              <m:t>𝑥</m:t>
                            </m:r>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e>
                        </m:d>
                      </m:e>
                      <m:sup>
                        <m:r>
                          <a:rPr lang="en-US" b="0" i="1" dirty="0" smtClean="0">
                            <a:solidFill>
                              <a:srgbClr val="FF0000"/>
                            </a:solidFill>
                            <a:latin typeface="Cambria Math" panose="02040503050406030204" pitchFamily="18" charset="0"/>
                          </a:rPr>
                          <m:t>−1</m:t>
                        </m:r>
                      </m:sup>
                    </m:sSup>
                    <m:r>
                      <a:rPr lang="en-US" b="0" i="1" dirty="0" smtClean="0">
                        <a:solidFill>
                          <a:srgbClr val="FF0000"/>
                        </a:solidFill>
                        <a:latin typeface="Cambria Math" panose="02040503050406030204" pitchFamily="18" charset="0"/>
                      </a:rPr>
                      <m:t>𝑥</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𝑥</m:t>
                            </m:r>
                          </m:e>
                        </m:d>
                      </m:e>
                      <m:sup>
                        <m:r>
                          <a:rPr lang="en-US" i="1" dirty="0">
                            <a:latin typeface="Cambria Math" panose="02040503050406030204" pitchFamily="18" charset="0"/>
                          </a:rPr>
                          <m:t>−1</m:t>
                        </m:r>
                      </m:sup>
                    </m:sSup>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𝑦</m:t>
                    </m:r>
                  </m:oMath>
                </a14:m>
                <a:endParaRPr lang="en-US" dirty="0"/>
              </a:p>
              <a:p>
                <a:pPr lvl="1"/>
                <a14:m>
                  <m:oMath xmlns:m="http://schemas.openxmlformats.org/officeDocument/2006/math">
                    <m:sSup>
                      <m:sSupPr>
                        <m:ctrlPr>
                          <a:rPr lang="en-US" i="1" dirty="0" smtClean="0">
                            <a:solidFill>
                              <a:schemeClr val="tx1"/>
                            </a:solidFill>
                            <a:latin typeface="Cambria Math" panose="02040503050406030204" pitchFamily="18" charset="0"/>
                          </a:rPr>
                        </m:ctrlPr>
                      </m:sSupPr>
                      <m:e>
                        <m:d>
                          <m:dPr>
                            <m:ctrlPr>
                              <a:rPr lang="en-US" i="1" dirty="0">
                                <a:solidFill>
                                  <a:schemeClr val="tx1"/>
                                </a:solidFill>
                                <a:latin typeface="Cambria Math" panose="02040503050406030204" pitchFamily="18" charset="0"/>
                              </a:rPr>
                            </m:ctrlPr>
                          </m:dPr>
                          <m:e>
                            <m:r>
                              <a:rPr lang="en-US" i="1" dirty="0">
                                <a:solidFill>
                                  <a:schemeClr val="tx1"/>
                                </a:solidFill>
                                <a:latin typeface="Cambria Math" panose="02040503050406030204" pitchFamily="18" charset="0"/>
                              </a:rPr>
                              <m:t>𝑥</m:t>
                            </m:r>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e>
                        </m:d>
                      </m:e>
                      <m:sup>
                        <m:r>
                          <a:rPr lang="en-US" i="1" dirty="0">
                            <a:solidFill>
                              <a:schemeClr val="tx1"/>
                            </a:solidFill>
                            <a:latin typeface="Cambria Math" panose="02040503050406030204" pitchFamily="18" charset="0"/>
                          </a:rPr>
                          <m:t>−1</m:t>
                        </m:r>
                      </m:sup>
                    </m:sSup>
                    <m:r>
                      <a:rPr lang="en-US" i="1" dirty="0">
                        <a:solidFill>
                          <a:schemeClr val="tx1"/>
                        </a:solidFill>
                        <a:latin typeface="Cambria Math" panose="02040503050406030204" pitchFamily="18" charset="0"/>
                      </a:rPr>
                      <m:t>𝑥</m:t>
                    </m:r>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b="0" i="1" dirty="0" smtClean="0">
                        <a:solidFill>
                          <a:schemeClr val="tx1"/>
                        </a:solidFill>
                        <a:latin typeface="Cambria Math" panose="02040503050406030204" pitchFamily="18" charset="0"/>
                      </a:rPr>
                      <m:t>=</m:t>
                    </m:r>
                    <m:r>
                      <m:rPr>
                        <m:sty m:val="p"/>
                      </m:rPr>
                      <a:rPr lang="en-US" dirty="0">
                        <a:latin typeface="Cambria Math" panose="02040503050406030204" pitchFamily="18" charset="0"/>
                      </a:rPr>
                      <m:t>I</m:t>
                    </m:r>
                  </m:oMath>
                </a14:m>
                <a:endParaRPr lang="en-US" b="0" dirty="0">
                  <a:solidFill>
                    <a:schemeClr val="tx1"/>
                  </a:solidFill>
                </a:endParaRPr>
              </a:p>
              <a:p>
                <a:pPr lvl="1"/>
                <a14:m>
                  <m:oMath xmlns:m="http://schemas.openxmlformats.org/officeDocument/2006/math">
                    <m:r>
                      <a:rPr lang="en-US" b="0" i="1" dirty="0" smtClean="0">
                        <a:solidFill>
                          <a:schemeClr val="tx1"/>
                        </a:solidFill>
                        <a:latin typeface="Cambria Math" panose="02040503050406030204" pitchFamily="18" charset="0"/>
                      </a:rPr>
                      <m:t>𝑥</m:t>
                    </m:r>
                    <m:sSup>
                      <m:sSupPr>
                        <m:ctrlPr>
                          <a:rPr lang="en-US" i="1" dirty="0">
                            <a:solidFill>
                              <a:schemeClr val="tx1"/>
                            </a:solidFill>
                            <a:latin typeface="Cambria Math" panose="02040503050406030204" pitchFamily="18" charset="0"/>
                          </a:rPr>
                        </m:ctrlPr>
                      </m:sSupPr>
                      <m:e>
                        <m:d>
                          <m:dPr>
                            <m:ctrlPr>
                              <a:rPr lang="en-US" i="1" dirty="0">
                                <a:solidFill>
                                  <a:schemeClr val="tx1"/>
                                </a:solidFill>
                                <a:latin typeface="Cambria Math" panose="02040503050406030204" pitchFamily="18" charset="0"/>
                              </a:rPr>
                            </m:ctrlPr>
                          </m:dPr>
                          <m:e>
                            <m:sSup>
                              <m:sSupPr>
                                <m:ctrlPr>
                                  <a:rPr lang="en-US" i="1" dirty="0" smtClean="0">
                                    <a:solidFill>
                                      <a:schemeClr val="tx1"/>
                                    </a:solidFill>
                                    <a:latin typeface="Cambria Math" panose="02040503050406030204" pitchFamily="18" charset="0"/>
                                  </a:rPr>
                                </m:ctrlPr>
                              </m:sSupPr>
                              <m:e>
                                <m:r>
                                  <a:rPr lang="en-US" i="1" dirty="0">
                                    <a:solidFill>
                                      <a:schemeClr val="tx1"/>
                                    </a:solidFill>
                                    <a:latin typeface="Cambria Math" panose="02040503050406030204" pitchFamily="18" charset="0"/>
                                  </a:rPr>
                                  <m:t>𝑥</m:t>
                                </m:r>
                              </m:e>
                              <m:sup>
                                <m:r>
                                  <a:rPr lang="en-US" i="1" dirty="0">
                                    <a:solidFill>
                                      <a:schemeClr val="tx1"/>
                                    </a:solidFill>
                                    <a:latin typeface="Cambria Math" panose="02040503050406030204" pitchFamily="18" charset="0"/>
                                  </a:rPr>
                                  <m:t>⊤</m:t>
                                </m:r>
                              </m:sup>
                            </m:sSup>
                            <m:r>
                              <a:rPr lang="en-US" i="1" dirty="0">
                                <a:solidFill>
                                  <a:schemeClr val="tx1"/>
                                </a:solidFill>
                                <a:latin typeface="Cambria Math" panose="02040503050406030204" pitchFamily="18" charset="0"/>
                              </a:rPr>
                              <m:t>𝑥</m:t>
                            </m:r>
                          </m:e>
                        </m:d>
                      </m:e>
                      <m:sup>
                        <m:r>
                          <a:rPr lang="en-US" i="1" dirty="0">
                            <a:solidFill>
                              <a:schemeClr val="tx1"/>
                            </a:solidFill>
                            <a:latin typeface="Cambria Math" panose="02040503050406030204" pitchFamily="18" charset="0"/>
                          </a:rPr>
                          <m:t>−1</m:t>
                        </m:r>
                      </m:sup>
                    </m:sSup>
                    <m:sSup>
                      <m:sSupPr>
                        <m:ctrlPr>
                          <a:rPr lang="en-US" i="1" dirty="0">
                            <a:solidFill>
                              <a:schemeClr val="tx1"/>
                            </a:solidFill>
                            <a:latin typeface="Cambria Math" panose="02040503050406030204" pitchFamily="18" charset="0"/>
                          </a:rPr>
                        </m:ctrlPr>
                      </m:sSupPr>
                      <m:e>
                        <m:r>
                          <a:rPr lang="en-US" i="1" dirty="0">
                            <a:solidFill>
                              <a:schemeClr val="tx1"/>
                            </a:solidFill>
                            <a:latin typeface="Cambria Math" panose="02040503050406030204" pitchFamily="18" charset="0"/>
                          </a:rPr>
                          <m:t>𝑥</m:t>
                        </m:r>
                      </m:e>
                      <m:sup>
                        <m:r>
                          <a:rPr lang="en-US" i="1" dirty="0">
                            <a:solidFill>
                              <a:schemeClr val="tx1"/>
                            </a:solidFill>
                            <a:latin typeface="Cambria Math" panose="02040503050406030204" pitchFamily="18" charset="0"/>
                          </a:rPr>
                          <m:t>⊤</m:t>
                        </m:r>
                      </m:sup>
                    </m:sSup>
                    <m:r>
                      <a:rPr lang="en-US" b="0" i="1" dirty="0" smtClean="0">
                        <a:solidFill>
                          <a:schemeClr val="tx1"/>
                        </a:solidFill>
                        <a:latin typeface="Cambria Math" panose="02040503050406030204" pitchFamily="18" charset="0"/>
                      </a:rPr>
                      <m:t>=</m:t>
                    </m:r>
                    <m:r>
                      <m:rPr>
                        <m:sty m:val="p"/>
                      </m:rPr>
                      <a:rPr lang="en-US" b="0" i="0" dirty="0" smtClean="0">
                        <a:solidFill>
                          <a:schemeClr val="tx1"/>
                        </a:solidFill>
                        <a:latin typeface="Cambria Math" panose="02040503050406030204" pitchFamily="18" charset="0"/>
                      </a:rPr>
                      <m:t>I</m:t>
                    </m:r>
                  </m:oMath>
                </a14:m>
                <a:r>
                  <a:rPr lang="en-US" dirty="0">
                    <a:solidFill>
                      <a:schemeClr val="tx1"/>
                    </a:solidFill>
                  </a:rPr>
                  <a:t>  because </a:t>
                </a:r>
                <a14:m>
                  <m:oMath xmlns:m="http://schemas.openxmlformats.org/officeDocument/2006/math">
                    <m:r>
                      <a:rPr lang="en-US" b="0" i="0" dirty="0" smtClean="0">
                        <a:latin typeface="Cambria Math" panose="02040503050406030204" pitchFamily="18" charset="0"/>
                      </a:rPr>
                      <m:t> </m:t>
                    </m:r>
                    <m:sSup>
                      <m:sSupPr>
                        <m:ctrlPr>
                          <a:rPr lang="en-US" b="0" i="1" dirty="0" smtClean="0">
                            <a:solidFill>
                              <a:srgbClr val="FF0000"/>
                            </a:solidFill>
                            <a:latin typeface="Cambria Math" panose="02040503050406030204" pitchFamily="18" charset="0"/>
                          </a:rPr>
                        </m:ctrlPr>
                      </m:sSupPr>
                      <m:e>
                        <m:r>
                          <a:rPr lang="en-US" b="0" i="1" dirty="0" smtClean="0">
                            <a:solidFill>
                              <a:srgbClr val="FF0000"/>
                            </a:solidFill>
                            <a:latin typeface="Cambria Math" panose="02040503050406030204" pitchFamily="18" charset="0"/>
                          </a:rPr>
                          <m:t>𝑥</m:t>
                        </m:r>
                      </m:e>
                      <m:sup>
                        <m:r>
                          <a:rPr lang="en-US" b="0" i="1" dirty="0" smtClean="0">
                            <a:solidFill>
                              <a:srgbClr val="FF0000"/>
                            </a:solidFill>
                            <a:latin typeface="Cambria Math" panose="02040503050406030204" pitchFamily="18" charset="0"/>
                          </a:rPr>
                          <m:t>⊤</m:t>
                        </m:r>
                      </m:sup>
                    </m:sSup>
                    <m:r>
                      <a:rPr lang="en-US" i="1" dirty="0">
                        <a:latin typeface="Cambria Math" panose="02040503050406030204" pitchFamily="18" charset="0"/>
                      </a:rPr>
                      <m:t>𝑥</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𝑥</m:t>
                            </m:r>
                          </m:e>
                        </m:d>
                      </m:e>
                      <m:sup>
                        <m:r>
                          <a:rPr lang="en-US" i="1" dirty="0">
                            <a:latin typeface="Cambria Math" panose="02040503050406030204" pitchFamily="18" charset="0"/>
                          </a:rPr>
                          <m:t>−1</m:t>
                        </m:r>
                      </m:sup>
                    </m:sSup>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m:t>
                    </m:r>
                    <m:sSup>
                      <m:sSupPr>
                        <m:ctrlPr>
                          <a:rPr lang="en-US" i="1" dirty="0" smtClean="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r>
                      <m:rPr>
                        <m:sty m:val="p"/>
                      </m:rPr>
                      <a:rPr lang="en-US" dirty="0">
                        <a:latin typeface="Cambria Math" panose="02040503050406030204" pitchFamily="18" charset="0"/>
                      </a:rPr>
                      <m:t>I</m:t>
                    </m:r>
                  </m:oMath>
                </a14:m>
                <a:endParaRPr lang="en-US" dirty="0">
                  <a:solidFill>
                    <a:schemeClr val="tx1"/>
                  </a:solidFill>
                </a:endParaRPr>
              </a:p>
              <a:p>
                <a14:m>
                  <m:oMath xmlns:m="http://schemas.openxmlformats.org/officeDocument/2006/math">
                    <m:r>
                      <a:rPr lang="en-US" i="1" dirty="0">
                        <a:latin typeface="Cambria Math" panose="02040503050406030204" pitchFamily="18" charset="0"/>
                      </a:rPr>
                      <m:t>𝛼</m:t>
                    </m:r>
                    <m:r>
                      <a:rPr lang="en-US" i="1" dirty="0">
                        <a:latin typeface="Cambria Math" panose="02040503050406030204" pitchFamily="18" charset="0"/>
                      </a:rPr>
                      <m:t>=</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r>
                              <a:rPr lang="en-US" i="1" dirty="0" smtClean="0">
                                <a:solidFill>
                                  <a:srgbClr val="FF0000"/>
                                </a:solidFill>
                                <a:latin typeface="Cambria Math" panose="02040503050406030204" pitchFamily="18" charset="0"/>
                              </a:rPr>
                              <m:t>𝑥</m:t>
                            </m:r>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panose="02040503050406030204" pitchFamily="18" charset="0"/>
                                  </a:rPr>
                                  <m:t>𝑥</m:t>
                                </m:r>
                              </m:e>
                              <m:sup>
                                <m:r>
                                  <a:rPr lang="en-US" i="1" dirty="0">
                                    <a:solidFill>
                                      <a:srgbClr val="FF0000"/>
                                    </a:solidFill>
                                    <a:latin typeface="Cambria Math" panose="02040503050406030204" pitchFamily="18" charset="0"/>
                                  </a:rPr>
                                  <m:t>⊤</m:t>
                                </m:r>
                              </m:sup>
                            </m:sSup>
                          </m:e>
                        </m:d>
                      </m:e>
                      <m:sup>
                        <m:r>
                          <a:rPr lang="en-US" i="1" dirty="0">
                            <a:latin typeface="Cambria Math" panose="02040503050406030204" pitchFamily="18" charset="0"/>
                          </a:rPr>
                          <m:t>−1</m:t>
                        </m:r>
                      </m:sup>
                    </m:sSup>
                    <m:r>
                      <a:rPr lang="en-US" i="1" dirty="0">
                        <a:latin typeface="Cambria Math" panose="02040503050406030204" pitchFamily="18" charset="0"/>
                      </a:rPr>
                      <m:t>𝑦</m:t>
                    </m:r>
                    <m:r>
                      <a:rPr lang="en-US" b="0" i="1" dirty="0" smtClean="0">
                        <a:latin typeface="Cambria Math" panose="02040503050406030204" pitchFamily="18" charset="0"/>
                      </a:rPr>
                      <m:t>=</m:t>
                    </m:r>
                    <m:sSup>
                      <m:sSupPr>
                        <m:ctrlPr>
                          <a:rPr lang="en-US" b="0" i="1" dirty="0" smtClean="0">
                            <a:solidFill>
                              <a:srgbClr val="FF0000"/>
                            </a:solidFill>
                            <a:latin typeface="Cambria Math" panose="02040503050406030204" pitchFamily="18" charset="0"/>
                          </a:rPr>
                        </m:ctrlPr>
                      </m:sSupPr>
                      <m:e>
                        <m:r>
                          <a:rPr lang="en-US" b="0" i="1" dirty="0" smtClean="0">
                            <a:solidFill>
                              <a:srgbClr val="FF0000"/>
                            </a:solidFill>
                            <a:latin typeface="Cambria Math" panose="02040503050406030204" pitchFamily="18" charset="0"/>
                          </a:rPr>
                          <m:t>𝑘</m:t>
                        </m:r>
                      </m:e>
                      <m:sup>
                        <m:r>
                          <a:rPr lang="en-US" b="0" i="1" dirty="0" smtClean="0">
                            <a:solidFill>
                              <a:srgbClr val="FF0000"/>
                            </a:solidFill>
                            <a:latin typeface="Cambria Math" panose="02040503050406030204" pitchFamily="18" charset="0"/>
                          </a:rPr>
                          <m:t>−1</m:t>
                        </m:r>
                      </m:sup>
                    </m:sSup>
                    <m:r>
                      <a:rPr lang="en-US" b="0" i="1" dirty="0" smtClean="0">
                        <a:latin typeface="Cambria Math" panose="02040503050406030204" pitchFamily="18" charset="0"/>
                      </a:rPr>
                      <m:t>𝑦</m:t>
                    </m:r>
                  </m:oMath>
                </a14:m>
                <a:endParaRPr lang="en-US" dirty="0"/>
              </a:p>
              <a:p>
                <a:endParaRPr lang="en-US" dirty="0">
                  <a:solidFill>
                    <a:schemeClr val="tx1"/>
                  </a:solidFill>
                </a:endParaRPr>
              </a:p>
              <a:p>
                <a:endParaRPr lang="en-US" dirty="0"/>
              </a:p>
            </p:txBody>
          </p:sp>
        </mc:Choice>
        <mc:Fallback xmlns="">
          <p:sp>
            <p:nvSpPr>
              <p:cNvPr id="3" name="Content Placeholder 2">
                <a:extLst>
                  <a:ext uri="{FF2B5EF4-FFF2-40B4-BE49-F238E27FC236}">
                    <a16:creationId xmlns:a16="http://schemas.microsoft.com/office/drawing/2014/main" id="{EA2530C3-0EA2-284B-B561-DA4BD994C1DB}"/>
                  </a:ext>
                </a:extLst>
              </p:cNvPr>
              <p:cNvSpPr>
                <a:spLocks noGrp="1" noRot="1" noChangeAspect="1" noMove="1" noResize="1" noEditPoints="1" noAdjustHandles="1" noChangeArrowheads="1" noChangeShapeType="1" noTextEdit="1"/>
              </p:cNvSpPr>
              <p:nvPr>
                <p:ph idx="1"/>
              </p:nvPr>
            </p:nvSpPr>
            <p:spPr>
              <a:blipFill>
                <a:blip r:embed="rId2"/>
                <a:stretch>
                  <a:fillRect l="-1086" t="-145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6CC2A5CE-0380-8C4B-83C7-09AAA7186FAE}"/>
              </a:ext>
            </a:extLst>
          </p:cNvPr>
          <p:cNvSpPr>
            <a:spLocks noGrp="1"/>
          </p:cNvSpPr>
          <p:nvPr>
            <p:ph type="sldNum" sz="quarter" idx="12"/>
          </p:nvPr>
        </p:nvSpPr>
        <p:spPr/>
        <p:txBody>
          <a:bodyPr/>
          <a:lstStyle/>
          <a:p>
            <a:fld id="{5F07402F-1908-0F43-B844-ECE5D9BD648C}" type="slidenum">
              <a:rPr lang="en-US" smtClean="0"/>
              <a:t>7</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29F0C2C-CEE2-664F-9A0E-0205E5611554}"/>
                  </a:ext>
                </a:extLst>
              </p:cNvPr>
              <p:cNvSpPr txBox="1"/>
              <p:nvPr/>
            </p:nvSpPr>
            <p:spPr>
              <a:xfrm>
                <a:off x="6894073" y="1690688"/>
                <a:ext cx="3774495" cy="13471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𝑤</m:t>
                      </m:r>
                      <m:r>
                        <a:rPr lang="en-US" b="0" i="1" smtClean="0">
                          <a:latin typeface="Cambria Math" panose="02040503050406030204" pitchFamily="18" charset="0"/>
                        </a:rPr>
                        <m:t>=</m:t>
                      </m:r>
                      <m:r>
                        <m:rPr>
                          <m:sty m:val="p"/>
                        </m:rPr>
                        <a:rPr lang="en-US" b="0" i="0" smtClean="0">
                          <a:latin typeface="Cambria Math" panose="02040503050406030204" pitchFamily="18" charset="0"/>
                        </a:rPr>
                        <m:t>column</m:t>
                      </m:r>
                      <m:r>
                        <a:rPr lang="en-US" b="0" i="0" smtClean="0">
                          <a:latin typeface="Cambria Math" panose="02040503050406030204" pitchFamily="18" charset="0"/>
                        </a:rPr>
                        <m:t> </m:t>
                      </m:r>
                      <m:r>
                        <m:rPr>
                          <m:sty m:val="p"/>
                        </m:rPr>
                        <a:rPr lang="en-US" b="0" i="0" smtClean="0">
                          <a:latin typeface="Cambria Math" panose="02040503050406030204" pitchFamily="18" charset="0"/>
                        </a:rPr>
                        <m:t>vectors</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m:t>
                                </m:r>
                              </m:e>
                            </m:mr>
                            <m:mr>
                              <m:e>
                                <m:r>
                                  <a:rPr lang="en-US" b="0" i="1" smtClean="0">
                                    <a:latin typeface="Cambria Math" panose="02040503050406030204" pitchFamily="18" charset="0"/>
                                  </a:rPr>
                                  <m:t>.</m:t>
                                </m:r>
                              </m:e>
                            </m:mr>
                            <m:mr>
                              <m:e>
                                <m:r>
                                  <a:rPr lang="en-US" b="0" i="1" smtClean="0">
                                    <a:latin typeface="Cambria Math" panose="02040503050406030204" pitchFamily="18" charset="0"/>
                                  </a:rPr>
                                  <m:t>.</m:t>
                                </m:r>
                              </m:e>
                            </m:mr>
                          </m:m>
                        </m:e>
                      </m:d>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i="1">
                          <a:latin typeface="Cambria Math" panose="02040503050406030204" pitchFamily="18" charset="0"/>
                        </a:rPr>
                        <m:t>=</m:t>
                      </m:r>
                      <m:r>
                        <m:rPr>
                          <m:sty m:val="p"/>
                        </m:rPr>
                        <a:rPr lang="en-US" b="0" i="0" smtClean="0">
                          <a:latin typeface="Cambria Math" panose="02040503050406030204" pitchFamily="18" charset="0"/>
                        </a:rPr>
                        <m:t>matrix</m:t>
                      </m:r>
                      <m:r>
                        <a:rPr lang="en-US" b="0" i="0" smtClean="0">
                          <a:latin typeface="Cambria Math" panose="02040503050406030204" pitchFamily="18" charset="0"/>
                        </a:rPr>
                        <m:t> </m:t>
                      </m:r>
                      <m:r>
                        <a:rPr lang="en-US" b="0" i="1" smtClean="0">
                          <a:latin typeface="Cambria Math" panose="02040503050406030204" pitchFamily="18" charset="0"/>
                        </a:rPr>
                        <m:t>𝑛</m:t>
                      </m:r>
                      <m:r>
                        <a:rPr lang="en-US" b="0" i="0" smtClean="0">
                          <a:latin typeface="Cambria Math" panose="02040503050406030204" pitchFamily="18" charset="0"/>
                        </a:rPr>
                        <m:t> </m:t>
                      </m:r>
                      <m:r>
                        <m:rPr>
                          <m:sty m:val="p"/>
                        </m:rPr>
                        <a:rPr lang="en-US" b="0" i="0" smtClean="0">
                          <a:latin typeface="Cambria Math" panose="02040503050406030204" pitchFamily="18" charset="0"/>
                        </a:rPr>
                        <m:t>rows</m:t>
                      </m:r>
                      <m:r>
                        <a:rPr lang="en-US" b="0" i="0" smtClean="0">
                          <a:latin typeface="Cambria Math" panose="02040503050406030204" pitchFamily="18" charset="0"/>
                        </a:rPr>
                        <m:t> </m:t>
                      </m:r>
                      <m:r>
                        <a:rPr lang="en-US" b="0" i="1" smtClean="0">
                          <a:latin typeface="Cambria Math" panose="02040503050406030204" pitchFamily="18" charset="0"/>
                        </a:rPr>
                        <m:t>𝑑</m:t>
                      </m:r>
                      <m:r>
                        <a:rPr lang="en-US" b="0" i="0" smtClean="0">
                          <a:latin typeface="Cambria Math" panose="02040503050406030204" pitchFamily="18" charset="0"/>
                        </a:rPr>
                        <m:t> </m:t>
                      </m:r>
                      <m:r>
                        <m:rPr>
                          <m:sty m:val="p"/>
                        </m:rPr>
                        <a:rPr lang="en-US" b="0" i="0" smtClean="0">
                          <a:latin typeface="Cambria Math" panose="02040503050406030204" pitchFamily="18" charset="0"/>
                        </a:rPr>
                        <m:t>columns</m:t>
                      </m:r>
                      <m:r>
                        <a:rPr lang="en-US" b="0" i="0"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1</m:t>
                                    </m:r>
                                  </m:sub>
                                </m:sSub>
                              </m:e>
                            </m:mr>
                            <m:mr>
                              <m:e>
                                <m:r>
                                  <a:rPr lang="en-US" b="0" i="1" smtClean="0">
                                    <a:latin typeface="Cambria Math" panose="02040503050406030204" pitchFamily="18" charset="0"/>
                                  </a:rPr>
                                  <m:t>…</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mr>
                          </m:m>
                        </m:e>
                      </m:d>
                    </m:oMath>
                  </m:oMathPara>
                </a14:m>
                <a:endParaRPr lang="en-US" dirty="0"/>
              </a:p>
            </p:txBody>
          </p:sp>
        </mc:Choice>
        <mc:Fallback xmlns="">
          <p:sp>
            <p:nvSpPr>
              <p:cNvPr id="5" name="TextBox 4">
                <a:extLst>
                  <a:ext uri="{FF2B5EF4-FFF2-40B4-BE49-F238E27FC236}">
                    <a16:creationId xmlns:a16="http://schemas.microsoft.com/office/drawing/2014/main" id="{A29F0C2C-CEE2-664F-9A0E-0205E5611554}"/>
                  </a:ext>
                </a:extLst>
              </p:cNvPr>
              <p:cNvSpPr txBox="1">
                <a:spLocks noRot="1" noChangeAspect="1" noMove="1" noResize="1" noEditPoints="1" noAdjustHandles="1" noChangeArrowheads="1" noChangeShapeType="1" noTextEdit="1"/>
              </p:cNvSpPr>
              <p:nvPr/>
            </p:nvSpPr>
            <p:spPr>
              <a:xfrm>
                <a:off x="6894073" y="1690688"/>
                <a:ext cx="3774495" cy="1347164"/>
              </a:xfrm>
              <a:prstGeom prst="rect">
                <a:avLst/>
              </a:prstGeom>
              <a:blipFill>
                <a:blip r:embed="rId3"/>
                <a:stretch>
                  <a:fillRect b="-1852"/>
                </a:stretch>
              </a:blipFill>
            </p:spPr>
            <p:txBody>
              <a:bodyPr/>
              <a:lstStyle/>
              <a:p>
                <a:r>
                  <a:rPr lang="en-US">
                    <a:noFill/>
                  </a:rPr>
                  <a:t> </a:t>
                </a:r>
              </a:p>
            </p:txBody>
          </p:sp>
        </mc:Fallback>
      </mc:AlternateContent>
    </p:spTree>
    <p:extLst>
      <p:ext uri="{BB962C8B-B14F-4D97-AF65-F5344CB8AC3E}">
        <p14:creationId xmlns:p14="http://schemas.microsoft.com/office/powerpoint/2010/main" val="172170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1D8AB-FF08-6C46-BD36-F97B25924C59}"/>
              </a:ext>
            </a:extLst>
          </p:cNvPr>
          <p:cNvSpPr>
            <a:spLocks noGrp="1"/>
          </p:cNvSpPr>
          <p:nvPr>
            <p:ph type="title"/>
          </p:nvPr>
        </p:nvSpPr>
        <p:spPr/>
        <p:txBody>
          <a:bodyPr/>
          <a:lstStyle/>
          <a:p>
            <a:r>
              <a:rPr lang="en-US" dirty="0"/>
              <a:t>You can’t do that…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C0C46B8-87EA-8F43-8A8E-21498672E4B4}"/>
                  </a:ext>
                </a:extLst>
              </p:cNvPr>
              <p:cNvSpPr>
                <a:spLocks noGrp="1"/>
              </p:cNvSpPr>
              <p:nvPr>
                <p:ph idx="1"/>
              </p:nvPr>
            </p:nvSpPr>
            <p:spPr/>
            <p:txBody>
              <a:bodyPr>
                <a:normAutofit fontScale="92500"/>
              </a:bodyPr>
              <a:lstStyle/>
              <a:p>
                <a:r>
                  <a:rPr lang="en-US" b="0" dirty="0"/>
                  <a:t>You can’t define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m:t>
                        </m:r>
                      </m:sub>
                      <m:sup>
                        <m:r>
                          <a:rPr lang="en-US" b="0" i="1" smtClean="0">
                            <a:latin typeface="Cambria Math" panose="02040503050406030204" pitchFamily="18" charset="0"/>
                          </a:rPr>
                          <m:t>⊤</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oMath>
                </a14:m>
                <a:r>
                  <a:rPr lang="en-US" dirty="0"/>
                  <a:t> and then say that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a:rPr lang="en-US" i="1">
                        <a:latin typeface="Cambria Math" panose="02040503050406030204" pitchFamily="18" charset="0"/>
                      </a:rPr>
                      <m:t>𝑥</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oMath>
                </a14:m>
                <a:endParaRPr lang="en-US" i="1" dirty="0"/>
              </a:p>
              <a:p>
                <a:pPr lvl="1"/>
                <a:r>
                  <a:rPr lang="en-US" dirty="0"/>
                  <a:t>Obviously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r>
                      <a:rPr lang="en-US" i="1">
                        <a:latin typeface="Cambria Math" panose="02040503050406030204" pitchFamily="18" charset="0"/>
                      </a:rPr>
                      <m:t>𝑥</m:t>
                    </m:r>
                    <m:r>
                      <a:rPr lang="en-US" b="0" i="1" smtClean="0">
                        <a:latin typeface="Cambria Math" panose="02040503050406030204" pitchFamily="18" charset="0"/>
                      </a:rPr>
                      <m:t>≠</m:t>
                    </m:r>
                    <m:r>
                      <a:rPr lang="en-US" i="1">
                        <a:latin typeface="Cambria Math" panose="02040503050406030204" pitchFamily="18" charset="0"/>
                      </a:rPr>
                      <m:t>𝑥</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oMath>
                </a14:m>
                <a:endParaRPr lang="en-US" dirty="0"/>
              </a:p>
              <a:p>
                <a:r>
                  <a:rPr lang="en-US" dirty="0"/>
                  <a:t>Actually, this is correct.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𝑖</m:t>
                        </m:r>
                      </m:sub>
                    </m:sSub>
                  </m:oMath>
                </a14:m>
                <a:r>
                  <a:rPr lang="en-US" dirty="0"/>
                  <a:t> is a vector and </a:t>
                </a:r>
                <a14:m>
                  <m:oMath xmlns:m="http://schemas.openxmlformats.org/officeDocument/2006/math">
                    <m:r>
                      <a:rPr lang="en-US" i="1">
                        <a:latin typeface="Cambria Math" panose="02040503050406030204" pitchFamily="18" charset="0"/>
                      </a:rPr>
                      <m:t>𝑥</m:t>
                    </m:r>
                  </m:oMath>
                </a14:m>
                <a:r>
                  <a:rPr lang="en-US" dirty="0"/>
                  <a:t> a matrix. Let’s break it down</a:t>
                </a:r>
              </a:p>
              <a:p>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acc>
                            </m:e>
                          </m:m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e>
                              </m:acc>
                            </m:e>
                          </m:mr>
                          <m:m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m:t>
                                    </m:r>
                                  </m:e>
                                </m:m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𝑛</m:t>
                                            </m:r>
                                          </m:sub>
                                        </m:sSub>
                                      </m:e>
                                    </m:acc>
                                  </m:e>
                                </m:mr>
                              </m:m>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1</m:t>
                                  </m:r>
                                  <m:r>
                                    <a:rPr lang="en-US" b="0" i="1" smtClean="0">
                                      <a:latin typeface="Cambria Math" panose="02040503050406030204" pitchFamily="18" charset="0"/>
                                    </a:rPr>
                                    <m:t>,1</m:t>
                                  </m:r>
                                </m:sub>
                              </m:sSub>
                            </m:e>
                            <m:e>
                              <m:r>
                                <a:rPr lang="en-US" b="0" i="1" smtClean="0">
                                  <a:latin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r>
                                    <a:rPr lang="en-US" b="0" i="1" smtClean="0">
                                      <a:latin typeface="Cambria Math" panose="02040503050406030204" pitchFamily="18" charset="0"/>
                                    </a:rPr>
                                    <m:t>𝑑</m:t>
                                  </m:r>
                                </m:sub>
                              </m:sSub>
                            </m:e>
                          </m:mr>
                          <m:mr>
                            <m:e>
                              <m:r>
                                <a:rPr lang="en-US" b="0" i="1" smtClean="0">
                                  <a:latin typeface="Cambria Math" panose="02040503050406030204" pitchFamily="18" charset="0"/>
                                </a:rPr>
                                <m:t>⋮</m:t>
                              </m:r>
                            </m:e>
                            <m:e>
                              <m:r>
                                <a:rPr lang="en-US" b="0" i="1" smtClean="0">
                                  <a:latin typeface="Cambria Math" panose="02040503050406030204" pitchFamily="18" charset="0"/>
                                </a:rPr>
                                <m:t>⋱</m:t>
                              </m:r>
                            </m:e>
                            <m:e>
                              <m:r>
                                <a:rPr lang="en-US" b="0" i="1" smtClean="0">
                                  <a:latin typeface="Cambria Math" panose="02040503050406030204" pitchFamily="18" charset="0"/>
                                </a:rPr>
                                <m:t>⋮</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r>
                                    <a:rPr lang="en-US" b="0" i="1" smtClean="0">
                                      <a:latin typeface="Cambria Math" panose="02040503050406030204" pitchFamily="18" charset="0"/>
                                    </a:rPr>
                                    <m:t>,1</m:t>
                                  </m:r>
                                </m:sub>
                              </m:sSub>
                            </m:e>
                            <m:e>
                              <m:r>
                                <a:rPr lang="en-US" b="0" i="1" smtClean="0">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m:t>
                                  </m:r>
                                  <m:r>
                                    <a:rPr lang="en-US" i="1">
                                      <a:latin typeface="Cambria Math" panose="02040503050406030204" pitchFamily="18" charset="0"/>
                                    </a:rPr>
                                    <m:t>,</m:t>
                                  </m:r>
                                  <m:r>
                                    <a:rPr lang="en-US" b="0" i="1" smtClean="0">
                                      <a:latin typeface="Cambria Math" panose="02040503050406030204" pitchFamily="18" charset="0"/>
                                    </a:rPr>
                                    <m:t>𝑑</m:t>
                                  </m:r>
                                </m:sub>
                              </m:sSub>
                            </m:e>
                          </m:mr>
                        </m:m>
                      </m:e>
                    </m:d>
                  </m:oMath>
                </a14:m>
                <a:endParaRPr lang="en-US" b="0" dirty="0"/>
              </a:p>
              <a:p>
                <a14:m>
                  <m:oMath xmlns:m="http://schemas.openxmlformats.org/officeDocument/2006/math">
                    <m:r>
                      <a:rPr lang="en-US" i="1">
                        <a:latin typeface="Cambria Math" panose="02040503050406030204" pitchFamily="18" charset="0"/>
                      </a:rPr>
                      <m:t>𝑥</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acc>
                            </m:e>
                          </m:mr>
                          <m:mr>
                            <m:e>
                              <m:r>
                                <a:rPr lang="en-US" b="0" i="1" smtClean="0">
                                  <a:latin typeface="Cambria Math" panose="02040503050406030204" pitchFamily="18" charset="0"/>
                                </a:rPr>
                                <m:t>…</m:t>
                              </m:r>
                            </m:e>
                          </m:m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𝑛</m:t>
                                      </m:r>
                                    </m:sub>
                                  </m:sSub>
                                </m:e>
                              </m:acc>
                            </m:e>
                          </m:mr>
                        </m:m>
                      </m:e>
                    </m:d>
                    <m:d>
                      <m:dPr>
                        <m:begChr m:val="["/>
                        <m:endChr m:val="]"/>
                        <m:ctrlPr>
                          <a:rPr lang="en-US" b="0" i="1" smtClean="0">
                            <a:latin typeface="Cambria Math" panose="02040503050406030204" pitchFamily="18" charset="0"/>
                          </a:rPr>
                        </m:ctrlPr>
                      </m:dP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acc>
                        <m:r>
                          <a:rPr lang="en-US" b="0" i="1" smtClean="0">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𝑛</m:t>
                                </m:r>
                              </m:sub>
                            </m:sSub>
                          </m:e>
                        </m:acc>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sSub>
                                <m:sSubPr>
                                  <m:ctrlPr>
                                    <a:rPr lang="en-US" i="1">
                                      <a:latin typeface="Cambria Math" panose="02040503050406030204" pitchFamily="18" charset="0"/>
                                    </a:rPr>
                                  </m:ctrlPr>
                                </m:sSubPr>
                                <m:e>
                                  <m:r>
                                    <a:rPr lang="en-US" b="0" i="1" smtClean="0">
                                      <a:latin typeface="Cambria Math" panose="02040503050406030204" pitchFamily="18" charset="0"/>
                                    </a:rPr>
                                    <m:t>𝑘</m:t>
                                  </m:r>
                                </m:e>
                                <m:sub>
                                  <m:r>
                                    <m:rPr>
                                      <m:brk m:alnAt="7"/>
                                    </m:rPr>
                                    <a:rPr lang="en-US" i="1">
                                      <a:latin typeface="Cambria Math" panose="02040503050406030204" pitchFamily="18" charset="0"/>
                                    </a:rPr>
                                    <m:t>1</m:t>
                                  </m:r>
                                  <m:r>
                                    <a:rPr lang="en-US" i="1">
                                      <a:latin typeface="Cambria Math" panose="02040503050406030204" pitchFamily="18" charset="0"/>
                                    </a:rPr>
                                    <m:t>,1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𝑘</m:t>
                                  </m:r>
                                </m:e>
                                <m:sub>
                                  <m:r>
                                    <a:rPr lang="en-US" i="1">
                                      <a:latin typeface="Cambria Math" panose="02040503050406030204" pitchFamily="18" charset="0"/>
                                    </a:rPr>
                                    <m:t>1,</m:t>
                                  </m:r>
                                  <m:r>
                                    <a:rPr lang="en-US" b="0" i="1" smtClean="0">
                                      <a:latin typeface="Cambria Math" panose="02040503050406030204" pitchFamily="18" charset="0"/>
                                    </a:rPr>
                                    <m:t>𝑛</m:t>
                                  </m:r>
                                </m:sub>
                              </m:sSub>
                            </m:e>
                          </m:mr>
                          <m:mr>
                            <m:e>
                              <m:r>
                                <a:rPr lang="en-US" i="1">
                                  <a:latin typeface="Cambria Math" panose="02040503050406030204" pitchFamily="18" charset="0"/>
                                </a:rPr>
                                <m:t>⋮</m:t>
                              </m:r>
                            </m:e>
                            <m:e>
                              <m:r>
                                <a:rPr lang="en-US" i="1">
                                  <a:latin typeface="Cambria Math" panose="02040503050406030204" pitchFamily="18" charset="0"/>
                                </a:rPr>
                                <m:t>⋱</m:t>
                              </m:r>
                            </m:e>
                            <m:e>
                              <m:r>
                                <a:rPr lang="en-US" i="1">
                                  <a:latin typeface="Cambria Math" panose="02040503050406030204" pitchFamily="18" charset="0"/>
                                </a:rPr>
                                <m:t>⋮</m:t>
                              </m:r>
                            </m:e>
                          </m:mr>
                          <m:mr>
                            <m:e>
                              <m:sSub>
                                <m:sSubPr>
                                  <m:ctrlPr>
                                    <a:rPr lang="en-US" i="1">
                                      <a:latin typeface="Cambria Math" panose="02040503050406030204" pitchFamily="18" charset="0"/>
                                    </a:rPr>
                                  </m:ctrlPr>
                                </m:sSubPr>
                                <m:e>
                                  <m:r>
                                    <a:rPr lang="en-US" b="0" i="1" smtClean="0">
                                      <a:latin typeface="Cambria Math" panose="02040503050406030204" pitchFamily="18" charset="0"/>
                                    </a:rPr>
                                    <m:t>𝑘</m:t>
                                  </m:r>
                                </m:e>
                                <m:sub>
                                  <m:r>
                                    <a:rPr lang="en-US" i="1">
                                      <a:latin typeface="Cambria Math" panose="02040503050406030204" pitchFamily="18" charset="0"/>
                                    </a:rPr>
                                    <m:t>𝑛</m:t>
                                  </m:r>
                                  <m:r>
                                    <a:rPr lang="en-US" i="1">
                                      <a:latin typeface="Cambria Math" panose="02040503050406030204" pitchFamily="18" charset="0"/>
                                    </a:rPr>
                                    <m:t>,1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𝑘</m:t>
                                  </m:r>
                                </m:e>
                                <m:sub>
                                  <m:r>
                                    <a:rPr lang="en-US" i="1">
                                      <a:latin typeface="Cambria Math" panose="02040503050406030204" pitchFamily="18" charset="0"/>
                                    </a:rPr>
                                    <m:t>𝑛</m:t>
                                  </m:r>
                                  <m:r>
                                    <a:rPr lang="en-US" i="1">
                                      <a:latin typeface="Cambria Math" panose="02040503050406030204" pitchFamily="18" charset="0"/>
                                    </a:rPr>
                                    <m:t>,</m:t>
                                  </m:r>
                                  <m:r>
                                    <a:rPr lang="en-US" b="0" i="1" smtClean="0">
                                      <a:latin typeface="Cambria Math" panose="02040503050406030204" pitchFamily="18" charset="0"/>
                                    </a:rPr>
                                    <m:t>𝑛</m:t>
                                  </m:r>
                                </m:sub>
                              </m:sSub>
                            </m:e>
                          </m:mr>
                        </m:m>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DC0C46B8-87EA-8F43-8A8E-21498672E4B4}"/>
                  </a:ext>
                </a:extLst>
              </p:cNvPr>
              <p:cNvSpPr>
                <a:spLocks noGrp="1" noRot="1" noChangeAspect="1" noMove="1" noResize="1" noEditPoints="1" noAdjustHandles="1" noChangeArrowheads="1" noChangeShapeType="1" noTextEdit="1"/>
              </p:cNvSpPr>
              <p:nvPr>
                <p:ph idx="1"/>
              </p:nvPr>
            </p:nvSpPr>
            <p:spPr>
              <a:blipFill>
                <a:blip r:embed="rId2"/>
                <a:stretch>
                  <a:fillRect l="-965" t="-116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FAE5C4C-0D12-0645-8F60-1C14AF03AD66}"/>
              </a:ext>
            </a:extLst>
          </p:cNvPr>
          <p:cNvSpPr>
            <a:spLocks noGrp="1"/>
          </p:cNvSpPr>
          <p:nvPr>
            <p:ph type="sldNum" sz="quarter" idx="12"/>
          </p:nvPr>
        </p:nvSpPr>
        <p:spPr/>
        <p:txBody>
          <a:bodyPr/>
          <a:lstStyle/>
          <a:p>
            <a:fld id="{5F07402F-1908-0F43-B844-ECE5D9BD648C}" type="slidenum">
              <a:rPr lang="en-US" smtClean="0"/>
              <a:t>8</a:t>
            </a:fld>
            <a:endParaRPr lang="en-US"/>
          </a:p>
        </p:txBody>
      </p:sp>
    </p:spTree>
    <p:extLst>
      <p:ext uri="{BB962C8B-B14F-4D97-AF65-F5344CB8AC3E}">
        <p14:creationId xmlns:p14="http://schemas.microsoft.com/office/powerpoint/2010/main" val="196142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87CFE58-3B97-F54A-AC26-D8CB60B0196E}"/>
                  </a:ext>
                </a:extLst>
              </p:cNvPr>
              <p:cNvSpPr>
                <a:spLocks noGrp="1"/>
              </p:cNvSpPr>
              <p:nvPr>
                <p:ph type="title"/>
              </p:nvPr>
            </p:nvSpPr>
            <p:spPr/>
            <p:txBody>
              <a:bodyPr/>
              <a:lstStyle/>
              <a:p>
                <a:r>
                  <a:rPr lang="en-US" dirty="0"/>
                  <a:t>OK so what is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𝑥</m:t>
                    </m:r>
                  </m:oMath>
                </a14:m>
                <a:r>
                  <a:rPr lang="en-US" dirty="0"/>
                  <a:t> ?</a:t>
                </a:r>
              </a:p>
            </p:txBody>
          </p:sp>
        </mc:Choice>
        <mc:Fallback xmlns="">
          <p:sp>
            <p:nvSpPr>
              <p:cNvPr id="2" name="Title 1">
                <a:extLst>
                  <a:ext uri="{FF2B5EF4-FFF2-40B4-BE49-F238E27FC236}">
                    <a16:creationId xmlns:a16="http://schemas.microsoft.com/office/drawing/2014/main" id="{D87CFE58-3B97-F54A-AC26-D8CB60B0196E}"/>
                  </a:ext>
                </a:extLst>
              </p:cNvPr>
              <p:cNvSpPr>
                <a:spLocks noGrp="1" noRot="1" noChangeAspect="1" noMove="1" noResize="1" noEditPoints="1" noAdjustHandles="1" noChangeArrowheads="1" noChangeShapeType="1" noTextEdit="1"/>
              </p:cNvSpPr>
              <p:nvPr>
                <p:ph type="title"/>
              </p:nvPr>
            </p:nvSpPr>
            <p:spPr>
              <a:blipFill>
                <a:blip r:embed="rId2"/>
                <a:stretch>
                  <a:fillRect l="-24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DA8B08A-CDC0-434C-B777-455F3CC13523}"/>
                  </a:ext>
                </a:extLst>
              </p:cNvPr>
              <p:cNvSpPr>
                <a:spLocks noGrp="1"/>
              </p:cNvSpPr>
              <p:nvPr>
                <p:ph idx="1"/>
              </p:nvPr>
            </p:nvSpPr>
            <p:spPr/>
            <p:txBody>
              <a:bodyPr/>
              <a:lstStyle/>
              <a:p>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r>
                      <a:rPr lang="en-US" b="0" i="1" smtClean="0">
                        <a:latin typeface="Cambria Math" panose="02040503050406030204" pitchFamily="18" charset="0"/>
                      </a:rPr>
                      <m:t>𝑥</m:t>
                    </m:r>
                    <m:r>
                      <a:rPr lang="en-US" i="1">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acc>
                        <m:r>
                          <a:rPr lang="en-US" i="1">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m:t>
                                </m:r>
                              </m:sub>
                            </m:sSub>
                          </m:e>
                        </m:acc>
                      </m:e>
                    </m:d>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acc>
                            </m:e>
                          </m:mr>
                          <m:mr>
                            <m:e>
                              <m:r>
                                <a:rPr lang="en-US" i="1">
                                  <a:latin typeface="Cambria Math" panose="02040503050406030204" pitchFamily="18" charset="0"/>
                                </a:rPr>
                                <m:t>…</m:t>
                              </m:r>
                            </m:e>
                          </m:m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m:t>
                                      </m:r>
                                    </m:sub>
                                  </m:sSub>
                                </m:e>
                              </m:acc>
                            </m:e>
                          </m:mr>
                        </m:m>
                      </m:e>
                    </m:d>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sSub>
                                <m:sSubPr>
                                  <m:ctrlPr>
                                    <a:rPr lang="en-US" i="1">
                                      <a:latin typeface="Cambria Math" panose="02040503050406030204" pitchFamily="18" charset="0"/>
                                    </a:rPr>
                                  </m:ctrlPr>
                                </m:sSubPr>
                                <m:e>
                                  <m:r>
                                    <a:rPr lang="en-US" b="0" i="1" smtClean="0">
                                      <a:latin typeface="Cambria Math" panose="02040503050406030204" pitchFamily="18" charset="0"/>
                                    </a:rPr>
                                    <m:t>𝐹</m:t>
                                  </m:r>
                                </m:e>
                                <m:sub>
                                  <m:r>
                                    <m:rPr>
                                      <m:brk m:alnAt="7"/>
                                    </m:rPr>
                                    <a:rPr lang="en-US" i="1">
                                      <a:latin typeface="Cambria Math" panose="02040503050406030204" pitchFamily="18" charset="0"/>
                                    </a:rPr>
                                    <m:t>1</m:t>
                                  </m:r>
                                  <m:r>
                                    <a:rPr lang="en-US" i="1">
                                      <a:latin typeface="Cambria Math" panose="02040503050406030204" pitchFamily="18" charset="0"/>
                                    </a:rPr>
                                    <m:t>,1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𝐹</m:t>
                                  </m:r>
                                </m:e>
                                <m:sub>
                                  <m:r>
                                    <a:rPr lang="en-US" i="1">
                                      <a:latin typeface="Cambria Math" panose="02040503050406030204" pitchFamily="18" charset="0"/>
                                    </a:rPr>
                                    <m:t>1,</m:t>
                                  </m:r>
                                  <m:r>
                                    <a:rPr lang="en-US" b="0" i="1" smtClean="0">
                                      <a:latin typeface="Cambria Math" panose="02040503050406030204" pitchFamily="18" charset="0"/>
                                    </a:rPr>
                                    <m:t>𝑑</m:t>
                                  </m:r>
                                </m:sub>
                              </m:sSub>
                            </m:e>
                          </m:mr>
                          <m:mr>
                            <m:e>
                              <m:r>
                                <a:rPr lang="en-US" i="1">
                                  <a:latin typeface="Cambria Math" panose="02040503050406030204" pitchFamily="18" charset="0"/>
                                </a:rPr>
                                <m:t>⋮</m:t>
                              </m:r>
                            </m:e>
                            <m:e>
                              <m:r>
                                <a:rPr lang="en-US" i="1">
                                  <a:latin typeface="Cambria Math" panose="02040503050406030204" pitchFamily="18" charset="0"/>
                                </a:rPr>
                                <m:t>⋱</m:t>
                              </m:r>
                            </m:e>
                            <m:e>
                              <m:r>
                                <a:rPr lang="en-US" i="1">
                                  <a:latin typeface="Cambria Math" panose="02040503050406030204" pitchFamily="18" charset="0"/>
                                </a:rPr>
                                <m:t>⋮</m:t>
                              </m:r>
                            </m:e>
                          </m:mr>
                          <m:mr>
                            <m:e>
                              <m:sSub>
                                <m:sSubPr>
                                  <m:ctrlPr>
                                    <a:rPr lang="en-US" i="1">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𝑑</m:t>
                                  </m:r>
                                  <m:r>
                                    <a:rPr lang="en-US" i="1">
                                      <a:latin typeface="Cambria Math" panose="02040503050406030204" pitchFamily="18" charset="0"/>
                                    </a:rPr>
                                    <m:t>,1</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𝑑</m:t>
                                  </m:r>
                                  <m:r>
                                    <a:rPr lang="en-US" i="1">
                                      <a:latin typeface="Cambria Math" panose="02040503050406030204" pitchFamily="18" charset="0"/>
                                    </a:rPr>
                                    <m:t>,</m:t>
                                  </m:r>
                                  <m:r>
                                    <a:rPr lang="en-US" b="0" i="1" smtClean="0">
                                      <a:latin typeface="Cambria Math" panose="02040503050406030204" pitchFamily="18" charset="0"/>
                                    </a:rPr>
                                    <m:t>𝑑</m:t>
                                  </m:r>
                                </m:sub>
                              </m:sSub>
                            </m:e>
                          </m:mr>
                        </m:m>
                      </m:e>
                    </m:d>
                  </m:oMath>
                </a14:m>
                <a:endParaRPr lang="en-US" dirty="0"/>
              </a:p>
              <a:p>
                <a:pPr lvl="1"/>
                <a:r>
                  <a:rPr lang="en-US" dirty="0"/>
                  <a:t>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Sub>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𝑡</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𝑗</m:t>
                            </m:r>
                          </m:sub>
                        </m:sSub>
                      </m:e>
                    </m:nary>
                  </m:oMath>
                </a14:m>
                <a:endParaRPr lang="en-US" dirty="0"/>
              </a:p>
              <a:p>
                <a:r>
                  <a:rPr lang="en-US" dirty="0"/>
                  <a:t>Sanity check: Ordinary Least Squares</a:t>
                </a:r>
              </a:p>
              <a:p>
                <a:pPr lvl="1"/>
                <a14:m>
                  <m:oMath xmlns:m="http://schemas.openxmlformats.org/officeDocument/2006/math">
                    <m:r>
                      <a:rPr lang="en-US" i="1" dirty="0">
                        <a:latin typeface="Cambria Math" panose="02040503050406030204" pitchFamily="18" charset="0"/>
                      </a:rPr>
                      <m:t>𝑤</m:t>
                    </m:r>
                    <m:r>
                      <a:rPr lang="en-US" i="1" dirty="0">
                        <a:latin typeface="Cambria Math" panose="02040503050406030204" pitchFamily="18" charset="0"/>
                      </a:rPr>
                      <m:t>=</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𝑥</m:t>
                            </m:r>
                          </m:e>
                        </m:d>
                      </m:e>
                      <m:sup>
                        <m:r>
                          <a:rPr lang="en-US" i="1" dirty="0">
                            <a:latin typeface="Cambria Math" panose="02040503050406030204" pitchFamily="18" charset="0"/>
                          </a:rPr>
                          <m:t>−1</m:t>
                        </m:r>
                      </m:sup>
                    </m:sSup>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r>
                      <a:rPr lang="en-US" i="1" dirty="0">
                        <a:latin typeface="Cambria Math" panose="02040503050406030204" pitchFamily="18" charset="0"/>
                      </a:rPr>
                      <m:t>𝑦</m:t>
                    </m:r>
                    <m:r>
                      <a:rPr lang="en-US" b="0" i="1" dirty="0" smtClean="0">
                        <a:latin typeface="Cambria Math" panose="02040503050406030204" pitchFamily="18" charset="0"/>
                      </a:rPr>
                      <m:t>=</m:t>
                    </m:r>
                    <m:sSup>
                      <m:sSupPr>
                        <m:ctrlPr>
                          <a:rPr lang="en-US" b="0" i="1" dirty="0" smtClean="0">
                            <a:solidFill>
                              <a:srgbClr val="FF0000"/>
                            </a:solidFill>
                            <a:latin typeface="Cambria Math" panose="02040503050406030204" pitchFamily="18" charset="0"/>
                            <a:ea typeface="Cambria Math" panose="02040503050406030204" pitchFamily="18" charset="0"/>
                          </a:rPr>
                        </m:ctrlPr>
                      </m:sSupPr>
                      <m:e>
                        <m:r>
                          <a:rPr lang="en-US" b="0" i="1" dirty="0" smtClean="0">
                            <a:solidFill>
                              <a:srgbClr val="FF0000"/>
                            </a:solidFill>
                            <a:latin typeface="Cambria Math" panose="02040503050406030204" pitchFamily="18" charset="0"/>
                            <a:ea typeface="Cambria Math" panose="02040503050406030204" pitchFamily="18" charset="0"/>
                          </a:rPr>
                          <m:t>ℝ</m:t>
                        </m:r>
                      </m:e>
                      <m:sup>
                        <m:r>
                          <a:rPr lang="en-US" b="0" i="1" dirty="0" smtClean="0">
                            <a:solidFill>
                              <a:srgbClr val="FF0000"/>
                            </a:solidFill>
                            <a:latin typeface="Cambria Math" panose="02040503050406030204" pitchFamily="18" charset="0"/>
                            <a:ea typeface="Cambria Math" panose="02040503050406030204" pitchFamily="18" charset="0"/>
                          </a:rPr>
                          <m:t>𝑑</m:t>
                        </m:r>
                      </m:sup>
                    </m:sSup>
                  </m:oMath>
                </a14:m>
                <a:endParaRPr lang="en-US" dirty="0"/>
              </a:p>
              <a:p>
                <a:pPr lvl="1"/>
                <a14:m>
                  <m:oMath xmlns:m="http://schemas.openxmlformats.org/officeDocument/2006/math">
                    <m:r>
                      <a:rPr lang="en-US" i="1" dirty="0">
                        <a:latin typeface="Cambria Math" panose="02040503050406030204" pitchFamily="18" charset="0"/>
                      </a:rPr>
                      <m:t>𝛼</m:t>
                    </m:r>
                    <m:r>
                      <a:rPr lang="en-US" i="1" dirty="0">
                        <a:latin typeface="Cambria Math" panose="02040503050406030204" pitchFamily="18" charset="0"/>
                      </a:rPr>
                      <m:t>=</m:t>
                    </m:r>
                    <m:sSup>
                      <m:sSupPr>
                        <m:ctrlPr>
                          <a:rPr lang="en-US" i="1" dirty="0" smtClean="0">
                            <a:solidFill>
                              <a:schemeClr val="tx1"/>
                            </a:solidFill>
                            <a:latin typeface="Cambria Math" panose="02040503050406030204" pitchFamily="18" charset="0"/>
                          </a:rPr>
                        </m:ctrlPr>
                      </m:sSupPr>
                      <m:e>
                        <m:d>
                          <m:dPr>
                            <m:ctrlPr>
                              <a:rPr lang="en-US" i="1" dirty="0">
                                <a:solidFill>
                                  <a:schemeClr val="tx1"/>
                                </a:solidFill>
                                <a:latin typeface="Cambria Math" panose="02040503050406030204" pitchFamily="18" charset="0"/>
                              </a:rPr>
                            </m:ctrlPr>
                          </m:dPr>
                          <m:e>
                            <m:r>
                              <a:rPr lang="en-US" i="1" dirty="0">
                                <a:solidFill>
                                  <a:schemeClr val="tx1"/>
                                </a:solidFill>
                                <a:latin typeface="Cambria Math" panose="02040503050406030204" pitchFamily="18" charset="0"/>
                              </a:rPr>
                              <m:t>𝑥</m:t>
                            </m:r>
                            <m:sSup>
                              <m:sSupPr>
                                <m:ctrlPr>
                                  <a:rPr lang="en-US" i="1" dirty="0">
                                    <a:solidFill>
                                      <a:schemeClr val="tx1"/>
                                    </a:solidFill>
                                    <a:latin typeface="Cambria Math" panose="02040503050406030204" pitchFamily="18" charset="0"/>
                                  </a:rPr>
                                </m:ctrlPr>
                              </m:sSupPr>
                              <m:e>
                                <m:r>
                                  <a:rPr lang="en-US" i="1" dirty="0">
                                    <a:solidFill>
                                      <a:schemeClr val="tx1"/>
                                    </a:solidFill>
                                    <a:latin typeface="Cambria Math" panose="02040503050406030204" pitchFamily="18" charset="0"/>
                                  </a:rPr>
                                  <m:t>𝑥</m:t>
                                </m:r>
                              </m:e>
                              <m:sup>
                                <m:r>
                                  <a:rPr lang="en-US" i="1" dirty="0">
                                    <a:solidFill>
                                      <a:schemeClr val="tx1"/>
                                    </a:solidFill>
                                    <a:latin typeface="Cambria Math" panose="02040503050406030204" pitchFamily="18" charset="0"/>
                                  </a:rPr>
                                  <m:t>⊤</m:t>
                                </m:r>
                              </m:sup>
                            </m:sSup>
                          </m:e>
                        </m:d>
                      </m:e>
                      <m:sup>
                        <m:r>
                          <a:rPr lang="en-US" i="1" dirty="0">
                            <a:solidFill>
                              <a:schemeClr val="tx1"/>
                            </a:solidFill>
                            <a:latin typeface="Cambria Math" panose="02040503050406030204" pitchFamily="18" charset="0"/>
                          </a:rPr>
                          <m:t>−1</m:t>
                        </m:r>
                      </m:sup>
                    </m:sSup>
                    <m:r>
                      <a:rPr lang="en-US" i="1" dirty="0">
                        <a:solidFill>
                          <a:schemeClr val="tx1"/>
                        </a:solidFill>
                        <a:latin typeface="Cambria Math" panose="02040503050406030204" pitchFamily="18" charset="0"/>
                      </a:rPr>
                      <m:t>𝑦</m:t>
                    </m:r>
                    <m:r>
                      <a:rPr lang="en-US" i="1" dirty="0">
                        <a:solidFill>
                          <a:schemeClr val="tx1"/>
                        </a:solidFill>
                        <a:latin typeface="Cambria Math" panose="02040503050406030204" pitchFamily="18" charset="0"/>
                      </a:rPr>
                      <m:t>=</m:t>
                    </m:r>
                    <m:sSup>
                      <m:sSupPr>
                        <m:ctrlPr>
                          <a:rPr lang="en-US" i="1" dirty="0">
                            <a:solidFill>
                              <a:schemeClr val="tx1"/>
                            </a:solidFill>
                            <a:latin typeface="Cambria Math" panose="02040503050406030204" pitchFamily="18" charset="0"/>
                          </a:rPr>
                        </m:ctrlPr>
                      </m:sSupPr>
                      <m:e>
                        <m:r>
                          <a:rPr lang="en-US" i="1" dirty="0">
                            <a:solidFill>
                              <a:schemeClr val="tx1"/>
                            </a:solidFill>
                            <a:latin typeface="Cambria Math" panose="02040503050406030204" pitchFamily="18" charset="0"/>
                          </a:rPr>
                          <m:t>𝑘</m:t>
                        </m:r>
                      </m:e>
                      <m:sup>
                        <m:r>
                          <a:rPr lang="en-US" i="1" dirty="0">
                            <a:solidFill>
                              <a:schemeClr val="tx1"/>
                            </a:solidFill>
                            <a:latin typeface="Cambria Math" panose="02040503050406030204" pitchFamily="18" charset="0"/>
                          </a:rPr>
                          <m:t>−1</m:t>
                        </m:r>
                      </m:sup>
                    </m:sSup>
                    <m:r>
                      <a:rPr lang="en-US" i="1" dirty="0">
                        <a:solidFill>
                          <a:schemeClr val="tx1"/>
                        </a:solidFill>
                        <a:latin typeface="Cambria Math" panose="02040503050406030204" pitchFamily="18" charset="0"/>
                      </a:rPr>
                      <m:t>𝑦</m:t>
                    </m:r>
                    <m:r>
                      <a:rPr lang="en-US" b="0" i="1" dirty="0" smtClean="0">
                        <a:solidFill>
                          <a:schemeClr val="tx1"/>
                        </a:solidFill>
                        <a:latin typeface="Cambria Math" panose="02040503050406030204" pitchFamily="18" charset="0"/>
                      </a:rPr>
                      <m:t>=</m:t>
                    </m:r>
                    <m:sSup>
                      <m:sSupPr>
                        <m:ctrlPr>
                          <a:rPr lang="en-US" i="1" dirty="0" smtClean="0">
                            <a:solidFill>
                              <a:srgbClr val="FF0000"/>
                            </a:solidFill>
                            <a:latin typeface="Cambria Math" panose="02040503050406030204" pitchFamily="18" charset="0"/>
                            <a:ea typeface="Cambria Math" panose="02040503050406030204" pitchFamily="18" charset="0"/>
                          </a:rPr>
                        </m:ctrlPr>
                      </m:sSupPr>
                      <m:e>
                        <m:r>
                          <a:rPr lang="en-US" i="1" dirty="0">
                            <a:solidFill>
                              <a:srgbClr val="FF0000"/>
                            </a:solidFill>
                            <a:latin typeface="Cambria Math" panose="02040503050406030204" pitchFamily="18" charset="0"/>
                            <a:ea typeface="Cambria Math" panose="02040503050406030204" pitchFamily="18" charset="0"/>
                          </a:rPr>
                          <m:t>ℝ</m:t>
                        </m:r>
                      </m:e>
                      <m:sup>
                        <m:r>
                          <a:rPr lang="en-US" b="0" i="1" dirty="0" smtClean="0">
                            <a:solidFill>
                              <a:srgbClr val="FF0000"/>
                            </a:solidFill>
                            <a:latin typeface="Cambria Math" panose="02040503050406030204" pitchFamily="18" charset="0"/>
                            <a:ea typeface="Cambria Math" panose="02040503050406030204" pitchFamily="18" charset="0"/>
                          </a:rPr>
                          <m:t>𝑛</m:t>
                        </m:r>
                      </m:sup>
                    </m:sSup>
                  </m:oMath>
                </a14:m>
                <a:endParaRPr lang="en-US" dirty="0">
                  <a:solidFill>
                    <a:schemeClr val="tx1"/>
                  </a:solidFill>
                </a:endParaRPr>
              </a:p>
              <a:p>
                <a:pPr lvl="1"/>
                <a:endParaRPr lang="en-US" dirty="0"/>
              </a:p>
            </p:txBody>
          </p:sp>
        </mc:Choice>
        <mc:Fallback xmlns="">
          <p:sp>
            <p:nvSpPr>
              <p:cNvPr id="3" name="Content Placeholder 2">
                <a:extLst>
                  <a:ext uri="{FF2B5EF4-FFF2-40B4-BE49-F238E27FC236}">
                    <a16:creationId xmlns:a16="http://schemas.microsoft.com/office/drawing/2014/main" id="{1DA8B08A-CDC0-434C-B777-455F3CC13523}"/>
                  </a:ext>
                </a:extLst>
              </p:cNvPr>
              <p:cNvSpPr>
                <a:spLocks noGrp="1" noRot="1" noChangeAspect="1" noMove="1" noResize="1" noEditPoints="1" noAdjustHandles="1" noChangeArrowheads="1" noChangeShapeType="1" noTextEdit="1"/>
              </p:cNvSpPr>
              <p:nvPr>
                <p:ph idx="1"/>
              </p:nvPr>
            </p:nvSpPr>
            <p:spPr>
              <a:blipFill>
                <a:blip r:embed="rId3"/>
                <a:stretch>
                  <a:fillRect l="-1086" t="-58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9660844-AB39-0748-A982-3A7E48F6AC4F}"/>
              </a:ext>
            </a:extLst>
          </p:cNvPr>
          <p:cNvSpPr>
            <a:spLocks noGrp="1"/>
          </p:cNvSpPr>
          <p:nvPr>
            <p:ph type="sldNum" sz="quarter" idx="12"/>
          </p:nvPr>
        </p:nvSpPr>
        <p:spPr/>
        <p:txBody>
          <a:bodyPr/>
          <a:lstStyle/>
          <a:p>
            <a:fld id="{5F07402F-1908-0F43-B844-ECE5D9BD648C}" type="slidenum">
              <a:rPr lang="en-US" smtClean="0"/>
              <a:t>9</a:t>
            </a:fld>
            <a:endParaRPr lang="en-US"/>
          </a:p>
        </p:txBody>
      </p:sp>
    </p:spTree>
    <p:extLst>
      <p:ext uri="{BB962C8B-B14F-4D97-AF65-F5344CB8AC3E}">
        <p14:creationId xmlns:p14="http://schemas.microsoft.com/office/powerpoint/2010/main" val="161227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DDFC-8627-A245-8B68-72890D453FC3}"/>
              </a:ext>
            </a:extLst>
          </p:cNvPr>
          <p:cNvSpPr>
            <a:spLocks noGrp="1"/>
          </p:cNvSpPr>
          <p:nvPr>
            <p:ph type="title"/>
          </p:nvPr>
        </p:nvSpPr>
        <p:spPr/>
        <p:txBody>
          <a:bodyPr/>
          <a:lstStyle/>
          <a:p>
            <a:r>
              <a:rPr lang="en-US" dirty="0"/>
              <a:t>What about predictions?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E9FC6C-822F-7241-AE94-DC3171C127EC}"/>
                  </a:ext>
                </a:extLst>
              </p:cNvPr>
              <p:cNvSpPr>
                <a:spLocks noGrp="1"/>
              </p:cNvSpPr>
              <p:nvPr>
                <p:ph idx="1"/>
              </p:nvPr>
            </p:nvSpPr>
            <p:spPr/>
            <p:txBody>
              <a:bodyPr>
                <a:normAutofit/>
              </a:bodyPr>
              <a:lstStyle/>
              <a:p>
                <a:r>
                  <a:rPr lang="en-US" dirty="0"/>
                  <a:t>Train a kernelized linear (not linear anymore) regression model</a:t>
                </a:r>
              </a:p>
              <a:p>
                <a:pPr lvl="1"/>
                <a14:m>
                  <m:oMath xmlns:m="http://schemas.openxmlformats.org/officeDocument/2006/math">
                    <m:r>
                      <a:rPr lang="en-US" i="1" dirty="0">
                        <a:latin typeface="Cambria Math" panose="02040503050406030204" pitchFamily="18" charset="0"/>
                      </a:rPr>
                      <m:t>𝛼</m:t>
                    </m:r>
                    <m:r>
                      <a:rPr lang="en-US" i="1" dirty="0">
                        <a:latin typeface="Cambria Math" panose="02040503050406030204" pitchFamily="18" charset="0"/>
                      </a:rPr>
                      <m:t>=</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r>
                              <a:rPr lang="en-US" i="1" dirty="0">
                                <a:latin typeface="Cambria Math" panose="02040503050406030204" pitchFamily="18" charset="0"/>
                              </a:rPr>
                              <m:t>𝑥</m:t>
                            </m:r>
                            <m:sSup>
                              <m:sSupPr>
                                <m:ctrlPr>
                                  <a:rPr lang="en-US" i="1" dirty="0">
                                    <a:latin typeface="Cambria Math" panose="02040503050406030204" pitchFamily="18" charset="0"/>
                                  </a:rPr>
                                </m:ctrlPr>
                              </m:sSupPr>
                              <m:e>
                                <m:r>
                                  <a:rPr lang="en-US" i="1" dirty="0">
                                    <a:latin typeface="Cambria Math" panose="02040503050406030204" pitchFamily="18" charset="0"/>
                                  </a:rPr>
                                  <m:t>𝑥</m:t>
                                </m:r>
                              </m:e>
                              <m:sup>
                                <m:r>
                                  <a:rPr lang="en-US" i="1" dirty="0">
                                    <a:latin typeface="Cambria Math" panose="02040503050406030204" pitchFamily="18" charset="0"/>
                                  </a:rPr>
                                  <m:t>⊤</m:t>
                                </m:r>
                              </m:sup>
                            </m:sSup>
                          </m:e>
                        </m:d>
                      </m:e>
                      <m:sup>
                        <m:r>
                          <a:rPr lang="en-US" i="1" dirty="0">
                            <a:latin typeface="Cambria Math" panose="02040503050406030204" pitchFamily="18" charset="0"/>
                          </a:rPr>
                          <m:t>−1</m:t>
                        </m:r>
                      </m:sup>
                    </m:sSup>
                    <m:r>
                      <a:rPr lang="en-US" i="1" dirty="0">
                        <a:latin typeface="Cambria Math" panose="02040503050406030204" pitchFamily="18" charset="0"/>
                      </a:rPr>
                      <m:t>𝑦</m:t>
                    </m:r>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𝑘</m:t>
                        </m:r>
                      </m:e>
                      <m:sup>
                        <m:r>
                          <a:rPr lang="en-US" i="1" dirty="0">
                            <a:latin typeface="Cambria Math" panose="02040503050406030204" pitchFamily="18" charset="0"/>
                          </a:rPr>
                          <m:t>−1</m:t>
                        </m:r>
                      </m:sup>
                    </m:sSup>
                    <m:r>
                      <a:rPr lang="en-US" i="1" dirty="0">
                        <a:latin typeface="Cambria Math" panose="02040503050406030204" pitchFamily="18" charset="0"/>
                      </a:rPr>
                      <m:t>𝑦</m:t>
                    </m:r>
                    <m:r>
                      <a:rPr lang="en-US" i="1" dirty="0">
                        <a:latin typeface="Cambria Math" panose="02040503050406030204" pitchFamily="18" charset="0"/>
                      </a:rPr>
                      <m:t>=</m:t>
                    </m:r>
                    <m:sSup>
                      <m:sSupPr>
                        <m:ctrlPr>
                          <a:rPr lang="en-US" i="1" dirty="0">
                            <a:solidFill>
                              <a:srgbClr val="FF0000"/>
                            </a:solidFill>
                            <a:latin typeface="Cambria Math" panose="02040503050406030204" pitchFamily="18" charset="0"/>
                            <a:ea typeface="Cambria Math" panose="02040503050406030204" pitchFamily="18" charset="0"/>
                          </a:rPr>
                        </m:ctrlPr>
                      </m:sSupPr>
                      <m:e>
                        <m:r>
                          <a:rPr lang="en-US" i="1" dirty="0">
                            <a:solidFill>
                              <a:srgbClr val="FF0000"/>
                            </a:solidFill>
                            <a:latin typeface="Cambria Math" panose="02040503050406030204" pitchFamily="18" charset="0"/>
                            <a:ea typeface="Cambria Math" panose="02040503050406030204" pitchFamily="18" charset="0"/>
                          </a:rPr>
                          <m:t>ℝ</m:t>
                        </m:r>
                      </m:e>
                      <m:sup>
                        <m:r>
                          <a:rPr lang="en-US" i="1" dirty="0">
                            <a:solidFill>
                              <a:srgbClr val="FF0000"/>
                            </a:solidFill>
                            <a:latin typeface="Cambria Math" panose="02040503050406030204" pitchFamily="18" charset="0"/>
                            <a:ea typeface="Cambria Math" panose="02040503050406030204" pitchFamily="18" charset="0"/>
                          </a:rPr>
                          <m:t>𝑛</m:t>
                        </m:r>
                      </m:sup>
                    </m:sSup>
                  </m:oMath>
                </a14:m>
                <a:endParaRPr lang="en-US" dirty="0"/>
              </a:p>
              <a:p>
                <a:r>
                  <a:rPr lang="en-US" dirty="0"/>
                  <a:t>Can we use the trained </a:t>
                </a:r>
                <a14:m>
                  <m:oMath xmlns:m="http://schemas.openxmlformats.org/officeDocument/2006/math">
                    <m:r>
                      <a:rPr lang="en-US" i="1" dirty="0">
                        <a:latin typeface="Cambria Math" panose="02040503050406030204" pitchFamily="18" charset="0"/>
                      </a:rPr>
                      <m:t>𝛼</m:t>
                    </m:r>
                  </m:oMath>
                </a14:m>
                <a:r>
                  <a:rPr lang="en-US" dirty="0"/>
                  <a:t> for prediction? This is our end game!</a:t>
                </a:r>
              </a:p>
              <a:p>
                <a:r>
                  <a:rPr lang="en-US" dirty="0"/>
                  <a:t>Originally, we had </a:t>
                </a:r>
                <a14:m>
                  <m:oMath xmlns:m="http://schemas.openxmlformats.org/officeDocument/2006/math">
                    <m:r>
                      <a:rPr lang="en-US" b="0" i="1" smtClean="0">
                        <a:latin typeface="Cambria Math" panose="02040503050406030204" pitchFamily="18" charset="0"/>
                      </a:rPr>
                      <m:t>h</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r>
                      <a:rPr lang="en-US" b="0" i="1" smtClean="0">
                        <a:latin typeface="Cambria Math" panose="02040503050406030204" pitchFamily="18" charset="0"/>
                      </a:rPr>
                      <m:t>𝑧</m:t>
                    </m:r>
                  </m:oMath>
                </a14:m>
                <a:endParaRPr lang="en-US" dirty="0"/>
              </a:p>
              <a:p>
                <a:pPr lvl="1"/>
                <a:r>
                  <a:rPr lang="en-US" dirty="0"/>
                  <a:t>But we didn’t train </a:t>
                </a:r>
                <a14:m>
                  <m:oMath xmlns:m="http://schemas.openxmlformats.org/officeDocument/2006/math">
                    <m:r>
                      <a:rPr lang="en-US" i="1">
                        <a:latin typeface="Cambria Math" panose="02040503050406030204" pitchFamily="18" charset="0"/>
                      </a:rPr>
                      <m:t>𝑤</m:t>
                    </m:r>
                    <m:r>
                      <a:rPr lang="en-US" b="0" i="1" smtClean="0">
                        <a:latin typeface="Cambria Math" panose="02040503050406030204" pitchFamily="18" charset="0"/>
                      </a:rPr>
                      <m:t>=</m:t>
                    </m:r>
                    <m:nary>
                      <m:naryPr>
                        <m:chr m:val="∑"/>
                        <m:supHide m:val="on"/>
                        <m:ctrlPr>
                          <a:rPr lang="en-US" i="1" dirty="0">
                            <a:latin typeface="Cambria Math" panose="02040503050406030204" pitchFamily="18" charset="0"/>
                          </a:rPr>
                        </m:ctrlPr>
                      </m:naryPr>
                      <m:sub>
                        <m:r>
                          <a:rPr lang="en-US" i="1" dirty="0">
                            <a:latin typeface="Cambria Math" panose="02040503050406030204" pitchFamily="18" charset="0"/>
                          </a:rPr>
                          <m:t>𝑖</m:t>
                        </m:r>
                      </m:sub>
                      <m:sup/>
                      <m:e>
                        <m:sSub>
                          <m:sSubPr>
                            <m:ctrlPr>
                              <a:rPr lang="en-US" i="1" dirty="0">
                                <a:latin typeface="Cambria Math" panose="02040503050406030204" pitchFamily="18" charset="0"/>
                              </a:rPr>
                            </m:ctrlPr>
                          </m:sSubPr>
                          <m:e>
                            <m:r>
                              <a:rPr lang="en-US" i="1" dirty="0">
                                <a:latin typeface="Cambria Math" panose="02040503050406030204" pitchFamily="18" charset="0"/>
                              </a:rPr>
                              <m:t>𝛼</m:t>
                            </m:r>
                          </m:e>
                          <m:sub>
                            <m:r>
                              <a:rPr lang="en-US" i="1" dirty="0">
                                <a:latin typeface="Cambria Math" panose="02040503050406030204" pitchFamily="18" charset="0"/>
                              </a:rPr>
                              <m:t>𝑖</m:t>
                            </m:r>
                          </m:sub>
                        </m:sSub>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e>
                    </m:nary>
                  </m:oMath>
                </a14:m>
                <a:endParaRPr lang="en-US" dirty="0"/>
              </a:p>
              <a:p>
                <a:pPr lvl="1"/>
                <a:r>
                  <a:rPr lang="en-US" dirty="0"/>
                  <a:t>We trained </a:t>
                </a:r>
                <a14:m>
                  <m:oMath xmlns:m="http://schemas.openxmlformats.org/officeDocument/2006/math">
                    <m:r>
                      <a:rPr lang="en-US" i="1" dirty="0">
                        <a:latin typeface="Cambria Math" panose="02040503050406030204" pitchFamily="18" charset="0"/>
                      </a:rPr>
                      <m:t>𝛼</m:t>
                    </m:r>
                  </m:oMath>
                </a14:m>
                <a:endParaRPr lang="en-US" dirty="0"/>
              </a:p>
              <a:p>
                <a14:m>
                  <m:oMath xmlns:m="http://schemas.openxmlformats.org/officeDocument/2006/math">
                    <m:r>
                      <a:rPr lang="en-US" i="1">
                        <a:latin typeface="Cambria Math" panose="02040503050406030204" pitchFamily="18" charset="0"/>
                      </a:rPr>
                      <m:t>h</m:t>
                    </m:r>
                    <m:d>
                      <m:dPr>
                        <m:ctrlPr>
                          <a:rPr lang="en-US" i="1">
                            <a:latin typeface="Cambria Math" panose="02040503050406030204" pitchFamily="18" charset="0"/>
                          </a:rPr>
                        </m:ctrlPr>
                      </m:dPr>
                      <m:e>
                        <m:r>
                          <a:rPr lang="en-US" b="0" i="1" smtClean="0">
                            <a:latin typeface="Cambria Math" panose="02040503050406030204" pitchFamily="18" charset="0"/>
                          </a:rPr>
                          <m:t>𝑧</m:t>
                        </m:r>
                      </m:e>
                    </m:d>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b="0" i="1" smtClean="0">
                                <a:latin typeface="Cambria Math" panose="02040503050406030204" pitchFamily="18" charset="0"/>
                              </a:rPr>
                            </m:ctrlPr>
                          </m:dPr>
                          <m:e>
                            <m:nary>
                              <m:naryPr>
                                <m:chr m:val="∑"/>
                                <m:supHide m:val="on"/>
                                <m:ctrlPr>
                                  <a:rPr lang="en-US" i="1" dirty="0">
                                    <a:latin typeface="Cambria Math" panose="02040503050406030204" pitchFamily="18" charset="0"/>
                                  </a:rPr>
                                </m:ctrlPr>
                              </m:naryPr>
                              <m:sub>
                                <m:r>
                                  <a:rPr lang="en-US" i="1" dirty="0">
                                    <a:latin typeface="Cambria Math" panose="02040503050406030204" pitchFamily="18" charset="0"/>
                                  </a:rPr>
                                  <m:t>𝑖</m:t>
                                </m:r>
                              </m:sub>
                              <m:sup/>
                              <m:e>
                                <m:sSub>
                                  <m:sSubPr>
                                    <m:ctrlPr>
                                      <a:rPr lang="en-US" i="1" dirty="0">
                                        <a:latin typeface="Cambria Math" panose="02040503050406030204" pitchFamily="18" charset="0"/>
                                      </a:rPr>
                                    </m:ctrlPr>
                                  </m:sSubPr>
                                  <m:e>
                                    <m:r>
                                      <a:rPr lang="en-US" i="1" dirty="0">
                                        <a:latin typeface="Cambria Math" panose="02040503050406030204" pitchFamily="18" charset="0"/>
                                      </a:rPr>
                                      <m:t>𝛼</m:t>
                                    </m:r>
                                  </m:e>
                                  <m:sub>
                                    <m:r>
                                      <a:rPr lang="en-US" i="1" dirty="0">
                                        <a:latin typeface="Cambria Math" panose="02040503050406030204" pitchFamily="18" charset="0"/>
                                      </a:rPr>
                                      <m:t>𝑖</m:t>
                                    </m:r>
                                  </m:sub>
                                </m:sSub>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e>
                            </m:nary>
                          </m:e>
                        </m:d>
                      </m:e>
                      <m:sup>
                        <m:r>
                          <a:rPr lang="en-US" i="1">
                            <a:latin typeface="Cambria Math" panose="02040503050406030204" pitchFamily="18" charset="0"/>
                          </a:rPr>
                          <m:t>⊤</m:t>
                        </m:r>
                      </m:sup>
                    </m:sSup>
                    <m:r>
                      <a:rPr lang="en-US" b="0" i="1" smtClean="0">
                        <a:latin typeface="Cambria Math" panose="02040503050406030204" pitchFamily="18" charset="0"/>
                      </a:rPr>
                      <m:t>𝑧</m:t>
                    </m:r>
                    <m:r>
                      <a:rPr lang="en-US" b="0" i="1" smtClean="0">
                        <a:latin typeface="Cambria Math" panose="02040503050406030204" pitchFamily="18" charset="0"/>
                      </a:rPr>
                      <m:t>=</m:t>
                    </m:r>
                    <m:nary>
                      <m:naryPr>
                        <m:chr m:val="∑"/>
                        <m:supHide m:val="on"/>
                        <m:ctrlPr>
                          <a:rPr lang="en-US" i="1" dirty="0">
                            <a:latin typeface="Cambria Math" panose="02040503050406030204" pitchFamily="18" charset="0"/>
                          </a:rPr>
                        </m:ctrlPr>
                      </m:naryPr>
                      <m:sub>
                        <m:r>
                          <a:rPr lang="en-US" i="1" dirty="0">
                            <a:latin typeface="Cambria Math" panose="02040503050406030204" pitchFamily="18" charset="0"/>
                          </a:rPr>
                          <m:t>𝑖</m:t>
                        </m:r>
                      </m:sub>
                      <m:sup/>
                      <m:e>
                        <m:sSub>
                          <m:sSubPr>
                            <m:ctrlPr>
                              <a:rPr lang="en-US" i="1" dirty="0">
                                <a:latin typeface="Cambria Math" panose="02040503050406030204" pitchFamily="18" charset="0"/>
                              </a:rPr>
                            </m:ctrlPr>
                          </m:sSubPr>
                          <m:e>
                            <m:r>
                              <a:rPr lang="en-US" i="1" dirty="0">
                                <a:latin typeface="Cambria Math" panose="02040503050406030204" pitchFamily="18" charset="0"/>
                              </a:rPr>
                              <m:t>𝛼</m:t>
                            </m:r>
                          </m:e>
                          <m:sub>
                            <m:r>
                              <a:rPr lang="en-US" i="1" dirty="0">
                                <a:latin typeface="Cambria Math" panose="02040503050406030204" pitchFamily="18" charset="0"/>
                              </a:rPr>
                              <m:t>𝑖</m:t>
                            </m:r>
                          </m:sub>
                        </m:sSub>
                        <m:sSubSup>
                          <m:sSubSupPr>
                            <m:ctrlPr>
                              <a:rPr lang="en-US" b="0" i="1" dirty="0" smtClean="0">
                                <a:latin typeface="Cambria Math" panose="02040503050406030204" pitchFamily="18" charset="0"/>
                              </a:rPr>
                            </m:ctrlPr>
                          </m:sSubSupPr>
                          <m:e>
                            <m:r>
                              <a:rPr lang="en-US" i="1" dirty="0">
                                <a:latin typeface="Cambria Math" panose="02040503050406030204" pitchFamily="18" charset="0"/>
                              </a:rPr>
                              <m:t>𝑥</m:t>
                            </m:r>
                          </m:e>
                          <m:sub>
                            <m:r>
                              <a:rPr lang="en-US" i="1" dirty="0">
                                <a:latin typeface="Cambria Math" panose="02040503050406030204" pitchFamily="18" charset="0"/>
                              </a:rPr>
                              <m:t>𝑖</m:t>
                            </m:r>
                          </m:sub>
                          <m:sup>
                            <m:r>
                              <a:rPr lang="en-US" b="0" i="1" dirty="0" smtClean="0">
                                <a:latin typeface="Cambria Math" panose="02040503050406030204" pitchFamily="18" charset="0"/>
                              </a:rPr>
                              <m:t>⊤</m:t>
                            </m:r>
                          </m:sup>
                        </m:sSubSup>
                      </m:e>
                    </m:nary>
                    <m:r>
                      <a:rPr lang="en-US" b="0" i="1" smtClean="0">
                        <a:latin typeface="Cambria Math" panose="02040503050406030204" pitchFamily="18" charset="0"/>
                      </a:rPr>
                      <m:t>𝑧</m:t>
                    </m:r>
                  </m:oMath>
                </a14:m>
                <a:endParaRPr lang="en-US" dirty="0"/>
              </a:p>
              <a:p>
                <a:r>
                  <a:rPr lang="en-US" dirty="0"/>
                  <a:t>This is a linear model with </a:t>
                </a:r>
                <a14:m>
                  <m:oMath xmlns:m="http://schemas.openxmlformats.org/officeDocument/2006/math">
                    <m:r>
                      <a:rPr lang="en-US" i="1">
                        <a:latin typeface="Cambria Math" panose="02040503050406030204" pitchFamily="18" charset="0"/>
                      </a:rPr>
                      <m:t>𝑛</m:t>
                    </m:r>
                  </m:oMath>
                </a14:m>
                <a:r>
                  <a:rPr lang="en-US" dirty="0"/>
                  <a:t> dimentions </a:t>
                </a:r>
              </a:p>
            </p:txBody>
          </p:sp>
        </mc:Choice>
        <mc:Fallback xmlns="">
          <p:sp>
            <p:nvSpPr>
              <p:cNvPr id="3" name="Content Placeholder 2">
                <a:extLst>
                  <a:ext uri="{FF2B5EF4-FFF2-40B4-BE49-F238E27FC236}">
                    <a16:creationId xmlns:a16="http://schemas.microsoft.com/office/drawing/2014/main" id="{BCE9FC6C-822F-7241-AE94-DC3171C127E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C30D176-E622-194B-BDC9-BDF9595196BF}"/>
              </a:ext>
            </a:extLst>
          </p:cNvPr>
          <p:cNvSpPr>
            <a:spLocks noGrp="1"/>
          </p:cNvSpPr>
          <p:nvPr>
            <p:ph type="sldNum" sz="quarter" idx="12"/>
          </p:nvPr>
        </p:nvSpPr>
        <p:spPr/>
        <p:txBody>
          <a:bodyPr/>
          <a:lstStyle/>
          <a:p>
            <a:fld id="{5F07402F-1908-0F43-B844-ECE5D9BD648C}" type="slidenum">
              <a:rPr lang="en-US" smtClean="0"/>
              <a:t>10</a:t>
            </a:fld>
            <a:endParaRPr lang="en-US"/>
          </a:p>
        </p:txBody>
      </p:sp>
    </p:spTree>
    <p:extLst>
      <p:ext uri="{BB962C8B-B14F-4D97-AF65-F5344CB8AC3E}">
        <p14:creationId xmlns:p14="http://schemas.microsoft.com/office/powerpoint/2010/main" val="104797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D7E2-1B9B-4841-B1EB-BA38BBD1C501}"/>
              </a:ext>
            </a:extLst>
          </p:cNvPr>
          <p:cNvSpPr>
            <a:spLocks noGrp="1"/>
          </p:cNvSpPr>
          <p:nvPr>
            <p:ph type="title"/>
          </p:nvPr>
        </p:nvSpPr>
        <p:spPr/>
        <p:txBody>
          <a:bodyPr/>
          <a:lstStyle/>
          <a:p>
            <a:r>
              <a:rPr lang="en-US" dirty="0"/>
              <a:t>Kernelized Support Vector Machines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EF571C1-D890-A94F-B6D2-3A299BF205F3}"/>
                  </a:ext>
                </a:extLst>
              </p:cNvPr>
              <p:cNvSpPr>
                <a:spLocks noGrp="1"/>
              </p:cNvSpPr>
              <p:nvPr>
                <p:ph idx="1"/>
              </p:nvPr>
            </p:nvSpPr>
            <p:spPr/>
            <p:txBody>
              <a:bodyPr>
                <a:normAutofit/>
              </a:bodyPr>
              <a:lstStyle/>
              <a:p>
                <a14:m>
                  <m:oMath xmlns:m="http://schemas.openxmlformats.org/officeDocument/2006/math">
                    <m:func>
                      <m:funcPr>
                        <m:ctrlPr>
                          <a:rPr lang="en-US" i="1" smtClean="0">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𝑏</m:t>
                            </m:r>
                          </m:lim>
                        </m:limLow>
                      </m:fName>
                      <m:e>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𝐶</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𝑖</m:t>
                                </m:r>
                              </m:sub>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𝜉</m:t>
                                    </m:r>
                                  </m:e>
                                  <m:sub>
                                    <m:r>
                                      <a:rPr lang="en-US" i="1">
                                        <a:latin typeface="Cambria Math" panose="02040503050406030204" pitchFamily="18" charset="0"/>
                                        <a:ea typeface="Cambria Math" panose="02040503050406030204" pitchFamily="18" charset="0"/>
                                      </a:rPr>
                                      <m:t>𝑖</m:t>
                                    </m:r>
                                  </m:sub>
                                </m:sSub>
                              </m:e>
                            </m:nary>
                          </m:e>
                        </m:d>
                      </m:e>
                    </m:func>
                  </m:oMath>
                </a14:m>
                <a:endParaRPr lang="en-US" dirty="0"/>
              </a:p>
              <a:p>
                <a:r>
                  <a:rPr lang="en-US" dirty="0"/>
                  <a:t>S.T.</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𝜉</m:t>
                        </m:r>
                      </m:e>
                      <m:sub>
                        <m:r>
                          <a:rPr lang="en-US" i="1">
                            <a:latin typeface="Cambria Math" panose="02040503050406030204" pitchFamily="18" charset="0"/>
                            <a:ea typeface="Cambria Math" panose="02040503050406030204" pitchFamily="18" charset="0"/>
                          </a:rPr>
                          <m:t>𝑖</m:t>
                        </m:r>
                      </m:sub>
                    </m:sSub>
                  </m:oMath>
                </a14:m>
                <a:endParaRPr lang="en-US" dirty="0"/>
              </a:p>
              <a:p>
                <a:pPr lvl="1"/>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𝜉</m:t>
                        </m:r>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≥0</m:t>
                    </m:r>
                  </m:oMath>
                </a14:m>
                <a:endParaRPr lang="en-US" dirty="0"/>
              </a:p>
              <a:p>
                <a:pPr lvl="1"/>
                <a:endParaRPr lang="en-US" dirty="0"/>
              </a:p>
              <a:p>
                <a14:m>
                  <m:oMath xmlns:m="http://schemas.openxmlformats.org/officeDocument/2006/math">
                    <m:r>
                      <a:rPr lang="en-US" i="1">
                        <a:latin typeface="Cambria Math" panose="02040503050406030204" pitchFamily="18" charset="0"/>
                      </a:rPr>
                      <m:t>𝐶</m:t>
                    </m:r>
                  </m:oMath>
                </a14:m>
                <a:r>
                  <a:rPr lang="en-US" dirty="0"/>
                  <a:t> is a hyper-parameter (bias vs variance)</a:t>
                </a:r>
              </a:p>
              <a:p>
                <a:r>
                  <a:rPr lang="en-US" b="1" dirty="0"/>
                  <a:t>Goal</a:t>
                </a:r>
                <a:r>
                  <a:rPr lang="en-US" dirty="0"/>
                  <a:t>: reformulate the optimization problem with inner products and no </a:t>
                </a:r>
                <a14:m>
                  <m:oMath xmlns:m="http://schemas.openxmlformats.org/officeDocument/2006/math">
                    <m:r>
                      <a:rPr lang="en-US" i="1">
                        <a:latin typeface="Cambria Math" panose="02040503050406030204" pitchFamily="18" charset="0"/>
                      </a:rPr>
                      <m:t>𝑤</m:t>
                    </m:r>
                  </m:oMath>
                </a14:m>
                <a:endParaRPr lang="en-US" dirty="0"/>
              </a:p>
              <a:p>
                <a:r>
                  <a:rPr lang="en-US" dirty="0"/>
                  <a:t>Step 1, define the dual optimization problem </a:t>
                </a:r>
              </a:p>
            </p:txBody>
          </p:sp>
        </mc:Choice>
        <mc:Fallback xmlns="">
          <p:sp>
            <p:nvSpPr>
              <p:cNvPr id="3" name="Content Placeholder 2">
                <a:extLst>
                  <a:ext uri="{FF2B5EF4-FFF2-40B4-BE49-F238E27FC236}">
                    <a16:creationId xmlns:a16="http://schemas.microsoft.com/office/drawing/2014/main" id="{3EF571C1-D890-A94F-B6D2-3A299BF205F3}"/>
                  </a:ext>
                </a:extLst>
              </p:cNvPr>
              <p:cNvSpPr>
                <a:spLocks noGrp="1" noRot="1" noChangeAspect="1" noMove="1" noResize="1" noEditPoints="1" noAdjustHandles="1" noChangeArrowheads="1" noChangeShapeType="1" noTextEdit="1"/>
              </p:cNvSpPr>
              <p:nvPr>
                <p:ph idx="1"/>
              </p:nvPr>
            </p:nvSpPr>
            <p:spPr>
              <a:blipFill>
                <a:blip r:embed="rId2"/>
                <a:stretch>
                  <a:fillRect l="-1086" t="-16279" b="-116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FBAF3AD-74F7-2F49-9856-2CF3521C1AFA}"/>
              </a:ext>
            </a:extLst>
          </p:cNvPr>
          <p:cNvSpPr>
            <a:spLocks noGrp="1"/>
          </p:cNvSpPr>
          <p:nvPr>
            <p:ph type="sldNum" sz="quarter" idx="12"/>
          </p:nvPr>
        </p:nvSpPr>
        <p:spPr/>
        <p:txBody>
          <a:bodyPr/>
          <a:lstStyle/>
          <a:p>
            <a:fld id="{5F07402F-1908-0F43-B844-ECE5D9BD648C}" type="slidenum">
              <a:rPr lang="en-US" smtClean="0"/>
              <a:t>11</a:t>
            </a:fld>
            <a:endParaRPr lang="en-US"/>
          </a:p>
        </p:txBody>
      </p:sp>
    </p:spTree>
    <p:extLst>
      <p:ext uri="{BB962C8B-B14F-4D97-AF65-F5344CB8AC3E}">
        <p14:creationId xmlns:p14="http://schemas.microsoft.com/office/powerpoint/2010/main" val="441036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VM - Understanding the math: duality and Lagrange multipliers">
            <a:extLst>
              <a:ext uri="{FF2B5EF4-FFF2-40B4-BE49-F238E27FC236}">
                <a16:creationId xmlns:a16="http://schemas.microsoft.com/office/drawing/2014/main" id="{78EE9725-B030-2D42-9CF6-3CF46CE7F6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8615" y="1690688"/>
            <a:ext cx="4356100" cy="4114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865C3F5-03D7-2844-84B4-EB1E12DB4AF7}"/>
              </a:ext>
            </a:extLst>
          </p:cNvPr>
          <p:cNvSpPr>
            <a:spLocks noGrp="1"/>
          </p:cNvSpPr>
          <p:nvPr>
            <p:ph type="title"/>
          </p:nvPr>
        </p:nvSpPr>
        <p:spPr/>
        <p:txBody>
          <a:bodyPr/>
          <a:lstStyle/>
          <a:p>
            <a:r>
              <a:rPr lang="en-US" dirty="0"/>
              <a:t>Duality principle in optimization</a:t>
            </a:r>
          </a:p>
        </p:txBody>
      </p:sp>
      <p:sp>
        <p:nvSpPr>
          <p:cNvPr id="3" name="Content Placeholder 2">
            <a:extLst>
              <a:ext uri="{FF2B5EF4-FFF2-40B4-BE49-F238E27FC236}">
                <a16:creationId xmlns:a16="http://schemas.microsoft.com/office/drawing/2014/main" id="{00D52BF4-B42D-EE4A-924B-BB19CF1FD74B}"/>
              </a:ext>
            </a:extLst>
          </p:cNvPr>
          <p:cNvSpPr>
            <a:spLocks noGrp="1"/>
          </p:cNvSpPr>
          <p:nvPr>
            <p:ph idx="1"/>
          </p:nvPr>
        </p:nvSpPr>
        <p:spPr>
          <a:xfrm>
            <a:off x="838200" y="1825625"/>
            <a:ext cx="7173036" cy="4351338"/>
          </a:xfrm>
        </p:spPr>
        <p:txBody>
          <a:bodyPr/>
          <a:lstStyle/>
          <a:p>
            <a:r>
              <a:rPr lang="en-US" dirty="0"/>
              <a:t>Optimization problems may be viewed from either of two perspectives, the primal problem or the dual problem</a:t>
            </a:r>
          </a:p>
          <a:p>
            <a:r>
              <a:rPr lang="en-US" dirty="0"/>
              <a:t>The solution to the dual problem provides a lower bound to the solution of the primal (minimization) problem</a:t>
            </a:r>
          </a:p>
          <a:p>
            <a:r>
              <a:rPr lang="en-US" dirty="0"/>
              <a:t>For convex optimization problems, the duality gap is zero under a constraint qualification condition</a:t>
            </a:r>
          </a:p>
        </p:txBody>
      </p:sp>
      <p:sp>
        <p:nvSpPr>
          <p:cNvPr id="4" name="Slide Number Placeholder 3">
            <a:extLst>
              <a:ext uri="{FF2B5EF4-FFF2-40B4-BE49-F238E27FC236}">
                <a16:creationId xmlns:a16="http://schemas.microsoft.com/office/drawing/2014/main" id="{7DBA8815-2E86-C04B-9E26-1A4B04537A2C}"/>
              </a:ext>
            </a:extLst>
          </p:cNvPr>
          <p:cNvSpPr>
            <a:spLocks noGrp="1"/>
          </p:cNvSpPr>
          <p:nvPr>
            <p:ph type="sldNum" sz="quarter" idx="12"/>
          </p:nvPr>
        </p:nvSpPr>
        <p:spPr/>
        <p:txBody>
          <a:bodyPr/>
          <a:lstStyle/>
          <a:p>
            <a:fld id="{5F07402F-1908-0F43-B844-ECE5D9BD648C}" type="slidenum">
              <a:rPr lang="en-US" smtClean="0"/>
              <a:t>12</a:t>
            </a:fld>
            <a:endParaRPr lang="en-US"/>
          </a:p>
        </p:txBody>
      </p:sp>
      <p:cxnSp>
        <p:nvCxnSpPr>
          <p:cNvPr id="6" name="Straight Arrow Connector 5">
            <a:extLst>
              <a:ext uri="{FF2B5EF4-FFF2-40B4-BE49-F238E27FC236}">
                <a16:creationId xmlns:a16="http://schemas.microsoft.com/office/drawing/2014/main" id="{1EAF0217-23F6-9742-9892-F2DCBF210C2B}"/>
              </a:ext>
            </a:extLst>
          </p:cNvPr>
          <p:cNvCxnSpPr/>
          <p:nvPr/>
        </p:nvCxnSpPr>
        <p:spPr>
          <a:xfrm>
            <a:off x="10645254" y="3084394"/>
            <a:ext cx="0" cy="1119116"/>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F1C37CD-2681-7B43-9A3B-D3E227ABB563}"/>
              </a:ext>
            </a:extLst>
          </p:cNvPr>
          <p:cNvSpPr txBox="1"/>
          <p:nvPr/>
        </p:nvSpPr>
        <p:spPr>
          <a:xfrm>
            <a:off x="10682325" y="3422904"/>
            <a:ext cx="1236749" cy="369332"/>
          </a:xfrm>
          <a:prstGeom prst="rect">
            <a:avLst/>
          </a:prstGeom>
          <a:noFill/>
          <a:ln>
            <a:solidFill>
              <a:srgbClr val="FF0000"/>
            </a:solidFill>
          </a:ln>
        </p:spPr>
        <p:txBody>
          <a:bodyPr wrap="none" rtlCol="0">
            <a:spAutoFit/>
          </a:bodyPr>
          <a:lstStyle/>
          <a:p>
            <a:r>
              <a:rPr lang="en-US" dirty="0">
                <a:solidFill>
                  <a:srgbClr val="FF0000"/>
                </a:solidFill>
              </a:rPr>
              <a:t>Duality gap</a:t>
            </a:r>
          </a:p>
        </p:txBody>
      </p:sp>
      <p:cxnSp>
        <p:nvCxnSpPr>
          <p:cNvPr id="9" name="Straight Arrow Connector 8">
            <a:extLst>
              <a:ext uri="{FF2B5EF4-FFF2-40B4-BE49-F238E27FC236}">
                <a16:creationId xmlns:a16="http://schemas.microsoft.com/office/drawing/2014/main" id="{ACCF17C0-43D8-9347-846D-A2FF8B46F668}"/>
              </a:ext>
            </a:extLst>
          </p:cNvPr>
          <p:cNvCxnSpPr>
            <a:cxnSpLocks/>
          </p:cNvCxnSpPr>
          <p:nvPr/>
        </p:nvCxnSpPr>
        <p:spPr>
          <a:xfrm flipV="1">
            <a:off x="2631989" y="3643952"/>
            <a:ext cx="7254676" cy="124932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153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3CF66-16E9-F64E-99C8-9E829DECB146}"/>
              </a:ext>
            </a:extLst>
          </p:cNvPr>
          <p:cNvSpPr>
            <a:spLocks noGrp="1"/>
          </p:cNvSpPr>
          <p:nvPr>
            <p:ph type="title"/>
          </p:nvPr>
        </p:nvSpPr>
        <p:spPr/>
        <p:txBody>
          <a:bodyPr/>
          <a:lstStyle/>
          <a:p>
            <a:r>
              <a:rPr lang="en-US" dirty="0"/>
              <a:t>The dual problem</a:t>
            </a:r>
          </a:p>
        </p:txBody>
      </p:sp>
      <p:sp>
        <p:nvSpPr>
          <p:cNvPr id="3" name="Content Placeholder 2">
            <a:extLst>
              <a:ext uri="{FF2B5EF4-FFF2-40B4-BE49-F238E27FC236}">
                <a16:creationId xmlns:a16="http://schemas.microsoft.com/office/drawing/2014/main" id="{97DA1024-BB3D-674C-8885-6755630B8F26}"/>
              </a:ext>
            </a:extLst>
          </p:cNvPr>
          <p:cNvSpPr>
            <a:spLocks noGrp="1"/>
          </p:cNvSpPr>
          <p:nvPr>
            <p:ph idx="1"/>
          </p:nvPr>
        </p:nvSpPr>
        <p:spPr/>
        <p:txBody>
          <a:bodyPr/>
          <a:lstStyle/>
          <a:p>
            <a:r>
              <a:rPr lang="en-US" dirty="0"/>
              <a:t>Form the </a:t>
            </a:r>
            <a:r>
              <a:rPr lang="en-US" dirty="0" err="1"/>
              <a:t>Lagrangian</a:t>
            </a:r>
            <a:r>
              <a:rPr lang="en-US" dirty="0"/>
              <a:t> of a minimization problem by using nonnegative Lagrange multipliers </a:t>
            </a:r>
          </a:p>
          <a:p>
            <a:r>
              <a:rPr lang="en-US" dirty="0"/>
              <a:t>solve for the primal variable values that maximize the dual problem (minimize the original objective function)</a:t>
            </a:r>
          </a:p>
          <a:p>
            <a:r>
              <a:rPr lang="en-US" dirty="0"/>
              <a:t>The dual problem gives the primal variables as functions of the Lagrange multipliers, which are called dual variables, so that the new problem is to maximize the objective function with respect to the dual variables + derived constraints</a:t>
            </a:r>
          </a:p>
        </p:txBody>
      </p:sp>
      <p:sp>
        <p:nvSpPr>
          <p:cNvPr id="4" name="Slide Number Placeholder 3">
            <a:extLst>
              <a:ext uri="{FF2B5EF4-FFF2-40B4-BE49-F238E27FC236}">
                <a16:creationId xmlns:a16="http://schemas.microsoft.com/office/drawing/2014/main" id="{E3B98DE1-0B36-C54E-B5D2-84A1344850BA}"/>
              </a:ext>
            </a:extLst>
          </p:cNvPr>
          <p:cNvSpPr>
            <a:spLocks noGrp="1"/>
          </p:cNvSpPr>
          <p:nvPr>
            <p:ph type="sldNum" sz="quarter" idx="12"/>
          </p:nvPr>
        </p:nvSpPr>
        <p:spPr/>
        <p:txBody>
          <a:bodyPr/>
          <a:lstStyle/>
          <a:p>
            <a:fld id="{5F07402F-1908-0F43-B844-ECE5D9BD648C}" type="slidenum">
              <a:rPr lang="en-US" smtClean="0"/>
              <a:t>13</a:t>
            </a:fld>
            <a:endParaRPr lang="en-US"/>
          </a:p>
        </p:txBody>
      </p:sp>
    </p:spTree>
    <p:extLst>
      <p:ext uri="{BB962C8B-B14F-4D97-AF65-F5344CB8AC3E}">
        <p14:creationId xmlns:p14="http://schemas.microsoft.com/office/powerpoint/2010/main" val="67683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3FC9-7635-7840-A05A-499760998A65}"/>
              </a:ext>
            </a:extLst>
          </p:cNvPr>
          <p:cNvSpPr>
            <a:spLocks noGrp="1"/>
          </p:cNvSpPr>
          <p:nvPr>
            <p:ph type="title"/>
          </p:nvPr>
        </p:nvSpPr>
        <p:spPr/>
        <p:txBody>
          <a:bodyPr/>
          <a:lstStyle/>
          <a:p>
            <a:r>
              <a:rPr lang="en-US" dirty="0"/>
              <a:t>Kernelized Support Vector Machines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3BFF7B-F395-8B4C-95E9-1706B72840D3}"/>
                  </a:ext>
                </a:extLst>
              </p:cNvPr>
              <p:cNvSpPr>
                <a:spLocks noGrp="1"/>
              </p:cNvSpPr>
              <p:nvPr>
                <p:ph idx="1"/>
              </p:nvPr>
            </p:nvSpPr>
            <p:spPr/>
            <p:txBody>
              <a:bodyPr/>
              <a:lstStyle/>
              <a:p>
                <a:r>
                  <a:rPr lang="en-US" dirty="0">
                    <a:latin typeface="Cambria Math" panose="02040503050406030204" pitchFamily="18" charset="0"/>
                  </a:rPr>
                  <a:t>Primal:</a:t>
                </a:r>
              </a:p>
              <a:p>
                <a:pPr lvl="1"/>
                <a14:m>
                  <m:oMath xmlns:m="http://schemas.openxmlformats.org/officeDocument/2006/math">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𝑏</m:t>
                            </m:r>
                          </m:lim>
                        </m:limLow>
                      </m:fName>
                      <m:e>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𝐶</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𝑖</m:t>
                                </m:r>
                              </m:sub>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𝜉</m:t>
                                    </m:r>
                                  </m:e>
                                  <m:sub>
                                    <m:r>
                                      <a:rPr lang="en-US" i="1">
                                        <a:latin typeface="Cambria Math" panose="02040503050406030204" pitchFamily="18" charset="0"/>
                                        <a:ea typeface="Cambria Math" panose="02040503050406030204" pitchFamily="18" charset="0"/>
                                      </a:rPr>
                                      <m:t>𝑖</m:t>
                                    </m:r>
                                  </m:sub>
                                </m:sSub>
                              </m:e>
                            </m:nary>
                          </m:e>
                        </m:d>
                      </m:e>
                    </m:func>
                  </m:oMath>
                </a14:m>
                <a:endParaRPr lang="en-US" dirty="0"/>
              </a:p>
              <a:p>
                <a:pPr lvl="1"/>
                <a:r>
                  <a:rPr lang="en-US" dirty="0"/>
                  <a:t>S.T.</a:t>
                </a:r>
              </a:p>
              <a:p>
                <a:pPr lvl="2"/>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𝜉</m:t>
                        </m:r>
                      </m:e>
                      <m:sub>
                        <m:r>
                          <a:rPr lang="en-US" i="1">
                            <a:latin typeface="Cambria Math" panose="02040503050406030204" pitchFamily="18" charset="0"/>
                            <a:ea typeface="Cambria Math" panose="02040503050406030204" pitchFamily="18" charset="0"/>
                          </a:rPr>
                          <m:t>𝑖</m:t>
                        </m:r>
                      </m:sub>
                    </m:sSub>
                  </m:oMath>
                </a14:m>
                <a:endParaRPr lang="en-US" dirty="0"/>
              </a:p>
              <a:p>
                <a:pPr lvl="2"/>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𝜉</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≥0</m:t>
                    </m:r>
                  </m:oMath>
                </a14:m>
                <a:endParaRPr lang="en-US" dirty="0"/>
              </a:p>
              <a:p>
                <a:r>
                  <a:rPr lang="en-US" dirty="0"/>
                  <a:t>Dual:</a:t>
                </a:r>
              </a:p>
              <a:p>
                <a:pPr lvl="1"/>
                <a14:m>
                  <m:oMath xmlns:m="http://schemas.openxmlformats.org/officeDocument/2006/math">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b="0" i="0" smtClean="0">
                                <a:latin typeface="Cambria Math" panose="02040503050406030204" pitchFamily="18" charset="0"/>
                              </a:rPr>
                              <m:t>min</m:t>
                            </m:r>
                          </m:e>
                          <m:lim>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𝑛</m:t>
                                </m:r>
                              </m:sub>
                            </m:sSub>
                          </m:lim>
                        </m:limLow>
                      </m:fName>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b="0" i="1" smtClean="0">
                                    <a:latin typeface="Cambria Math" panose="02040503050406030204" pitchFamily="18" charset="0"/>
                                  </a:rPr>
                                  <m:t>𝑗</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𝑗</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Sub>
                          </m:e>
                        </m:nary>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𝑖</m:t>
                                </m:r>
                              </m:sub>
                            </m:sSub>
                          </m:e>
                        </m:nary>
                      </m:e>
                    </m:func>
                  </m:oMath>
                </a14:m>
                <a:endParaRPr lang="en-US" dirty="0"/>
              </a:p>
              <a:p>
                <a:pPr lvl="1"/>
                <a:r>
                  <a:rPr lang="en-US" dirty="0"/>
                  <a:t>S.T.</a:t>
                </a:r>
              </a:p>
              <a:p>
                <a:pPr lvl="2"/>
                <a14:m>
                  <m:oMath xmlns:m="http://schemas.openxmlformats.org/officeDocument/2006/math">
                    <m:r>
                      <a:rPr lang="en-US" b="0" i="1"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𝐶</m:t>
                    </m:r>
                  </m:oMath>
                </a14:m>
                <a:endParaRPr lang="en-US" dirty="0"/>
              </a:p>
              <a:p>
                <a:pPr lvl="2"/>
                <a14:m>
                  <m:oMath xmlns:m="http://schemas.openxmlformats.org/officeDocument/2006/math">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𝑖</m:t>
                            </m:r>
                          </m:sub>
                        </m:sSub>
                      </m:e>
                    </m:nary>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=0</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FB3BFF7B-F395-8B4C-95E9-1706B72840D3}"/>
                  </a:ext>
                </a:extLst>
              </p:cNvPr>
              <p:cNvSpPr>
                <a:spLocks noGrp="1" noRot="1" noChangeAspect="1" noMove="1" noResize="1" noEditPoints="1" noAdjustHandles="1" noChangeArrowheads="1" noChangeShapeType="1" noTextEdit="1"/>
              </p:cNvSpPr>
              <p:nvPr>
                <p:ph idx="1"/>
              </p:nvPr>
            </p:nvSpPr>
            <p:spPr>
              <a:blipFill>
                <a:blip r:embed="rId2"/>
                <a:stretch>
                  <a:fillRect l="-1086" t="-3779" b="-1424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06F9644-626A-1947-8691-CEEBBACB4F11}"/>
              </a:ext>
            </a:extLst>
          </p:cNvPr>
          <p:cNvSpPr>
            <a:spLocks noGrp="1"/>
          </p:cNvSpPr>
          <p:nvPr>
            <p:ph type="sldNum" sz="quarter" idx="12"/>
          </p:nvPr>
        </p:nvSpPr>
        <p:spPr/>
        <p:txBody>
          <a:bodyPr/>
          <a:lstStyle/>
          <a:p>
            <a:fld id="{5F07402F-1908-0F43-B844-ECE5D9BD648C}" type="slidenum">
              <a:rPr lang="en-US" smtClean="0"/>
              <a:t>14</a:t>
            </a:fld>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EFFCCF5-52B8-5E4E-9A7C-BD097FBD98FA}"/>
                  </a:ext>
                </a:extLst>
              </p:cNvPr>
              <p:cNvSpPr txBox="1"/>
              <p:nvPr/>
            </p:nvSpPr>
            <p:spPr>
              <a:xfrm>
                <a:off x="6796217" y="1825625"/>
                <a:ext cx="4955059" cy="4424545"/>
              </a:xfrm>
              <a:prstGeom prst="rect">
                <a:avLst/>
              </a:prstGeom>
              <a:noFill/>
            </p:spPr>
            <p:txBody>
              <a:bodyPr wrap="square" rtlCol="0">
                <a:spAutoFit/>
              </a:bodyPr>
              <a:lstStyle/>
              <a:p>
                <a:r>
                  <a:rPr lang="en-US" sz="2400" dirty="0"/>
                  <a:t>We won’t derive the dual problem </a:t>
                </a:r>
              </a:p>
              <a:p>
                <a:r>
                  <a:rPr lang="en-US" sz="2400" dirty="0"/>
                  <a:t>(requires substantial background)</a:t>
                </a:r>
              </a:p>
              <a:p>
                <a:r>
                  <a:rPr lang="en-US" sz="2400" dirty="0"/>
                  <a:t>Bottom line: the objective function is defined as a function of alphas, labels, and inner products (no weights) </a:t>
                </a:r>
              </a:p>
              <a:p>
                <a:r>
                  <a:rPr lang="en-US" sz="2400" dirty="0"/>
                  <a:t>In this case, we can show that </a:t>
                </a: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𝑤</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𝑖</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𝜙</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e>
                          </m:d>
                        </m:e>
                      </m:nary>
                    </m:oMath>
                  </m:oMathPara>
                </a14:m>
                <a:endParaRPr lang="en-US" sz="2400" dirty="0"/>
              </a:p>
              <a:p>
                <a:r>
                  <a:rPr lang="en-US" sz="2400" dirty="0"/>
                  <a:t>Where </a:t>
                </a:r>
                <a14:m>
                  <m:oMath xmlns:m="http://schemas.openxmlformats.org/officeDocument/2006/math">
                    <m:r>
                      <a:rPr lang="en-US" sz="2400" i="1">
                        <a:latin typeface="Cambria Math" panose="02040503050406030204" pitchFamily="18" charset="0"/>
                      </a:rPr>
                      <m:t>𝑦</m:t>
                    </m:r>
                    <m:r>
                      <a:rPr lang="en-US" sz="2400" b="0" i="1" smtClean="0">
                        <a:latin typeface="Cambria Math" panose="02040503050406030204" pitchFamily="18" charset="0"/>
                      </a:rPr>
                      <m:t>∈{−1,+1}</m:t>
                    </m:r>
                  </m:oMath>
                </a14:m>
                <a:endParaRPr lang="en-US" sz="2400" dirty="0"/>
              </a:p>
              <a:p>
                <a:r>
                  <a:rPr lang="en-US" sz="2400" b="1" dirty="0"/>
                  <a:t>Problem</a:t>
                </a:r>
                <a:r>
                  <a:rPr lang="en-US" sz="2400" dirty="0"/>
                  <a:t>: </a:t>
                </a:r>
                <a14:m>
                  <m:oMath xmlns:m="http://schemas.openxmlformats.org/officeDocument/2006/math">
                    <m:r>
                      <a:rPr lang="en-US" sz="2400" i="1">
                        <a:latin typeface="Cambria Math" panose="02040503050406030204" pitchFamily="18" charset="0"/>
                      </a:rPr>
                      <m:t>𝑏</m:t>
                    </m:r>
                  </m:oMath>
                </a14:m>
                <a:r>
                  <a:rPr lang="en-US" sz="2400" dirty="0"/>
                  <a:t> is not part of the dual optimization</a:t>
                </a:r>
              </a:p>
            </p:txBody>
          </p:sp>
        </mc:Choice>
        <mc:Fallback xmlns="">
          <p:sp>
            <p:nvSpPr>
              <p:cNvPr id="5" name="TextBox 4">
                <a:extLst>
                  <a:ext uri="{FF2B5EF4-FFF2-40B4-BE49-F238E27FC236}">
                    <a16:creationId xmlns:a16="http://schemas.microsoft.com/office/drawing/2014/main" id="{4EFFCCF5-52B8-5E4E-9A7C-BD097FBD98FA}"/>
                  </a:ext>
                </a:extLst>
              </p:cNvPr>
              <p:cNvSpPr txBox="1">
                <a:spLocks noRot="1" noChangeAspect="1" noMove="1" noResize="1" noEditPoints="1" noAdjustHandles="1" noChangeArrowheads="1" noChangeShapeType="1" noTextEdit="1"/>
              </p:cNvSpPr>
              <p:nvPr/>
            </p:nvSpPr>
            <p:spPr>
              <a:xfrm>
                <a:off x="6796217" y="1825625"/>
                <a:ext cx="4955059" cy="4424545"/>
              </a:xfrm>
              <a:prstGeom prst="rect">
                <a:avLst/>
              </a:prstGeom>
              <a:blipFill>
                <a:blip r:embed="rId3"/>
                <a:stretch>
                  <a:fillRect l="-2046" t="-1143" r="-2302" b="-15143"/>
                </a:stretch>
              </a:blipFill>
            </p:spPr>
            <p:txBody>
              <a:bodyPr/>
              <a:lstStyle/>
              <a:p>
                <a:r>
                  <a:rPr lang="en-US">
                    <a:noFill/>
                  </a:rPr>
                  <a:t> </a:t>
                </a:r>
              </a:p>
            </p:txBody>
          </p:sp>
        </mc:Fallback>
      </mc:AlternateContent>
    </p:spTree>
    <p:extLst>
      <p:ext uri="{BB962C8B-B14F-4D97-AF65-F5344CB8AC3E}">
        <p14:creationId xmlns:p14="http://schemas.microsoft.com/office/powerpoint/2010/main" val="2117723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B4C9-D50C-944D-ADB7-3F539A46F082}"/>
              </a:ext>
            </a:extLst>
          </p:cNvPr>
          <p:cNvSpPr>
            <a:spLocks noGrp="1"/>
          </p:cNvSpPr>
          <p:nvPr>
            <p:ph type="title"/>
          </p:nvPr>
        </p:nvSpPr>
        <p:spPr/>
        <p:txBody>
          <a:bodyPr/>
          <a:lstStyle/>
          <a:p>
            <a:r>
              <a:rPr lang="en-US" dirty="0"/>
              <a:t>Kernelized Support Vector Machines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10AB19-CDAD-AE41-9D29-187F73030ED8}"/>
                  </a:ext>
                </a:extLst>
              </p:cNvPr>
              <p:cNvSpPr>
                <a:spLocks noGrp="1"/>
              </p:cNvSpPr>
              <p:nvPr>
                <p:ph idx="1"/>
              </p:nvPr>
            </p:nvSpPr>
            <p:spPr/>
            <p:txBody>
              <a:bodyPr/>
              <a:lstStyle/>
              <a:p>
                <a:r>
                  <a:rPr lang="en-US" dirty="0"/>
                  <a:t>For the primal formulation we know (from a previous lecture) that only support vectors satisfy the constraint with equality:</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m:t>
                              </m:r>
                            </m:sup>
                          </m:sSup>
                          <m:r>
                            <a:rPr lang="en-US" b="0" i="1" smtClean="0">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r>
                            <a:rPr lang="en-US" b="0" i="1" smtClean="0">
                              <a:latin typeface="Cambria Math" panose="02040503050406030204" pitchFamily="18" charset="0"/>
                            </a:rPr>
                            <m:t>𝑏</m:t>
                          </m:r>
                        </m:e>
                      </m:d>
                      <m:r>
                        <a:rPr lang="en-US" b="0" i="1" smtClean="0">
                          <a:latin typeface="Cambria Math" panose="02040503050406030204" pitchFamily="18" charset="0"/>
                        </a:rPr>
                        <m:t>=1</m:t>
                      </m:r>
                    </m:oMath>
                  </m:oMathPara>
                </a14:m>
                <a:endParaRPr lang="en-US" dirty="0"/>
              </a:p>
              <a:p>
                <a:r>
                  <a:rPr lang="en-US" dirty="0"/>
                  <a:t>In the dual, these same training inputs can be identified as their corresponding dual values satisfy </a:t>
                </a:r>
                <a14:m>
                  <m:oMath xmlns:m="http://schemas.openxmlformats.org/officeDocument/2006/math">
                    <m:sSub>
                      <m:sSubPr>
                        <m:ctrlPr>
                          <a:rPr lang="en-US" b="0" i="1" dirty="0" smtClean="0">
                            <a:latin typeface="Cambria Math" panose="02040503050406030204" pitchFamily="18" charset="0"/>
                          </a:rPr>
                        </m:ctrlPr>
                      </m:sSubPr>
                      <m:e>
                        <m:r>
                          <a:rPr lang="el-GR" i="1" dirty="0" smtClean="0">
                            <a:latin typeface="Cambria Math" panose="02040503050406030204" pitchFamily="18" charset="0"/>
                          </a:rPr>
                          <m:t>𝛼</m:t>
                        </m:r>
                      </m:e>
                      <m:sub>
                        <m:r>
                          <a:rPr lang="en-US" i="1" dirty="0" err="1">
                            <a:latin typeface="Cambria Math" panose="02040503050406030204" pitchFamily="18" charset="0"/>
                          </a:rPr>
                          <m:t>𝑖</m:t>
                        </m:r>
                      </m:sub>
                    </m:sSub>
                    <m:r>
                      <a:rPr lang="en-US" i="1" dirty="0">
                        <a:latin typeface="Cambria Math" panose="02040503050406030204" pitchFamily="18" charset="0"/>
                      </a:rPr>
                      <m:t>&gt;0</m:t>
                    </m:r>
                  </m:oMath>
                </a14:m>
                <a:r>
                  <a:rPr lang="en-US" dirty="0"/>
                  <a:t> (all other training inputs have </a:t>
                </a:r>
                <a14:m>
                  <m:oMath xmlns:m="http://schemas.openxmlformats.org/officeDocument/2006/math">
                    <m:sSub>
                      <m:sSubPr>
                        <m:ctrlPr>
                          <a:rPr lang="en-US" i="1" dirty="0">
                            <a:latin typeface="Cambria Math" panose="02040503050406030204" pitchFamily="18" charset="0"/>
                          </a:rPr>
                        </m:ctrlPr>
                      </m:sSubPr>
                      <m:e>
                        <m:r>
                          <a:rPr lang="el-GR" i="1" dirty="0">
                            <a:latin typeface="Cambria Math" panose="02040503050406030204" pitchFamily="18" charset="0"/>
                          </a:rPr>
                          <m:t>𝛼</m:t>
                        </m:r>
                      </m:e>
                      <m:sub>
                        <m:r>
                          <a:rPr lang="en-US" i="1" dirty="0" err="1">
                            <a:latin typeface="Cambria Math" panose="02040503050406030204" pitchFamily="18" charset="0"/>
                          </a:rPr>
                          <m:t>𝑖</m:t>
                        </m:r>
                      </m:sub>
                    </m:sSub>
                    <m:r>
                      <a:rPr lang="en-US" b="0" i="1" dirty="0" smtClean="0">
                        <a:latin typeface="Cambria Math" panose="02040503050406030204" pitchFamily="18" charset="0"/>
                      </a:rPr>
                      <m:t>=</m:t>
                    </m:r>
                    <m:r>
                      <a:rPr lang="en-US" i="1" dirty="0">
                        <a:latin typeface="Cambria Math" panose="02040503050406030204" pitchFamily="18" charset="0"/>
                      </a:rPr>
                      <m:t>0</m:t>
                    </m:r>
                  </m:oMath>
                </a14:m>
                <a:r>
                  <a:rPr lang="en-US" dirty="0"/>
                  <a:t> ) </a:t>
                </a:r>
              </a:p>
              <a:p>
                <a:r>
                  <a:rPr lang="en-US" dirty="0"/>
                  <a:t>In test-time you only need to compute the sum in </a:t>
                </a:r>
                <a14:m>
                  <m:oMath xmlns:m="http://schemas.openxmlformats.org/officeDocument/2006/math">
                    <m:r>
                      <a:rPr lang="en-US" i="1" dirty="0" smtClean="0">
                        <a:latin typeface="Cambria Math" panose="02040503050406030204" pitchFamily="18" charset="0"/>
                      </a:rPr>
                      <m:t>h</m:t>
                    </m:r>
                    <m:r>
                      <a:rPr lang="en-US" i="1" dirty="0" smtClean="0">
                        <a:latin typeface="Cambria Math" panose="02040503050406030204" pitchFamily="18" charset="0"/>
                      </a:rPr>
                      <m:t>(</m:t>
                    </m:r>
                    <m:r>
                      <a:rPr lang="en-US" b="1" i="1" dirty="0">
                        <a:latin typeface="Cambria Math" panose="02040503050406030204" pitchFamily="18" charset="0"/>
                      </a:rPr>
                      <m:t>𝒙</m:t>
                    </m:r>
                    <m:r>
                      <a:rPr lang="en-US" i="1" dirty="0">
                        <a:latin typeface="Cambria Math" panose="02040503050406030204" pitchFamily="18" charset="0"/>
                      </a:rPr>
                      <m:t>)</m:t>
                    </m:r>
                  </m:oMath>
                </a14:m>
                <a:r>
                  <a:rPr lang="en-US" dirty="0"/>
                  <a:t> over the support vectors. All inputs </a:t>
                </a:r>
                <a14:m>
                  <m:oMath xmlns:m="http://schemas.openxmlformats.org/officeDocument/2006/math">
                    <m:sSub>
                      <m:sSubPr>
                        <m:ctrlPr>
                          <a:rPr lang="en-US" b="0" i="1" dirty="0" smtClean="0">
                            <a:latin typeface="Cambria Math" panose="02040503050406030204" pitchFamily="18" charset="0"/>
                          </a:rPr>
                        </m:ctrlPr>
                      </m:sSubPr>
                      <m:e>
                        <m:r>
                          <a:rPr lang="en-US" b="1" i="1" dirty="0" smtClean="0">
                            <a:latin typeface="Cambria Math" panose="02040503050406030204" pitchFamily="18" charset="0"/>
                          </a:rPr>
                          <m:t>𝒙</m:t>
                        </m:r>
                      </m:e>
                      <m:sub>
                        <m:r>
                          <a:rPr lang="en-US" i="1" dirty="0">
                            <a:latin typeface="Cambria Math" panose="02040503050406030204" pitchFamily="18" charset="0"/>
                          </a:rPr>
                          <m:t>𝑖</m:t>
                        </m:r>
                      </m:sub>
                    </m:sSub>
                  </m:oMath>
                </a14:m>
                <a:r>
                  <a:rPr lang="en-US" dirty="0"/>
                  <a:t> with </a:t>
                </a:r>
                <a14:m>
                  <m:oMath xmlns:m="http://schemas.openxmlformats.org/officeDocument/2006/math">
                    <m:sSub>
                      <m:sSubPr>
                        <m:ctrlPr>
                          <a:rPr lang="en-US" i="1" dirty="0">
                            <a:latin typeface="Cambria Math" panose="02040503050406030204" pitchFamily="18" charset="0"/>
                          </a:rPr>
                        </m:ctrlPr>
                      </m:sSubPr>
                      <m:e>
                        <m:r>
                          <a:rPr lang="el-GR" i="1" dirty="0">
                            <a:latin typeface="Cambria Math" panose="02040503050406030204" pitchFamily="18" charset="0"/>
                          </a:rPr>
                          <m:t>𝛼</m:t>
                        </m:r>
                      </m:e>
                      <m:sub>
                        <m:r>
                          <a:rPr lang="en-US" i="1" dirty="0" err="1">
                            <a:latin typeface="Cambria Math" panose="02040503050406030204" pitchFamily="18" charset="0"/>
                          </a:rPr>
                          <m:t>𝑖</m:t>
                        </m:r>
                      </m:sub>
                    </m:sSub>
                    <m:r>
                      <a:rPr lang="en-US" i="1" dirty="0">
                        <a:latin typeface="Cambria Math" panose="02040503050406030204" pitchFamily="18" charset="0"/>
                      </a:rPr>
                      <m:t>=0</m:t>
                    </m:r>
                  </m:oMath>
                </a14:m>
                <a:r>
                  <a:rPr lang="en-US" dirty="0"/>
                  <a:t> can be discarded after training </a:t>
                </a:r>
              </a:p>
              <a:p>
                <a:r>
                  <a:rPr lang="en-US" dirty="0"/>
                  <a:t>This fact can allow us to compute </a:t>
                </a:r>
                <a14:m>
                  <m:oMath xmlns:m="http://schemas.openxmlformats.org/officeDocument/2006/math">
                    <m:r>
                      <a:rPr lang="en-US" i="1">
                        <a:latin typeface="Cambria Math" panose="02040503050406030204" pitchFamily="18" charset="0"/>
                      </a:rPr>
                      <m:t>𝑏</m:t>
                    </m:r>
                  </m:oMath>
                </a14:m>
                <a:r>
                  <a:rPr lang="en-US" dirty="0"/>
                  <a:t> in closed form</a:t>
                </a:r>
              </a:p>
            </p:txBody>
          </p:sp>
        </mc:Choice>
        <mc:Fallback xmlns="">
          <p:sp>
            <p:nvSpPr>
              <p:cNvPr id="3" name="Content Placeholder 2">
                <a:extLst>
                  <a:ext uri="{FF2B5EF4-FFF2-40B4-BE49-F238E27FC236}">
                    <a16:creationId xmlns:a16="http://schemas.microsoft.com/office/drawing/2014/main" id="{D610AB19-CDAD-AE41-9D29-187F73030ED8}"/>
                  </a:ext>
                </a:extLst>
              </p:cNvPr>
              <p:cNvSpPr>
                <a:spLocks noGrp="1" noRot="1" noChangeAspect="1" noMove="1" noResize="1" noEditPoints="1" noAdjustHandles="1" noChangeArrowheads="1" noChangeShapeType="1" noTextEdit="1"/>
              </p:cNvSpPr>
              <p:nvPr>
                <p:ph idx="1"/>
              </p:nvPr>
            </p:nvSpPr>
            <p:spPr>
              <a:blipFill>
                <a:blip r:embed="rId2"/>
                <a:stretch>
                  <a:fillRect l="-1086" t="-2326" b="-290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C547A44-0EF3-0548-84B9-F3DD2D549A40}"/>
              </a:ext>
            </a:extLst>
          </p:cNvPr>
          <p:cNvSpPr>
            <a:spLocks noGrp="1"/>
          </p:cNvSpPr>
          <p:nvPr>
            <p:ph type="sldNum" sz="quarter" idx="12"/>
          </p:nvPr>
        </p:nvSpPr>
        <p:spPr/>
        <p:txBody>
          <a:bodyPr/>
          <a:lstStyle/>
          <a:p>
            <a:fld id="{5F07402F-1908-0F43-B844-ECE5D9BD648C}" type="slidenum">
              <a:rPr lang="en-US" smtClean="0"/>
              <a:t>15</a:t>
            </a:fld>
            <a:endParaRPr lang="en-US"/>
          </a:p>
        </p:txBody>
      </p:sp>
    </p:spTree>
    <p:extLst>
      <p:ext uri="{BB962C8B-B14F-4D97-AF65-F5344CB8AC3E}">
        <p14:creationId xmlns:p14="http://schemas.microsoft.com/office/powerpoint/2010/main" val="2409642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B7E82-D22F-5649-AF1A-F988C3D712D1}"/>
              </a:ext>
            </a:extLst>
          </p:cNvPr>
          <p:cNvSpPr>
            <a:spLocks noGrp="1"/>
          </p:cNvSpPr>
          <p:nvPr>
            <p:ph type="title"/>
          </p:nvPr>
        </p:nvSpPr>
        <p:spPr/>
        <p:txBody>
          <a:bodyPr/>
          <a:lstStyle/>
          <a:p>
            <a:r>
              <a:rPr lang="en-US" dirty="0"/>
              <a:t>Kernelized Support Vector Machines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0DA475-958F-2347-B5D8-C1226950F235}"/>
                  </a:ext>
                </a:extLst>
              </p:cNvPr>
              <p:cNvSpPr>
                <a:spLocks noGrp="1"/>
              </p:cNvSpPr>
              <p:nvPr>
                <p:ph idx="1"/>
              </p:nvPr>
            </p:nvSpPr>
            <p:spPr/>
            <p:txBody>
              <a:bodyPr/>
              <a:lstStyle/>
              <a:p>
                <a:r>
                  <a:rPr lang="en-US" dirty="0"/>
                  <a:t>Primal: support vectors have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r>
                          <a:rPr lang="en-US" i="1">
                            <a:latin typeface="Cambria Math" panose="02040503050406030204" pitchFamily="18" charset="0"/>
                          </a:rPr>
                          <m:t>𝜙</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e>
                        </m:d>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rPr>
                      <m:t>=1</m:t>
                    </m:r>
                  </m:oMath>
                </a14:m>
                <a:endParaRPr lang="en-US" dirty="0"/>
              </a:p>
              <a:p>
                <a:r>
                  <a:rPr lang="en-US" dirty="0"/>
                  <a:t>Dual: support vectors have </a:t>
                </a:r>
                <a14:m>
                  <m:oMath xmlns:m="http://schemas.openxmlformats.org/officeDocument/2006/math">
                    <m:sSub>
                      <m:sSubPr>
                        <m:ctrlPr>
                          <a:rPr lang="en-US" b="0" i="1" dirty="0" smtClean="0">
                            <a:latin typeface="Cambria Math" panose="02040503050406030204" pitchFamily="18" charset="0"/>
                          </a:rPr>
                        </m:ctrlPr>
                      </m:sSubPr>
                      <m:e>
                        <m:r>
                          <a:rPr lang="el-GR" i="1" dirty="0" smtClean="0">
                            <a:latin typeface="Cambria Math" panose="02040503050406030204" pitchFamily="18" charset="0"/>
                          </a:rPr>
                          <m:t>𝛼</m:t>
                        </m:r>
                      </m:e>
                      <m:sub>
                        <m:r>
                          <a:rPr lang="en-US" i="1" dirty="0" err="1">
                            <a:latin typeface="Cambria Math" panose="02040503050406030204" pitchFamily="18" charset="0"/>
                          </a:rPr>
                          <m:t>𝑖</m:t>
                        </m:r>
                      </m:sub>
                    </m:sSub>
                    <m:r>
                      <a:rPr lang="en-US" i="1" dirty="0">
                        <a:latin typeface="Cambria Math" panose="02040503050406030204" pitchFamily="18" charset="0"/>
                      </a:rPr>
                      <m:t>&gt;0</m:t>
                    </m:r>
                  </m:oMath>
                </a14:m>
                <a:endParaRPr lang="en-US" dirty="0"/>
              </a:p>
              <a:p>
                <a:r>
                  <a:rPr lang="en-US" dirty="0"/>
                  <a:t>The primal solution and the dual solution are identical </a:t>
                </a:r>
              </a:p>
              <a:p>
                <a:r>
                  <a:rPr lang="en-US" dirty="0"/>
                  <a:t>As a result, </a:t>
                </a:r>
                <a14:m>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𝑖</m:t>
                        </m:r>
                      </m:e>
                      <m:sub>
                        <m:sSub>
                          <m:sSubPr>
                            <m:ctrlPr>
                              <a:rPr lang="en-US" i="1" dirty="0">
                                <a:latin typeface="Cambria Math" panose="02040503050406030204" pitchFamily="18" charset="0"/>
                              </a:rPr>
                            </m:ctrlPr>
                          </m:sSubPr>
                          <m:e>
                            <m:r>
                              <a:rPr lang="el-GR" i="1" dirty="0">
                                <a:latin typeface="Cambria Math" panose="02040503050406030204" pitchFamily="18" charset="0"/>
                              </a:rPr>
                              <m:t>𝛼</m:t>
                            </m:r>
                          </m:e>
                          <m:sub>
                            <m:r>
                              <a:rPr lang="en-US" i="1" dirty="0" err="1">
                                <a:latin typeface="Cambria Math" panose="02040503050406030204" pitchFamily="18" charset="0"/>
                              </a:rPr>
                              <m:t>𝑖</m:t>
                            </m:r>
                          </m:sub>
                        </m:sSub>
                        <m:r>
                          <a:rPr lang="en-US" i="1" dirty="0">
                            <a:latin typeface="Cambria Math" panose="02040503050406030204" pitchFamily="18" charset="0"/>
                          </a:rPr>
                          <m:t>&gt;0</m:t>
                        </m:r>
                        <m:r>
                          <m:rPr>
                            <m:nor/>
                          </m:rPr>
                          <a:rPr lang="en-US" dirty="0"/>
                          <m:t> </m:t>
                        </m:r>
                      </m:sub>
                    </m:sSub>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d>
                      <m:dPr>
                        <m:ctrlPr>
                          <a:rPr lang="en-US" i="1">
                            <a:latin typeface="Cambria Math" panose="02040503050406030204" pitchFamily="18" charset="0"/>
                          </a:rPr>
                        </m:ctrlPr>
                      </m:dPr>
                      <m:e>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b="0" i="1" smtClean="0">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sub>
                            </m:sSub>
                          </m:e>
                        </m:nary>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rPr>
                      <m:t>=1</m:t>
                    </m:r>
                  </m:oMath>
                </a14:m>
                <a:endParaRPr lang="en-US" dirty="0"/>
              </a:p>
              <a:p>
                <a:pPr lvl="1"/>
                <a14:m>
                  <m:oMath xmlns:m="http://schemas.openxmlformats.org/officeDocument/2006/math">
                    <m:r>
                      <a:rPr lang="en-US" b="0" i="1" smtClean="0">
                        <a:latin typeface="Cambria Math" panose="02040503050406030204" pitchFamily="18" charset="0"/>
                      </a:rPr>
                      <m:t>𝑏</m:t>
                    </m:r>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den>
                    </m:f>
                    <m:r>
                      <a:rPr lang="en-US" b="0"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sub>
                        </m:sSub>
                      </m:e>
                    </m:nary>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b="0"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sub>
                        </m:sSub>
                      </m:e>
                    </m:nary>
                  </m:oMath>
                </a14:m>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FA0DA475-958F-2347-B5D8-C1226950F235}"/>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31D84F6-B469-C649-A1BF-E63FBD6053FA}"/>
              </a:ext>
            </a:extLst>
          </p:cNvPr>
          <p:cNvSpPr>
            <a:spLocks noGrp="1"/>
          </p:cNvSpPr>
          <p:nvPr>
            <p:ph type="sldNum" sz="quarter" idx="12"/>
          </p:nvPr>
        </p:nvSpPr>
        <p:spPr/>
        <p:txBody>
          <a:bodyPr/>
          <a:lstStyle/>
          <a:p>
            <a:fld id="{5F07402F-1908-0F43-B844-ECE5D9BD648C}" type="slidenum">
              <a:rPr lang="en-US" smtClean="0"/>
              <a:t>16</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22A13DE-D9F9-1945-AC2C-7F1BA538C8E8}"/>
                  </a:ext>
                </a:extLst>
              </p:cNvPr>
              <p:cNvSpPr txBox="1"/>
              <p:nvPr/>
            </p:nvSpPr>
            <p:spPr>
              <a:xfrm>
                <a:off x="8116330" y="4405183"/>
                <a:ext cx="2345834" cy="567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−1,+1</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m:oMathPara>
                </a14:m>
                <a:endParaRPr lang="en-US" dirty="0"/>
              </a:p>
            </p:txBody>
          </p:sp>
        </mc:Choice>
        <mc:Fallback xmlns="">
          <p:sp>
            <p:nvSpPr>
              <p:cNvPr id="5" name="TextBox 4">
                <a:extLst>
                  <a:ext uri="{FF2B5EF4-FFF2-40B4-BE49-F238E27FC236}">
                    <a16:creationId xmlns:a16="http://schemas.microsoft.com/office/drawing/2014/main" id="{F22A13DE-D9F9-1945-AC2C-7F1BA538C8E8}"/>
                  </a:ext>
                </a:extLst>
              </p:cNvPr>
              <p:cNvSpPr txBox="1">
                <a:spLocks noRot="1" noChangeAspect="1" noMove="1" noResize="1" noEditPoints="1" noAdjustHandles="1" noChangeArrowheads="1" noChangeShapeType="1" noTextEdit="1"/>
              </p:cNvSpPr>
              <p:nvPr/>
            </p:nvSpPr>
            <p:spPr>
              <a:xfrm>
                <a:off x="8116330" y="4405183"/>
                <a:ext cx="2345834" cy="567720"/>
              </a:xfrm>
              <a:prstGeom prst="rect">
                <a:avLst/>
              </a:prstGeom>
              <a:blipFill>
                <a:blip r:embed="rId3"/>
                <a:stretch>
                  <a:fillRect l="-1613" t="-6667" r="-538" b="-13333"/>
                </a:stretch>
              </a:blipFill>
            </p:spPr>
            <p:txBody>
              <a:bodyPr/>
              <a:lstStyle/>
              <a:p>
                <a:r>
                  <a:rPr lang="en-US">
                    <a:noFill/>
                  </a:rPr>
                  <a:t> </a:t>
                </a:r>
              </a:p>
            </p:txBody>
          </p:sp>
        </mc:Fallback>
      </mc:AlternateContent>
    </p:spTree>
    <p:extLst>
      <p:ext uri="{BB962C8B-B14F-4D97-AF65-F5344CB8AC3E}">
        <p14:creationId xmlns:p14="http://schemas.microsoft.com/office/powerpoint/2010/main" val="3985577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0B79-BA81-8B45-8DEE-8A1C83D7D1B4}"/>
              </a:ext>
            </a:extLst>
          </p:cNvPr>
          <p:cNvSpPr>
            <a:spLocks noGrp="1"/>
          </p:cNvSpPr>
          <p:nvPr>
            <p:ph type="title"/>
          </p:nvPr>
        </p:nvSpPr>
        <p:spPr/>
        <p:txBody>
          <a:bodyPr/>
          <a:lstStyle/>
          <a:p>
            <a:r>
              <a:rPr lang="en-US" dirty="0"/>
              <a:t>Calculating the support vectors margin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B723C45-3091-3849-A0EC-D0112AFB1BFC}"/>
                  </a:ext>
                </a:extLst>
              </p:cNvPr>
              <p:cNvSpPr>
                <a:spLocks noGrp="1"/>
              </p:cNvSpPr>
              <p:nvPr>
                <p:ph idx="1"/>
              </p:nvPr>
            </p:nvSpPr>
            <p:spPr/>
            <p:txBody>
              <a:bodyPr>
                <a:normAutofit lnSpcReduction="10000"/>
              </a:bodyPr>
              <a:lstStyle/>
              <a:p>
                <a:r>
                  <a:rPr lang="en-US" dirty="0"/>
                  <a:t>SVM margin: </a:t>
                </a:r>
                <a14:m>
                  <m:oMath xmlns:m="http://schemas.openxmlformats.org/officeDocument/2006/math">
                    <m:r>
                      <a:rPr lang="en-US" i="1">
                        <a:latin typeface="Cambria Math" panose="02040503050406030204" pitchFamily="18" charset="0"/>
                      </a:rPr>
                      <m:t>𝛾</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rPr>
                      <m:t>=</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𝐷</m:t>
                            </m:r>
                          </m:lim>
                        </m:limLow>
                      </m:fName>
                      <m:e>
                        <m:r>
                          <a:rPr lang="en-US" i="1">
                            <a:latin typeface="Cambria Math" panose="02040503050406030204" pitchFamily="18" charset="0"/>
                          </a:rPr>
                          <m:t>𝑑</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ℋ</m:t>
                                </m:r>
                              </m:e>
                              <m:sub>
                                <m:r>
                                  <a:rPr lang="en-US" i="1">
                                    <a:latin typeface="Cambria Math" panose="02040503050406030204" pitchFamily="18" charset="0"/>
                                    <a:ea typeface="Cambria Math" panose="02040503050406030204" pitchFamily="18" charset="0"/>
                                  </a:rPr>
                                  <m:t>𝑤</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𝑏</m:t>
                                </m:r>
                              </m:sub>
                            </m:sSub>
                          </m:e>
                        </m:d>
                      </m:e>
                    </m:func>
                    <m:r>
                      <a:rPr lang="en-US" i="1">
                        <a:latin typeface="Cambria Math" panose="02040503050406030204" pitchFamily="18" charset="0"/>
                      </a:rPr>
                      <m:t>=</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𝐷</m:t>
                            </m:r>
                          </m:lim>
                        </m:limLow>
                      </m:fName>
                      <m:e>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𝑏</m:t>
                                </m:r>
                              </m:e>
                            </m:d>
                          </m:num>
                          <m:den>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r>
                                      <a:rPr lang="en-US" i="1">
                                        <a:latin typeface="Cambria Math" panose="02040503050406030204" pitchFamily="18" charset="0"/>
                                      </a:rPr>
                                      <m:t>𝑤</m:t>
                                    </m:r>
                                  </m:e>
                                </m:d>
                              </m:e>
                              <m:sub>
                                <m:r>
                                  <a:rPr lang="en-US" i="1">
                                    <a:latin typeface="Cambria Math" panose="02040503050406030204" pitchFamily="18" charset="0"/>
                                  </a:rPr>
                                  <m:t>2</m:t>
                                </m:r>
                              </m:sub>
                            </m:sSub>
                          </m:den>
                        </m:f>
                      </m:e>
                    </m:func>
                  </m:oMath>
                </a14:m>
                <a:endParaRPr lang="en-US" dirty="0"/>
              </a:p>
              <a:p>
                <a:pPr lvl="1"/>
                <a:r>
                  <a:rPr lang="en-US" dirty="0"/>
                  <a:t>“9SVM.pptx” Slide #8</a:t>
                </a:r>
              </a:p>
              <a:p>
                <a:pPr lvl="1"/>
                <a:r>
                  <a:rPr lang="en-US" dirty="0"/>
                  <a:t>Once we add the SVM constraint: </a:t>
                </a:r>
                <a14:m>
                  <m:oMath xmlns:m="http://schemas.openxmlformats.org/officeDocument/2006/math">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𝐷</m:t>
                            </m:r>
                          </m:lim>
                        </m:limLow>
                      </m:fName>
                      <m:e>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m:t>
                                </m:r>
                              </m:sup>
                            </m:s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𝑏</m:t>
                            </m:r>
                          </m:e>
                        </m:d>
                      </m:e>
                    </m:func>
                    <m:r>
                      <a:rPr lang="en-US" i="1">
                        <a:latin typeface="Cambria Math" panose="02040503050406030204" pitchFamily="18" charset="0"/>
                      </a:rPr>
                      <m:t>=1</m:t>
                    </m:r>
                  </m:oMath>
                </a14:m>
                <a:endParaRPr lang="en-US" dirty="0"/>
              </a:p>
              <a:p>
                <a:pPr lvl="1"/>
                <a:r>
                  <a:rPr lang="en-US" dirty="0"/>
                  <a:t>: </a:t>
                </a:r>
                <a14:m>
                  <m:oMath xmlns:m="http://schemas.openxmlformats.org/officeDocument/2006/math">
                    <m:r>
                      <a:rPr lang="en-US" i="1">
                        <a:latin typeface="Cambria Math" panose="02040503050406030204" pitchFamily="18" charset="0"/>
                      </a:rPr>
                      <m:t>𝛾</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rPr>
                      <m:t>=</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𝐷</m:t>
                            </m:r>
                          </m:lim>
                        </m:limLow>
                      </m:fName>
                      <m:e>
                        <m:f>
                          <m:fPr>
                            <m:ctrlPr>
                              <a:rPr lang="en-US" i="1">
                                <a:latin typeface="Cambria Math" panose="02040503050406030204" pitchFamily="18" charset="0"/>
                              </a:rPr>
                            </m:ctrlPr>
                          </m:fPr>
                          <m:num>
                            <m:r>
                              <a:rPr lang="en-US" b="0" i="1" smtClean="0">
                                <a:latin typeface="Cambria Math" panose="02040503050406030204" pitchFamily="18" charset="0"/>
                              </a:rPr>
                              <m:t>1</m:t>
                            </m:r>
                          </m:num>
                          <m:den>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r>
                                      <a:rPr lang="en-US" i="1">
                                        <a:latin typeface="Cambria Math" panose="02040503050406030204" pitchFamily="18" charset="0"/>
                                      </a:rPr>
                                      <m:t>𝑤</m:t>
                                    </m:r>
                                  </m:e>
                                </m:d>
                              </m:e>
                              <m:sub>
                                <m:r>
                                  <a:rPr lang="en-US" i="1">
                                    <a:latin typeface="Cambria Math" panose="02040503050406030204" pitchFamily="18" charset="0"/>
                                  </a:rPr>
                                  <m:t>2</m:t>
                                </m:r>
                              </m:sub>
                            </m:sSub>
                          </m:den>
                        </m:f>
                      </m:e>
                    </m:func>
                  </m:oMath>
                </a14:m>
                <a:endParaRPr lang="en-US" dirty="0"/>
              </a:p>
              <a:p>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𝜙</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e>
                        </m:d>
                      </m:e>
                    </m:nary>
                  </m:oMath>
                </a14:m>
                <a:r>
                  <a:rPr lang="en-US" dirty="0"/>
                  <a:t> in Kernelized SVM</a:t>
                </a:r>
              </a:p>
              <a:p>
                <a:r>
                  <a:rPr lang="en-US" dirty="0"/>
                  <a:t>Kernelized SVM margin: </a:t>
                </a:r>
                <a14:m>
                  <m:oMath xmlns:m="http://schemas.openxmlformats.org/officeDocument/2006/math">
                    <m:r>
                      <a:rPr lang="en-US" i="1">
                        <a:latin typeface="Cambria Math" panose="02040503050406030204" pitchFamily="18" charset="0"/>
                      </a:rPr>
                      <m:t>=</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𝐷</m:t>
                            </m:r>
                          </m:lim>
                        </m:limLow>
                      </m:fName>
                      <m:e>
                        <m:f>
                          <m:fPr>
                            <m:ctrlPr>
                              <a:rPr lang="en-US" i="1">
                                <a:latin typeface="Cambria Math" panose="02040503050406030204" pitchFamily="18" charset="0"/>
                              </a:rPr>
                            </m:ctrlPr>
                          </m:fPr>
                          <m:num>
                            <m:r>
                              <a:rPr lang="en-US" b="0" i="1" smtClean="0">
                                <a:latin typeface="Cambria Math" panose="02040503050406030204" pitchFamily="18" charset="0"/>
                              </a:rPr>
                              <m:t>1</m:t>
                            </m:r>
                          </m:num>
                          <m:den>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𝜙</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e>
                                        </m:d>
                                      </m:e>
                                    </m:nary>
                                  </m:e>
                                </m:d>
                              </m:e>
                              <m:sub>
                                <m:r>
                                  <a:rPr lang="en-US" i="1">
                                    <a:latin typeface="Cambria Math" panose="02040503050406030204" pitchFamily="18" charset="0"/>
                                  </a:rPr>
                                  <m:t>2</m:t>
                                </m:r>
                              </m:sub>
                            </m:sSub>
                          </m:den>
                        </m:f>
                      </m:e>
                    </m:func>
                  </m:oMath>
                </a14:m>
                <a:endParaRPr lang="en-US" dirty="0"/>
              </a:p>
              <a:p>
                <a:r>
                  <a:rPr lang="en-US" dirty="0"/>
                  <a:t>You are required to compute the Kernelized SVM margin as part of [Assignment (P3) SVM, linear regression and kernelization]</a:t>
                </a:r>
              </a:p>
            </p:txBody>
          </p:sp>
        </mc:Choice>
        <mc:Fallback>
          <p:sp>
            <p:nvSpPr>
              <p:cNvPr id="3" name="Content Placeholder 2">
                <a:extLst>
                  <a:ext uri="{FF2B5EF4-FFF2-40B4-BE49-F238E27FC236}">
                    <a16:creationId xmlns:a16="http://schemas.microsoft.com/office/drawing/2014/main" id="{AB723C45-3091-3849-A0EC-D0112AFB1BFC}"/>
                  </a:ext>
                </a:extLst>
              </p:cNvPr>
              <p:cNvSpPr>
                <a:spLocks noGrp="1" noRot="1" noChangeAspect="1" noMove="1" noResize="1" noEditPoints="1" noAdjustHandles="1" noChangeArrowheads="1" noChangeShapeType="1" noTextEdit="1"/>
              </p:cNvSpPr>
              <p:nvPr>
                <p:ph idx="1"/>
              </p:nvPr>
            </p:nvSpPr>
            <p:spPr>
              <a:blipFill>
                <a:blip r:embed="rId2"/>
                <a:stretch>
                  <a:fillRect l="-1086" t="-145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F28DC31-4AF3-1449-B709-4D95A5086A6D}"/>
              </a:ext>
            </a:extLst>
          </p:cNvPr>
          <p:cNvSpPr>
            <a:spLocks noGrp="1"/>
          </p:cNvSpPr>
          <p:nvPr>
            <p:ph type="sldNum" sz="quarter" idx="12"/>
          </p:nvPr>
        </p:nvSpPr>
        <p:spPr/>
        <p:txBody>
          <a:bodyPr/>
          <a:lstStyle/>
          <a:p>
            <a:fld id="{5F07402F-1908-0F43-B844-ECE5D9BD648C}" type="slidenum">
              <a:rPr lang="en-US" smtClean="0"/>
              <a:t>17</a:t>
            </a:fld>
            <a:endParaRPr lang="en-US"/>
          </a:p>
        </p:txBody>
      </p:sp>
    </p:spTree>
    <p:extLst>
      <p:ext uri="{BB962C8B-B14F-4D97-AF65-F5344CB8AC3E}">
        <p14:creationId xmlns:p14="http://schemas.microsoft.com/office/powerpoint/2010/main" val="2661367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F7D9-0DE0-7D4E-BAF0-A8E7403F8CEE}"/>
              </a:ext>
            </a:extLst>
          </p:cNvPr>
          <p:cNvSpPr>
            <a:spLocks noGrp="1"/>
          </p:cNvSpPr>
          <p:nvPr>
            <p:ph type="title"/>
          </p:nvPr>
        </p:nvSpPr>
        <p:spPr/>
        <p:txBody>
          <a:bodyPr/>
          <a:lstStyle/>
          <a:p>
            <a:r>
              <a:rPr lang="en-US" dirty="0"/>
              <a:t>Kernel SVM = weighted K-NN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7AD19E-8112-1540-A829-D54DA207F777}"/>
                  </a:ext>
                </a:extLst>
              </p:cNvPr>
              <p:cNvSpPr>
                <a:spLocks noGrp="1"/>
              </p:cNvSpPr>
              <p:nvPr>
                <p:ph idx="1"/>
              </p:nvPr>
            </p:nvSpPr>
            <p:spPr/>
            <p:txBody>
              <a:bodyPr/>
              <a:lstStyle/>
              <a:p>
                <a:r>
                  <a:rPr lang="en-US" dirty="0"/>
                  <a:t>K-NN with </a:t>
                </a:r>
                <a14:m>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−1,+1</m:t>
                        </m:r>
                      </m:e>
                    </m:d>
                  </m:oMath>
                </a14:m>
                <a:endParaRPr lang="en-US" dirty="0"/>
              </a:p>
              <a:p>
                <a:pPr lvl="1"/>
                <a14:m>
                  <m:oMath xmlns:m="http://schemas.openxmlformats.org/officeDocument/2006/math">
                    <m:r>
                      <a:rPr lang="en-US" b="0" i="1" smtClean="0">
                        <a:latin typeface="Cambria Math" panose="02040503050406030204" pitchFamily="18" charset="0"/>
                      </a:rPr>
                      <m:t>h</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r>
                      <m:rPr>
                        <m:sty m:val="p"/>
                      </m:rPr>
                      <a:rPr lang="en-US" b="0" i="0" smtClean="0">
                        <a:latin typeface="Cambria Math" panose="02040503050406030204" pitchFamily="18" charset="0"/>
                      </a:rPr>
                      <m:t>sign</m:t>
                    </m:r>
                    <m:d>
                      <m:dPr>
                        <m:ctrlPr>
                          <a:rPr lang="en-US" b="0" i="1" smtClean="0">
                            <a:latin typeface="Cambria Math" panose="02040503050406030204" pitchFamily="18" charset="0"/>
                          </a:rPr>
                        </m:ctrlPr>
                      </m:dPr>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𝛿</m:t>
                                </m:r>
                              </m:e>
                              <m:sup>
                                <m:r>
                                  <a:rPr lang="en-US" b="0" i="1" smtClean="0">
                                    <a:solidFill>
                                      <a:srgbClr val="FF0000"/>
                                    </a:solidFill>
                                    <a:latin typeface="Cambria Math" panose="02040503050406030204" pitchFamily="18" charset="0"/>
                                  </a:rPr>
                                  <m:t>𝑛𝑛</m:t>
                                </m:r>
                              </m:sup>
                            </m:sSup>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𝑥</m:t>
                                    </m:r>
                                  </m:e>
                                  <m:sub>
                                    <m:r>
                                      <a:rPr lang="en-US" b="0" i="1" smtClean="0">
                                        <a:solidFill>
                                          <a:srgbClr val="FF0000"/>
                                        </a:solidFill>
                                        <a:latin typeface="Cambria Math" panose="02040503050406030204" pitchFamily="18" charset="0"/>
                                      </a:rPr>
                                      <m:t>𝑖</m:t>
                                    </m:r>
                                  </m:sub>
                                </m:sSub>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𝑧</m:t>
                                </m:r>
                              </m:e>
                            </m:d>
                          </m:e>
                        </m:nary>
                      </m:e>
                    </m:d>
                  </m:oMath>
                </a14:m>
                <a:endParaRPr lang="en-US" dirty="0"/>
              </a:p>
              <a:p>
                <a:pPr lvl="1"/>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𝛿</m:t>
                        </m:r>
                      </m:e>
                      <m:sup>
                        <m:r>
                          <a:rPr lang="en-US" i="1">
                            <a:latin typeface="Cambria Math" panose="02040503050406030204" pitchFamily="18" charset="0"/>
                          </a:rPr>
                          <m:t>𝑛𝑛</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𝑧</m:t>
                        </m:r>
                      </m:e>
                    </m:d>
                    <m:r>
                      <a:rPr lang="en-US" i="1" smtClean="0">
                        <a:latin typeface="Cambria Math" panose="02040503050406030204" pitchFamily="18" charset="0"/>
                      </a:rPr>
                      <m:t>=</m:t>
                    </m:r>
                    <m:d>
                      <m:dPr>
                        <m:begChr m:val="{"/>
                        <m:endChr m:val=""/>
                        <m:ctrlPr>
                          <a:rPr lang="en-US" i="1" smtClean="0">
                            <a:latin typeface="Cambria Math" panose="02040503050406030204" pitchFamily="18" charset="0"/>
                          </a:rPr>
                        </m:ctrlPr>
                      </m:dPr>
                      <m:e>
                        <m:eqArr>
                          <m:eqArrPr>
                            <m:ctrlPr>
                              <a:rPr lang="en-US" i="1" smtClean="0">
                                <a:latin typeface="Cambria Math" panose="02040503050406030204" pitchFamily="18" charset="0"/>
                              </a:rPr>
                            </m:ctrlPr>
                          </m:eqArrPr>
                          <m:e>
                            <m:r>
                              <a:rPr lang="en-US" b="0" i="1" smtClean="0">
                                <a:latin typeface="Cambria Math" panose="02040503050406030204" pitchFamily="18" charset="0"/>
                              </a:rPr>
                              <m:t>1</m:t>
                            </m:r>
                            <m:r>
                              <a:rPr lang="en-US"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𝐾</m:t>
                            </m:r>
                            <m:r>
                              <a:rPr lang="en-US" b="0" i="1" smtClean="0">
                                <a:latin typeface="Cambria Math" panose="02040503050406030204" pitchFamily="18" charset="0"/>
                              </a:rPr>
                              <m:t>−</m:t>
                            </m:r>
                            <m:r>
                              <m:rPr>
                                <m:sty m:val="p"/>
                              </m:rPr>
                              <a:rPr lang="en-US" b="0" i="0" smtClean="0">
                                <a:latin typeface="Cambria Math" panose="02040503050406030204" pitchFamily="18" charset="0"/>
                              </a:rPr>
                              <m:t>Nearest</m:t>
                            </m:r>
                            <m:r>
                              <a:rPr lang="en-US" b="0" i="0" smtClean="0">
                                <a:latin typeface="Cambria Math" panose="02040503050406030204" pitchFamily="18" charset="0"/>
                              </a:rPr>
                              <m:t> </m:t>
                            </m:r>
                            <m:r>
                              <m:rPr>
                                <m:sty m:val="p"/>
                              </m:rPr>
                              <a:rPr lang="en-US" b="0" i="0" smtClean="0">
                                <a:latin typeface="Cambria Math" panose="02040503050406030204" pitchFamily="18" charset="0"/>
                              </a:rPr>
                              <m:t>neighbors</m:t>
                            </m:r>
                          </m:e>
                          <m:e>
                            <m:r>
                              <a:rPr lang="en-US" i="1" smtClean="0">
                                <a:latin typeface="Cambria Math" panose="02040503050406030204" pitchFamily="18" charset="0"/>
                              </a:rPr>
                              <m:t>&amp;</m:t>
                            </m:r>
                            <m:r>
                              <a:rPr lang="en-US" b="0" i="1" smtClean="0">
                                <a:latin typeface="Cambria Math" panose="02040503050406030204" pitchFamily="18" charset="0"/>
                              </a:rPr>
                              <m:t>0</m:t>
                            </m:r>
                            <m:r>
                              <a:rPr lang="en-US" i="1" smtClean="0">
                                <a:latin typeface="Cambria Math" panose="02040503050406030204" pitchFamily="18" charset="0"/>
                              </a:rPr>
                              <m:t>, </m:t>
                            </m:r>
                            <m:r>
                              <a:rPr lang="en-US" b="0" i="0" smtClean="0">
                                <a:latin typeface="Cambria Math" panose="02040503050406030204" pitchFamily="18" charset="0"/>
                              </a:rPr>
                              <m:t>                                             </m:t>
                            </m:r>
                            <m:r>
                              <m:rPr>
                                <m:sty m:val="p"/>
                              </m:rPr>
                              <a:rPr lang="en-US" b="0" i="0" smtClean="0">
                                <a:latin typeface="Cambria Math" panose="02040503050406030204" pitchFamily="18" charset="0"/>
                              </a:rPr>
                              <m:t>else</m:t>
                            </m:r>
                          </m:e>
                        </m:eqArr>
                      </m:e>
                    </m:d>
                  </m:oMath>
                </a14:m>
                <a:endParaRPr lang="en-US" dirty="0"/>
              </a:p>
              <a:p>
                <a:r>
                  <a:rPr lang="en-US" dirty="0"/>
                  <a:t>Kernel SVM</a:t>
                </a:r>
              </a:p>
              <a:p>
                <a:pPr lvl="1"/>
                <a14:m>
                  <m:oMath xmlns:m="http://schemas.openxmlformats.org/officeDocument/2006/math">
                    <m:r>
                      <a:rPr lang="en-US" i="1">
                        <a:latin typeface="Cambria Math" panose="02040503050406030204" pitchFamily="18" charset="0"/>
                      </a:rPr>
                      <m:t>h</m:t>
                    </m:r>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m:t>
                    </m:r>
                    <m:r>
                      <m:rPr>
                        <m:sty m:val="p"/>
                      </m:rPr>
                      <a:rPr lang="en-US">
                        <a:latin typeface="Cambria Math" panose="02040503050406030204" pitchFamily="18" charset="0"/>
                      </a:rPr>
                      <m:t>sign</m:t>
                    </m:r>
                    <m:d>
                      <m:dPr>
                        <m:ctrlPr>
                          <a:rPr lang="en-US" b="0" i="1" smtClean="0">
                            <a:latin typeface="Cambria Math" panose="02040503050406030204" pitchFamily="18" charset="0"/>
                          </a:rPr>
                        </m:ctrlPr>
                      </m:dPr>
                      <m:e>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𝑖</m:t>
                                </m:r>
                              </m:sub>
                            </m:sSub>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𝛼</m:t>
                                </m:r>
                              </m:e>
                              <m:sub>
                                <m:r>
                                  <a:rPr lang="en-US" b="0" i="1" smtClean="0">
                                    <a:solidFill>
                                      <a:srgbClr val="FF0000"/>
                                    </a:solidFill>
                                    <a:latin typeface="Cambria Math" panose="02040503050406030204" pitchFamily="18" charset="0"/>
                                  </a:rPr>
                                  <m:t>𝑖</m:t>
                                </m:r>
                              </m:sub>
                            </m:sSub>
                            <m:r>
                              <a:rPr lang="en-US" i="1">
                                <a:solidFill>
                                  <a:srgbClr val="FF0000"/>
                                </a:solidFill>
                                <a:latin typeface="Cambria Math" panose="02040503050406030204" pitchFamily="18" charset="0"/>
                              </a:rPr>
                              <m:t>𝑘</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𝑖</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𝑧</m:t>
                                </m:r>
                              </m:e>
                            </m:d>
                            <m:r>
                              <a:rPr lang="en-US" b="0" i="1" smtClean="0">
                                <a:latin typeface="Cambria Math" panose="02040503050406030204" pitchFamily="18" charset="0"/>
                              </a:rPr>
                              <m:t>+</m:t>
                            </m:r>
                            <m:r>
                              <a:rPr lang="en-US" b="0" i="1" smtClean="0">
                                <a:latin typeface="Cambria Math" panose="02040503050406030204" pitchFamily="18" charset="0"/>
                              </a:rPr>
                              <m:t>𝑏</m:t>
                            </m:r>
                          </m:e>
                        </m:nary>
                      </m:e>
                    </m:d>
                  </m:oMath>
                </a14:m>
                <a:endParaRPr lang="en-US" dirty="0"/>
              </a:p>
              <a:p>
                <a:r>
                  <a:rPr lang="en-US" dirty="0"/>
                  <a:t>Instead of considering the K nearest neighbors equally, Kernel SVM considers all neighbors scaled by a distance measure (the kernel) and a unique learned scale per data point (alpha)</a:t>
                </a:r>
              </a:p>
              <a:p>
                <a:endParaRPr lang="en-US" dirty="0"/>
              </a:p>
            </p:txBody>
          </p:sp>
        </mc:Choice>
        <mc:Fallback xmlns="">
          <p:sp>
            <p:nvSpPr>
              <p:cNvPr id="3" name="Content Placeholder 2">
                <a:extLst>
                  <a:ext uri="{FF2B5EF4-FFF2-40B4-BE49-F238E27FC236}">
                    <a16:creationId xmlns:a16="http://schemas.microsoft.com/office/drawing/2014/main" id="{D87AD19E-8112-1540-A829-D54DA207F777}"/>
                  </a:ext>
                </a:extLst>
              </p:cNvPr>
              <p:cNvSpPr>
                <a:spLocks noGrp="1" noRot="1" noChangeAspect="1" noMove="1" noResize="1" noEditPoints="1" noAdjustHandles="1" noChangeArrowheads="1" noChangeShapeType="1" noTextEdit="1"/>
              </p:cNvSpPr>
              <p:nvPr>
                <p:ph idx="1"/>
              </p:nvPr>
            </p:nvSpPr>
            <p:spPr>
              <a:blipFill>
                <a:blip r:embed="rId2"/>
                <a:stretch>
                  <a:fillRect l="-1086" t="-24128" r="-483" b="-29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D78E814-3126-2B4A-80CD-391456231BB4}"/>
              </a:ext>
            </a:extLst>
          </p:cNvPr>
          <p:cNvSpPr>
            <a:spLocks noGrp="1"/>
          </p:cNvSpPr>
          <p:nvPr>
            <p:ph type="sldNum" sz="quarter" idx="12"/>
          </p:nvPr>
        </p:nvSpPr>
        <p:spPr/>
        <p:txBody>
          <a:bodyPr/>
          <a:lstStyle/>
          <a:p>
            <a:fld id="{5F07402F-1908-0F43-B844-ECE5D9BD648C}" type="slidenum">
              <a:rPr lang="en-US" smtClean="0"/>
              <a:t>18</a:t>
            </a:fld>
            <a:endParaRPr lang="en-US"/>
          </a:p>
        </p:txBody>
      </p:sp>
    </p:spTree>
    <p:extLst>
      <p:ext uri="{BB962C8B-B14F-4D97-AF65-F5344CB8AC3E}">
        <p14:creationId xmlns:p14="http://schemas.microsoft.com/office/powerpoint/2010/main" val="1275668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DDE32-34A9-1543-BE34-D258C26D16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6C0AEF-77B2-C847-8F72-FA439D2669A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54FEC68F-6813-D04D-A5E5-BC8FED34C91E}"/>
              </a:ext>
            </a:extLst>
          </p:cNvPr>
          <p:cNvSpPr>
            <a:spLocks noGrp="1"/>
          </p:cNvSpPr>
          <p:nvPr>
            <p:ph type="sldNum" sz="quarter" idx="12"/>
          </p:nvPr>
        </p:nvSpPr>
        <p:spPr/>
        <p:txBody>
          <a:bodyPr/>
          <a:lstStyle/>
          <a:p>
            <a:fld id="{5F07402F-1908-0F43-B844-ECE5D9BD648C}" type="slidenum">
              <a:rPr lang="en-US" smtClean="0"/>
              <a:t>19</a:t>
            </a:fld>
            <a:endParaRPr lang="en-US"/>
          </a:p>
        </p:txBody>
      </p:sp>
      <p:sp>
        <p:nvSpPr>
          <p:cNvPr id="5" name="Oval 4">
            <a:extLst>
              <a:ext uri="{FF2B5EF4-FFF2-40B4-BE49-F238E27FC236}">
                <a16:creationId xmlns:a16="http://schemas.microsoft.com/office/drawing/2014/main" id="{9A186882-2C12-4744-A3A2-EFA772B96C2D}"/>
              </a:ext>
            </a:extLst>
          </p:cNvPr>
          <p:cNvSpPr>
            <a:spLocks noChangeAspect="1"/>
          </p:cNvSpPr>
          <p:nvPr/>
        </p:nvSpPr>
        <p:spPr>
          <a:xfrm>
            <a:off x="4324865" y="3095367"/>
            <a:ext cx="274320" cy="271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ross 5">
            <a:extLst>
              <a:ext uri="{FF2B5EF4-FFF2-40B4-BE49-F238E27FC236}">
                <a16:creationId xmlns:a16="http://schemas.microsoft.com/office/drawing/2014/main" id="{5AAA866C-DCA5-9F48-89B4-5C88F023A8A5}"/>
              </a:ext>
            </a:extLst>
          </p:cNvPr>
          <p:cNvSpPr/>
          <p:nvPr/>
        </p:nvSpPr>
        <p:spPr>
          <a:xfrm rot="18891869">
            <a:off x="6152813" y="2273645"/>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94FA794-06C6-E047-9C60-33D7369A1773}"/>
              </a:ext>
            </a:extLst>
          </p:cNvPr>
          <p:cNvSpPr>
            <a:spLocks noChangeAspect="1"/>
          </p:cNvSpPr>
          <p:nvPr/>
        </p:nvSpPr>
        <p:spPr>
          <a:xfrm>
            <a:off x="1721708" y="4730578"/>
            <a:ext cx="274320" cy="271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38EE754-65E9-D442-B765-5DBBA3D18487}"/>
              </a:ext>
            </a:extLst>
          </p:cNvPr>
          <p:cNvSpPr>
            <a:spLocks noChangeAspect="1"/>
          </p:cNvSpPr>
          <p:nvPr/>
        </p:nvSpPr>
        <p:spPr>
          <a:xfrm>
            <a:off x="4187705" y="4642343"/>
            <a:ext cx="274320" cy="271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FC41213-B5BF-6649-8335-7D6B2AE9817B}"/>
              </a:ext>
            </a:extLst>
          </p:cNvPr>
          <p:cNvSpPr>
            <a:spLocks noChangeAspect="1"/>
          </p:cNvSpPr>
          <p:nvPr/>
        </p:nvSpPr>
        <p:spPr>
          <a:xfrm>
            <a:off x="3377513" y="1644457"/>
            <a:ext cx="274320" cy="271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8E6B816-CE1A-194B-AF45-4C8C0332F9FF}"/>
              </a:ext>
            </a:extLst>
          </p:cNvPr>
          <p:cNvSpPr>
            <a:spLocks noChangeAspect="1"/>
          </p:cNvSpPr>
          <p:nvPr/>
        </p:nvSpPr>
        <p:spPr>
          <a:xfrm>
            <a:off x="7294605" y="1027906"/>
            <a:ext cx="274320" cy="271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4E541C5-9604-724C-9ECA-C97E9874A966}"/>
              </a:ext>
            </a:extLst>
          </p:cNvPr>
          <p:cNvSpPr>
            <a:spLocks noChangeAspect="1"/>
          </p:cNvSpPr>
          <p:nvPr/>
        </p:nvSpPr>
        <p:spPr>
          <a:xfrm>
            <a:off x="5552303" y="5509053"/>
            <a:ext cx="274320" cy="271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ross 11">
            <a:extLst>
              <a:ext uri="{FF2B5EF4-FFF2-40B4-BE49-F238E27FC236}">
                <a16:creationId xmlns:a16="http://schemas.microsoft.com/office/drawing/2014/main" id="{495684D3-3CB9-B248-8A2D-683F044EE640}"/>
              </a:ext>
            </a:extLst>
          </p:cNvPr>
          <p:cNvSpPr/>
          <p:nvPr/>
        </p:nvSpPr>
        <p:spPr>
          <a:xfrm rot="18891869">
            <a:off x="6737699" y="3033584"/>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ross 12">
            <a:extLst>
              <a:ext uri="{FF2B5EF4-FFF2-40B4-BE49-F238E27FC236}">
                <a16:creationId xmlns:a16="http://schemas.microsoft.com/office/drawing/2014/main" id="{DAC7D3C3-E811-EE4C-9356-BBAAA17A9FFE}"/>
              </a:ext>
            </a:extLst>
          </p:cNvPr>
          <p:cNvSpPr/>
          <p:nvPr/>
        </p:nvSpPr>
        <p:spPr>
          <a:xfrm rot="18891869">
            <a:off x="7488577" y="1973119"/>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ross 13">
            <a:extLst>
              <a:ext uri="{FF2B5EF4-FFF2-40B4-BE49-F238E27FC236}">
                <a16:creationId xmlns:a16="http://schemas.microsoft.com/office/drawing/2014/main" id="{0F359272-775C-A249-B399-6C94B61B6B09}"/>
              </a:ext>
            </a:extLst>
          </p:cNvPr>
          <p:cNvSpPr/>
          <p:nvPr/>
        </p:nvSpPr>
        <p:spPr>
          <a:xfrm rot="18891869">
            <a:off x="6255785" y="692310"/>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ross 14">
            <a:extLst>
              <a:ext uri="{FF2B5EF4-FFF2-40B4-BE49-F238E27FC236}">
                <a16:creationId xmlns:a16="http://schemas.microsoft.com/office/drawing/2014/main" id="{1CFB5E6C-A143-7D46-ACB3-D266A43BD2E3}"/>
              </a:ext>
            </a:extLst>
          </p:cNvPr>
          <p:cNvSpPr/>
          <p:nvPr/>
        </p:nvSpPr>
        <p:spPr>
          <a:xfrm rot="18891869">
            <a:off x="6731877" y="4641107"/>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ross 15">
            <a:extLst>
              <a:ext uri="{FF2B5EF4-FFF2-40B4-BE49-F238E27FC236}">
                <a16:creationId xmlns:a16="http://schemas.microsoft.com/office/drawing/2014/main" id="{A2CF3A23-C3C8-D342-9183-B6A57D7DEF20}"/>
              </a:ext>
            </a:extLst>
          </p:cNvPr>
          <p:cNvSpPr/>
          <p:nvPr/>
        </p:nvSpPr>
        <p:spPr>
          <a:xfrm rot="18891869">
            <a:off x="4518838" y="1255276"/>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ross 16">
            <a:extLst>
              <a:ext uri="{FF2B5EF4-FFF2-40B4-BE49-F238E27FC236}">
                <a16:creationId xmlns:a16="http://schemas.microsoft.com/office/drawing/2014/main" id="{764B16DC-01D2-BF4A-B987-9A85886E599F}"/>
              </a:ext>
            </a:extLst>
          </p:cNvPr>
          <p:cNvSpPr/>
          <p:nvPr/>
        </p:nvSpPr>
        <p:spPr>
          <a:xfrm rot="18891869">
            <a:off x="8998985" y="3670161"/>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ross 17">
            <a:extLst>
              <a:ext uri="{FF2B5EF4-FFF2-40B4-BE49-F238E27FC236}">
                <a16:creationId xmlns:a16="http://schemas.microsoft.com/office/drawing/2014/main" id="{39938B4A-C7D0-E845-B1F7-D1C573B61834}"/>
              </a:ext>
            </a:extLst>
          </p:cNvPr>
          <p:cNvSpPr/>
          <p:nvPr/>
        </p:nvSpPr>
        <p:spPr>
          <a:xfrm rot="18891869">
            <a:off x="2713984" y="3291840"/>
            <a:ext cx="274320" cy="274320"/>
          </a:xfrm>
          <a:prstGeom prst="plus">
            <a:avLst>
              <a:gd name="adj" fmla="val 364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6009846E-BF38-A04D-8A3D-223855671150}"/>
              </a:ext>
            </a:extLst>
          </p:cNvPr>
          <p:cNvSpPr/>
          <p:nvPr/>
        </p:nvSpPr>
        <p:spPr>
          <a:xfrm>
            <a:off x="5552303" y="3344132"/>
            <a:ext cx="274320" cy="274320"/>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7A9E48F-8104-1042-AABE-F7819C8EB907}"/>
              </a:ext>
            </a:extLst>
          </p:cNvPr>
          <p:cNvSpPr>
            <a:spLocks noChangeAspect="1"/>
          </p:cNvSpPr>
          <p:nvPr/>
        </p:nvSpPr>
        <p:spPr>
          <a:xfrm>
            <a:off x="4903985" y="2725063"/>
            <a:ext cx="1579961" cy="157996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C71A4F5-12A7-4249-BBD8-DB2965F4DA0A}"/>
              </a:ext>
            </a:extLst>
          </p:cNvPr>
          <p:cNvSpPr>
            <a:spLocks noChangeAspect="1"/>
          </p:cNvSpPr>
          <p:nvPr/>
        </p:nvSpPr>
        <p:spPr>
          <a:xfrm>
            <a:off x="4243310" y="2036536"/>
            <a:ext cx="2892305" cy="289230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0336672-51AA-284A-8B1A-E2889BDDBB58}"/>
              </a:ext>
            </a:extLst>
          </p:cNvPr>
          <p:cNvSpPr>
            <a:spLocks noChangeAspect="1"/>
          </p:cNvSpPr>
          <p:nvPr/>
        </p:nvSpPr>
        <p:spPr>
          <a:xfrm>
            <a:off x="3569042" y="1360872"/>
            <a:ext cx="4240840" cy="424084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B69B4D39-8E9F-0047-9871-7223C9440926}"/>
              </a:ext>
            </a:extLst>
          </p:cNvPr>
          <p:cNvSpPr>
            <a:spLocks noChangeAspect="1"/>
          </p:cNvSpPr>
          <p:nvPr/>
        </p:nvSpPr>
        <p:spPr>
          <a:xfrm>
            <a:off x="2861882" y="656466"/>
            <a:ext cx="5661454" cy="5661454"/>
          </a:xfrm>
          <a:prstGeom prst="ellipse">
            <a:avLst/>
          </a:prstGeom>
          <a:no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721A6A8-44A5-0E49-9830-D1EE9E68EF64}"/>
              </a:ext>
            </a:extLst>
          </p:cNvPr>
          <p:cNvSpPr>
            <a:spLocks noChangeAspect="1"/>
          </p:cNvSpPr>
          <p:nvPr/>
        </p:nvSpPr>
        <p:spPr>
          <a:xfrm>
            <a:off x="1970188" y="-204231"/>
            <a:ext cx="7438547" cy="7438547"/>
          </a:xfrm>
          <a:prstGeom prst="ellipse">
            <a:avLst/>
          </a:prstGeom>
          <a:no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61883E62-49FD-0D41-8472-4DF7B01CD734}"/>
                  </a:ext>
                </a:extLst>
              </p:cNvPr>
              <p:cNvSpPr txBox="1"/>
              <p:nvPr/>
            </p:nvSpPr>
            <p:spPr>
              <a:xfrm>
                <a:off x="10003436" y="3077271"/>
                <a:ext cx="1806698" cy="808042"/>
              </a:xfrm>
              <a:prstGeom prst="rect">
                <a:avLst/>
              </a:prstGeom>
              <a:noFill/>
            </p:spPr>
            <p:txBody>
              <a:bodyPr wrap="square" rtlCol="0">
                <a:spAutoFit/>
              </a:bodyPr>
              <a:lstStyle/>
              <a:p>
                <a:r>
                  <a:rPr lang="en-US" dirty="0"/>
                  <a:t>RBF Kernel </a:t>
                </a:r>
                <a14:m>
                  <m:oMath xmlns:m="http://schemas.openxmlformats.org/officeDocument/2006/math">
                    <m:r>
                      <a:rPr lang="en-US" b="0" i="0"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exp</m:t>
                        </m:r>
                      </m:fName>
                      <m:e>
                        <m:d>
                          <m:dPr>
                            <m:ctrlPr>
                              <a:rPr lang="en-US" b="0" i="1" smtClean="0">
                                <a:latin typeface="Cambria Math" panose="02040503050406030204" pitchFamily="18" charset="0"/>
                              </a:rPr>
                            </m:ctrlPr>
                          </m:dPr>
                          <m:e>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e>
                                  <m:sup>
                                    <m:r>
                                      <a:rPr lang="en-US" b="0" i="1" smtClean="0">
                                        <a:latin typeface="Cambria Math" panose="02040503050406030204" pitchFamily="18" charset="0"/>
                                      </a:rPr>
                                      <m:t>2</m:t>
                                    </m:r>
                                  </m:sup>
                                </m:sSup>
                              </m:num>
                              <m:den>
                                <m:r>
                                  <a:rPr lang="en-US" b="0" i="1" smtClean="0">
                                    <a:latin typeface="Cambria Math" panose="02040503050406030204" pitchFamily="18" charset="0"/>
                                  </a:rPr>
                                  <m:t>𝜎</m:t>
                                </m:r>
                              </m:den>
                            </m:f>
                          </m:e>
                        </m:d>
                      </m:e>
                    </m:func>
                  </m:oMath>
                </a14:m>
                <a:r>
                  <a:rPr lang="en-US" dirty="0"/>
                  <a:t> </a:t>
                </a:r>
              </a:p>
            </p:txBody>
          </p:sp>
        </mc:Choice>
        <mc:Fallback xmlns="">
          <p:sp>
            <p:nvSpPr>
              <p:cNvPr id="29" name="TextBox 28">
                <a:extLst>
                  <a:ext uri="{FF2B5EF4-FFF2-40B4-BE49-F238E27FC236}">
                    <a16:creationId xmlns:a16="http://schemas.microsoft.com/office/drawing/2014/main" id="{61883E62-49FD-0D41-8472-4DF7B01CD734}"/>
                  </a:ext>
                </a:extLst>
              </p:cNvPr>
              <p:cNvSpPr txBox="1">
                <a:spLocks noRot="1" noChangeAspect="1" noMove="1" noResize="1" noEditPoints="1" noAdjustHandles="1" noChangeArrowheads="1" noChangeShapeType="1" noTextEdit="1"/>
              </p:cNvSpPr>
              <p:nvPr/>
            </p:nvSpPr>
            <p:spPr>
              <a:xfrm>
                <a:off x="10003436" y="3077271"/>
                <a:ext cx="1806698" cy="808042"/>
              </a:xfrm>
              <a:prstGeom prst="rect">
                <a:avLst/>
              </a:prstGeom>
              <a:blipFill>
                <a:blip r:embed="rId2"/>
                <a:stretch>
                  <a:fillRect l="-2797" t="-3125"/>
                </a:stretch>
              </a:blipFill>
            </p:spPr>
            <p:txBody>
              <a:bodyPr/>
              <a:lstStyle/>
              <a:p>
                <a:r>
                  <a:rPr lang="en-US">
                    <a:noFill/>
                  </a:rPr>
                  <a:t> </a:t>
                </a:r>
              </a:p>
            </p:txBody>
          </p:sp>
        </mc:Fallback>
      </mc:AlternateContent>
    </p:spTree>
    <p:extLst>
      <p:ext uri="{BB962C8B-B14F-4D97-AF65-F5344CB8AC3E}">
        <p14:creationId xmlns:p14="http://schemas.microsoft.com/office/powerpoint/2010/main" val="2961416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BA61-F71D-8748-8FC7-B366E29BB62E}"/>
              </a:ext>
            </a:extLst>
          </p:cNvPr>
          <p:cNvSpPr>
            <a:spLocks noGrp="1"/>
          </p:cNvSpPr>
          <p:nvPr>
            <p:ph type="title"/>
          </p:nvPr>
        </p:nvSpPr>
        <p:spPr/>
        <p:txBody>
          <a:bodyPr/>
          <a:lstStyle/>
          <a:p>
            <a:r>
              <a:rPr lang="en-US" dirty="0"/>
              <a:t>SVM with soft constraints (C hyperparameter)</a:t>
            </a:r>
          </a:p>
        </p:txBody>
      </p:sp>
      <p:sp>
        <p:nvSpPr>
          <p:cNvPr id="3" name="Content Placeholder 2">
            <a:extLst>
              <a:ext uri="{FF2B5EF4-FFF2-40B4-BE49-F238E27FC236}">
                <a16:creationId xmlns:a16="http://schemas.microsoft.com/office/drawing/2014/main" id="{61FD64BB-50AB-1B43-B6D9-ECC1D9EF426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4B88205-5556-014F-8726-D1668D6DE129}"/>
              </a:ext>
            </a:extLst>
          </p:cNvPr>
          <p:cNvSpPr>
            <a:spLocks noGrp="1"/>
          </p:cNvSpPr>
          <p:nvPr>
            <p:ph type="sldNum" sz="quarter" idx="12"/>
          </p:nvPr>
        </p:nvSpPr>
        <p:spPr/>
        <p:txBody>
          <a:bodyPr/>
          <a:lstStyle/>
          <a:p>
            <a:fld id="{5F07402F-1908-0F43-B844-ECE5D9BD648C}" type="slidenum">
              <a:rPr lang="en-US" smtClean="0"/>
              <a:t>20</a:t>
            </a:fld>
            <a:endParaRPr lang="en-US"/>
          </a:p>
        </p:txBody>
      </p:sp>
      <p:pic>
        <p:nvPicPr>
          <p:cNvPr id="1026" name="Picture 2">
            <a:extLst>
              <a:ext uri="{FF2B5EF4-FFF2-40B4-BE49-F238E27FC236}">
                <a16:creationId xmlns:a16="http://schemas.microsoft.com/office/drawing/2014/main" id="{99F784D3-B5C1-6D4B-BD43-57398025F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85194"/>
            <a:ext cx="12192000" cy="363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392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55D59-3108-A742-BA73-F9DE8700E5E3}"/>
              </a:ext>
            </a:extLst>
          </p:cNvPr>
          <p:cNvSpPr>
            <a:spLocks noGrp="1"/>
          </p:cNvSpPr>
          <p:nvPr>
            <p:ph type="title"/>
          </p:nvPr>
        </p:nvSpPr>
        <p:spPr/>
        <p:txBody>
          <a:bodyPr/>
          <a:lstStyle/>
          <a:p>
            <a:r>
              <a:rPr lang="en-US" dirty="0"/>
              <a:t>Kernelized SVM</a:t>
            </a:r>
          </a:p>
        </p:txBody>
      </p:sp>
      <p:sp>
        <p:nvSpPr>
          <p:cNvPr id="3" name="Content Placeholder 2">
            <a:extLst>
              <a:ext uri="{FF2B5EF4-FFF2-40B4-BE49-F238E27FC236}">
                <a16:creationId xmlns:a16="http://schemas.microsoft.com/office/drawing/2014/main" id="{895A6618-AE25-F546-80BB-48CBC159E054}"/>
              </a:ext>
            </a:extLst>
          </p:cNvPr>
          <p:cNvSpPr>
            <a:spLocks noGrp="1"/>
          </p:cNvSpPr>
          <p:nvPr>
            <p:ph idx="1"/>
          </p:nvPr>
        </p:nvSpPr>
        <p:spPr/>
        <p:txBody>
          <a:bodyPr>
            <a:normAutofit fontScale="92500" lnSpcReduction="10000"/>
          </a:bodyPr>
          <a:lstStyle/>
          <a:p>
            <a:r>
              <a:rPr lang="en-US" b="1" dirty="0"/>
              <a:t>Pros</a:t>
            </a:r>
          </a:p>
          <a:p>
            <a:pPr lvl="1"/>
            <a:r>
              <a:rPr lang="en-US" dirty="0"/>
              <a:t>SVM classification can be very </a:t>
            </a:r>
            <a:r>
              <a:rPr lang="en-US" b="1" dirty="0"/>
              <a:t>efficient</a:t>
            </a:r>
            <a:r>
              <a:rPr lang="en-US" dirty="0"/>
              <a:t>, because it uses only a subset of the training data, only the support vectors</a:t>
            </a:r>
          </a:p>
          <a:p>
            <a:pPr lvl="1"/>
            <a:r>
              <a:rPr lang="en-US" dirty="0"/>
              <a:t>Works very well on </a:t>
            </a:r>
            <a:r>
              <a:rPr lang="en-US" b="1" dirty="0"/>
              <a:t>smaller data sets, on non-linear data sets,</a:t>
            </a:r>
            <a:r>
              <a:rPr lang="en-US" dirty="0"/>
              <a:t> and </a:t>
            </a:r>
            <a:r>
              <a:rPr lang="en-US" b="1" dirty="0"/>
              <a:t>high dimensional spaces</a:t>
            </a:r>
            <a:endParaRPr lang="en-US" dirty="0"/>
          </a:p>
          <a:p>
            <a:pPr lvl="1"/>
            <a:r>
              <a:rPr lang="en-US" dirty="0"/>
              <a:t>Is very </a:t>
            </a:r>
            <a:r>
              <a:rPr lang="en-US" b="1" dirty="0"/>
              <a:t>effective</a:t>
            </a:r>
            <a:r>
              <a:rPr lang="en-US" dirty="0"/>
              <a:t> in cases where </a:t>
            </a:r>
            <a:r>
              <a:rPr lang="en-US" b="1" dirty="0"/>
              <a:t>number of dimensions is greater than the number of samples</a:t>
            </a:r>
            <a:endParaRPr lang="en-US" dirty="0"/>
          </a:p>
          <a:p>
            <a:pPr lvl="1"/>
            <a:r>
              <a:rPr lang="en-US" dirty="0"/>
              <a:t>It can have </a:t>
            </a:r>
            <a:r>
              <a:rPr lang="en-US" b="1" dirty="0"/>
              <a:t>high accuracy</a:t>
            </a:r>
            <a:r>
              <a:rPr lang="en-US" dirty="0"/>
              <a:t>, sometimes can perform even better than neural networks</a:t>
            </a:r>
          </a:p>
          <a:p>
            <a:pPr lvl="1"/>
            <a:r>
              <a:rPr lang="en-US" b="1" dirty="0"/>
              <a:t>Not</a:t>
            </a:r>
            <a:r>
              <a:rPr lang="en-US" dirty="0"/>
              <a:t> very </a:t>
            </a:r>
            <a:r>
              <a:rPr lang="en-US" b="1" dirty="0"/>
              <a:t>sensitive to overfitting</a:t>
            </a:r>
            <a:endParaRPr lang="en-US" dirty="0"/>
          </a:p>
          <a:p>
            <a:r>
              <a:rPr lang="en-US" b="1" dirty="0"/>
              <a:t>Cons</a:t>
            </a:r>
          </a:p>
          <a:p>
            <a:pPr lvl="1"/>
            <a:r>
              <a:rPr lang="en-US" b="1" dirty="0"/>
              <a:t>Training time is high</a:t>
            </a:r>
            <a:r>
              <a:rPr lang="en-US" dirty="0"/>
              <a:t> when we have large data sets</a:t>
            </a:r>
          </a:p>
          <a:p>
            <a:pPr lvl="1"/>
            <a:r>
              <a:rPr lang="en-US" dirty="0"/>
              <a:t>When the data set has more </a:t>
            </a:r>
            <a:r>
              <a:rPr lang="en-US" b="1" dirty="0"/>
              <a:t>noise</a:t>
            </a:r>
            <a:r>
              <a:rPr lang="en-US" dirty="0"/>
              <a:t> (i.e. target classes are overlapping) </a:t>
            </a:r>
            <a:r>
              <a:rPr lang="en-US" b="1" dirty="0"/>
              <a:t>SVM doesn’t perform well</a:t>
            </a:r>
            <a:endParaRPr lang="en-US" dirty="0"/>
          </a:p>
          <a:p>
            <a:endParaRPr lang="en-US" dirty="0"/>
          </a:p>
        </p:txBody>
      </p:sp>
      <p:sp>
        <p:nvSpPr>
          <p:cNvPr id="4" name="Slide Number Placeholder 3">
            <a:extLst>
              <a:ext uri="{FF2B5EF4-FFF2-40B4-BE49-F238E27FC236}">
                <a16:creationId xmlns:a16="http://schemas.microsoft.com/office/drawing/2014/main" id="{D89B9000-0582-9B41-9790-30A5164F015C}"/>
              </a:ext>
            </a:extLst>
          </p:cNvPr>
          <p:cNvSpPr>
            <a:spLocks noGrp="1"/>
          </p:cNvSpPr>
          <p:nvPr>
            <p:ph type="sldNum" sz="quarter" idx="12"/>
          </p:nvPr>
        </p:nvSpPr>
        <p:spPr/>
        <p:txBody>
          <a:bodyPr/>
          <a:lstStyle/>
          <a:p>
            <a:fld id="{5F07402F-1908-0F43-B844-ECE5D9BD648C}" type="slidenum">
              <a:rPr lang="en-US" smtClean="0"/>
              <a:t>21</a:t>
            </a:fld>
            <a:endParaRPr lang="en-US"/>
          </a:p>
        </p:txBody>
      </p:sp>
    </p:spTree>
    <p:extLst>
      <p:ext uri="{BB962C8B-B14F-4D97-AF65-F5344CB8AC3E}">
        <p14:creationId xmlns:p14="http://schemas.microsoft.com/office/powerpoint/2010/main" val="1962366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21FCE-E52E-9945-9D77-4809D51D8EA7}"/>
              </a:ext>
            </a:extLst>
          </p:cNvPr>
          <p:cNvSpPr>
            <a:spLocks noGrp="1"/>
          </p:cNvSpPr>
          <p:nvPr>
            <p:ph type="title"/>
          </p:nvPr>
        </p:nvSpPr>
        <p:spPr/>
        <p:txBody>
          <a:bodyPr/>
          <a:lstStyle/>
          <a:p>
            <a:r>
              <a:rPr lang="en-US" dirty="0"/>
              <a:t>What did we learn?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8B5E69-5F5B-124D-AC7D-FAECEF73E34C}"/>
                  </a:ext>
                </a:extLst>
              </p:cNvPr>
              <p:cNvSpPr>
                <a:spLocks noGrp="1"/>
              </p:cNvSpPr>
              <p:nvPr>
                <p:ph idx="1"/>
              </p:nvPr>
            </p:nvSpPr>
            <p:spPr/>
            <p:txBody>
              <a:bodyPr>
                <a:normAutofit/>
              </a:bodyPr>
              <a:lstStyle/>
              <a:p>
                <a:r>
                  <a:rPr lang="en-US" dirty="0"/>
                  <a:t>Kernel functions allow us to utilize powerful linear models to predict non-linear patterns</a:t>
                </a:r>
              </a:p>
              <a:p>
                <a:r>
                  <a:rPr lang="en-US" dirty="0"/>
                  <a:t>Requires us to represent the linear model through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𝑖</m:t>
                        </m:r>
                      </m:sub>
                      <m:sup>
                        <m:r>
                          <a:rPr lang="en-US" i="1">
                            <a:latin typeface="Cambria Math" panose="02040503050406030204" pitchFamily="18" charset="0"/>
                          </a:rPr>
                          <m:t>⊤</m:t>
                        </m:r>
                      </m:sup>
                    </m:sSub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oMath>
                </a14:m>
                <a:r>
                  <a:rPr lang="en-US" dirty="0"/>
                  <a:t> and </a:t>
                </a:r>
                <a14:m>
                  <m:oMath xmlns:m="http://schemas.openxmlformats.org/officeDocument/2006/math">
                    <m:r>
                      <a:rPr lang="en-US" b="0" i="1" smtClean="0">
                        <a:latin typeface="Cambria Math" panose="02040503050406030204" pitchFamily="18" charset="0"/>
                      </a:rPr>
                      <m:t>𝛼</m:t>
                    </m:r>
                  </m:oMath>
                </a14:m>
                <a:r>
                  <a:rPr lang="en-US" dirty="0"/>
                  <a:t> while removing the weight vector </a:t>
                </a:r>
                <a14:m>
                  <m:oMath xmlns:m="http://schemas.openxmlformats.org/officeDocument/2006/math">
                    <m:r>
                      <a:rPr lang="en-US" b="0" i="1" smtClean="0">
                        <a:latin typeface="Cambria Math" panose="02040503050406030204" pitchFamily="18" charset="0"/>
                      </a:rPr>
                      <m:t>𝑤</m:t>
                    </m:r>
                  </m:oMath>
                </a14:m>
                <a:endParaRPr lang="en-US" dirty="0"/>
              </a:p>
              <a:p>
                <a:r>
                  <a:rPr lang="en-US" dirty="0"/>
                  <a:t>Once we have an appropriate representation, we simply swap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𝑖</m:t>
                        </m:r>
                      </m:sub>
                      <m:sup>
                        <m:r>
                          <a:rPr lang="en-US" i="1">
                            <a:latin typeface="Cambria Math" panose="02040503050406030204" pitchFamily="18" charset="0"/>
                          </a:rPr>
                          <m:t>⊤</m:t>
                        </m:r>
                      </m:sup>
                    </m:sSubSup>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oMath>
                </a14:m>
                <a:r>
                  <a:rPr lang="en-US" dirty="0"/>
                  <a:t> with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Sub>
                  </m:oMath>
                </a14:m>
                <a:endParaRPr lang="en-US" dirty="0"/>
              </a:p>
            </p:txBody>
          </p:sp>
        </mc:Choice>
        <mc:Fallback xmlns="">
          <p:sp>
            <p:nvSpPr>
              <p:cNvPr id="3" name="Content Placeholder 2">
                <a:extLst>
                  <a:ext uri="{FF2B5EF4-FFF2-40B4-BE49-F238E27FC236}">
                    <a16:creationId xmlns:a16="http://schemas.microsoft.com/office/drawing/2014/main" id="{FA8B5E69-5F5B-124D-AC7D-FAECEF73E34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Tree>
    <p:extLst>
      <p:ext uri="{BB962C8B-B14F-4D97-AF65-F5344CB8AC3E}">
        <p14:creationId xmlns:p14="http://schemas.microsoft.com/office/powerpoint/2010/main" val="3158064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85E-EE09-3646-9160-2C6F696B640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04D32D77-2D21-BC4C-9641-6763E391925D}"/>
              </a:ext>
            </a:extLst>
          </p:cNvPr>
          <p:cNvSpPr>
            <a:spLocks noGrp="1"/>
          </p:cNvSpPr>
          <p:nvPr>
            <p:ph idx="1"/>
          </p:nvPr>
        </p:nvSpPr>
        <p:spPr/>
        <p:txBody>
          <a:bodyPr>
            <a:normAutofit/>
          </a:bodyPr>
          <a:lstStyle/>
          <a:p>
            <a:r>
              <a:rPr lang="en-US" b="1" dirty="0"/>
              <a:t>Class</a:t>
            </a:r>
            <a:r>
              <a:rPr lang="en-US" dirty="0"/>
              <a:t>: Decision trees</a:t>
            </a:r>
          </a:p>
          <a:p>
            <a:r>
              <a:rPr lang="en-US" b="1" dirty="0"/>
              <a:t>Assignments</a:t>
            </a:r>
            <a:r>
              <a:rPr lang="en-US" dirty="0"/>
              <a:t>:</a:t>
            </a:r>
          </a:p>
          <a:p>
            <a:pPr lvl="1"/>
            <a:r>
              <a:rPr lang="en-US" dirty="0"/>
              <a:t>Assignment (P3): SVM, linear regression and kernelization, due April-12</a:t>
            </a:r>
          </a:p>
          <a:p>
            <a:r>
              <a:rPr lang="en-US" dirty="0"/>
              <a:t> </a:t>
            </a:r>
            <a:r>
              <a:rPr lang="en-US" b="1" dirty="0"/>
              <a:t>Quizzes</a:t>
            </a:r>
            <a:r>
              <a:rPr lang="en-US" dirty="0"/>
              <a:t>:</a:t>
            </a:r>
          </a:p>
          <a:p>
            <a:pPr lvl="1"/>
            <a:r>
              <a:rPr lang="en-US" dirty="0"/>
              <a:t>Quiz 4: ML debugging and kernelization, due Wednesday April-4</a:t>
            </a:r>
          </a:p>
        </p:txBody>
      </p:sp>
      <p:sp>
        <p:nvSpPr>
          <p:cNvPr id="4" name="Slide Number Placeholder 3">
            <a:extLst>
              <a:ext uri="{FF2B5EF4-FFF2-40B4-BE49-F238E27FC236}">
                <a16:creationId xmlns:a16="http://schemas.microsoft.com/office/drawing/2014/main" id="{ED219686-F148-2344-8986-272E218B940B}"/>
              </a:ext>
            </a:extLst>
          </p:cNvPr>
          <p:cNvSpPr>
            <a:spLocks noGrp="1"/>
          </p:cNvSpPr>
          <p:nvPr>
            <p:ph type="sldNum" sz="quarter" idx="12"/>
          </p:nvPr>
        </p:nvSpPr>
        <p:spPr/>
        <p:txBody>
          <a:bodyPr/>
          <a:lstStyle/>
          <a:p>
            <a:fld id="{5F07402F-1908-0F43-B844-ECE5D9BD648C}" type="slidenum">
              <a:rPr lang="en-US" smtClean="0"/>
              <a:t>23</a:t>
            </a:fld>
            <a:endParaRPr lang="en-US"/>
          </a:p>
        </p:txBody>
      </p:sp>
    </p:spTree>
    <p:extLst>
      <p:ext uri="{BB962C8B-B14F-4D97-AF65-F5344CB8AC3E}">
        <p14:creationId xmlns:p14="http://schemas.microsoft.com/office/powerpoint/2010/main" val="21072698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8043</TotalTime>
  <Words>1455</Words>
  <Application>Microsoft Macintosh PowerPoint</Application>
  <PresentationFormat>Widescreen</PresentationFormat>
  <Paragraphs>193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Cambria Math</vt:lpstr>
      <vt:lpstr>Office Theme</vt:lpstr>
      <vt:lpstr>CSCE-633 Machine Learning  13. Kernel Machines</vt:lpstr>
      <vt:lpstr>Announcements </vt:lpstr>
      <vt:lpstr>Feature Maps</vt:lpstr>
      <vt:lpstr>Realization </vt:lpstr>
      <vt:lpstr>Using kernels in ML</vt:lpstr>
      <vt:lpstr>Using kernels in ML</vt:lpstr>
      <vt:lpstr>From w to inner product</vt:lpstr>
      <vt:lpstr>Kernelizing Ordinary Least Squares</vt:lpstr>
      <vt:lpstr>You can’t do that…</vt:lpstr>
      <vt:lpstr>OK so what is x^⊤ x ?</vt:lpstr>
      <vt:lpstr>What about predictions?</vt:lpstr>
      <vt:lpstr>Kernelized Support Vector Machines</vt:lpstr>
      <vt:lpstr>Duality principle in optimization</vt:lpstr>
      <vt:lpstr>The dual problem</vt:lpstr>
      <vt:lpstr>Kernelized Support Vector Machines</vt:lpstr>
      <vt:lpstr>Kernelized Support Vector Machines</vt:lpstr>
      <vt:lpstr>Kernelized Support Vector Machines</vt:lpstr>
      <vt:lpstr>Calculating the support vectors margin</vt:lpstr>
      <vt:lpstr>Kernel SVM = weighted K-NN</vt:lpstr>
      <vt:lpstr>PowerPoint Presentation</vt:lpstr>
      <vt:lpstr>SVM with soft constraints (C hyperparameter)</vt:lpstr>
      <vt:lpstr>Kernelized SVM</vt:lpstr>
      <vt:lpstr>What did we learn?</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Guni Sharon</dc:creator>
  <cp:lastModifiedBy>Sharon, Guni</cp:lastModifiedBy>
  <cp:revision>224</cp:revision>
  <dcterms:created xsi:type="dcterms:W3CDTF">2019-10-14T16:33:14Z</dcterms:created>
  <dcterms:modified xsi:type="dcterms:W3CDTF">2022-03-29T17:44:35Z</dcterms:modified>
</cp:coreProperties>
</file>