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42"/>
  </p:notesMasterIdLst>
  <p:sldIdLst>
    <p:sldId id="863" r:id="rId2"/>
    <p:sldId id="2109" r:id="rId3"/>
    <p:sldId id="2112" r:id="rId4"/>
    <p:sldId id="2113" r:id="rId5"/>
    <p:sldId id="2114" r:id="rId6"/>
    <p:sldId id="2115" r:id="rId7"/>
    <p:sldId id="2116" r:id="rId8"/>
    <p:sldId id="2117" r:id="rId9"/>
    <p:sldId id="2118" r:id="rId10"/>
    <p:sldId id="2119" r:id="rId11"/>
    <p:sldId id="2125" r:id="rId12"/>
    <p:sldId id="2126" r:id="rId13"/>
    <p:sldId id="2127" r:id="rId14"/>
    <p:sldId id="2128" r:id="rId15"/>
    <p:sldId id="2120" r:id="rId16"/>
    <p:sldId id="2121" r:id="rId17"/>
    <p:sldId id="2122" r:id="rId18"/>
    <p:sldId id="2123" r:id="rId19"/>
    <p:sldId id="2124" r:id="rId20"/>
    <p:sldId id="2129" r:id="rId21"/>
    <p:sldId id="2131" r:id="rId22"/>
    <p:sldId id="2132" r:id="rId23"/>
    <p:sldId id="2135" r:id="rId24"/>
    <p:sldId id="2136" r:id="rId25"/>
    <p:sldId id="2133" r:id="rId26"/>
    <p:sldId id="2134" r:id="rId27"/>
    <p:sldId id="2137" r:id="rId28"/>
    <p:sldId id="2138" r:id="rId29"/>
    <p:sldId id="2139" r:id="rId30"/>
    <p:sldId id="2140" r:id="rId31"/>
    <p:sldId id="2141" r:id="rId32"/>
    <p:sldId id="2143" r:id="rId33"/>
    <p:sldId id="2142" r:id="rId34"/>
    <p:sldId id="2144" r:id="rId35"/>
    <p:sldId id="2145" r:id="rId36"/>
    <p:sldId id="2147" r:id="rId37"/>
    <p:sldId id="2146" r:id="rId38"/>
    <p:sldId id="2148" r:id="rId39"/>
    <p:sldId id="489" r:id="rId40"/>
    <p:sldId id="2110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E56F87-124C-F94E-B534-763DD001ADF8}" v="51" dt="2021-10-28T20:33:44.5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3"/>
    <p:restoredTop sz="94830"/>
  </p:normalViewPr>
  <p:slideViewPr>
    <p:cSldViewPr snapToGrid="0" snapToObjects="1">
      <p:cViewPr>
        <p:scale>
          <a:sx n="100" d="100"/>
          <a:sy n="100" d="100"/>
        </p:scale>
        <p:origin x="151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60BD9755-7336-1F4B-9C5A-4D9CEEFB9465}"/>
    <pc:docChg chg="undo custSel addSld delSld modSld sldOrd">
      <pc:chgData name="Sharon, Guni" userId="fad1fcbc-a203-42a6-b6e2-a56343780ca6" providerId="ADAL" clId="{60BD9755-7336-1F4B-9C5A-4D9CEEFB9465}" dt="2021-08-25T20:51:31.429" v="1992" actId="680"/>
      <pc:docMkLst>
        <pc:docMk/>
      </pc:docMkLst>
      <pc:sldChg chg="modSp mod">
        <pc:chgData name="Sharon, Guni" userId="fad1fcbc-a203-42a6-b6e2-a56343780ca6" providerId="ADAL" clId="{60BD9755-7336-1F4B-9C5A-4D9CEEFB9465}" dt="2021-08-25T17:31:39.256" v="7" actId="20577"/>
        <pc:sldMkLst>
          <pc:docMk/>
          <pc:sldMk cId="2191271544" sldId="863"/>
        </pc:sldMkLst>
        <pc:spChg chg="mod">
          <ac:chgData name="Sharon, Guni" userId="fad1fcbc-a203-42a6-b6e2-a56343780ca6" providerId="ADAL" clId="{60BD9755-7336-1F4B-9C5A-4D9CEEFB9465}" dt="2021-08-25T17:31:39.256" v="7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06543753" sldId="2056"/>
        </pc:sldMkLst>
      </pc:sldChg>
      <pc:sldChg chg="modSp add mod">
        <pc:chgData name="Sharon, Guni" userId="fad1fcbc-a203-42a6-b6e2-a56343780ca6" providerId="ADAL" clId="{60BD9755-7336-1F4B-9C5A-4D9CEEFB9465}" dt="2021-08-25T18:40:46.210" v="237" actId="114"/>
        <pc:sldMkLst>
          <pc:docMk/>
          <pc:sldMk cId="1060139685" sldId="2056"/>
        </pc:sldMkLst>
        <pc:spChg chg="mod">
          <ac:chgData name="Sharon, Guni" userId="fad1fcbc-a203-42a6-b6e2-a56343780ca6" providerId="ADAL" clId="{60BD9755-7336-1F4B-9C5A-4D9CEEFB9465}" dt="2021-08-25T18:40:46.210" v="237" actId="114"/>
          <ac:spMkLst>
            <pc:docMk/>
            <pc:sldMk cId="1060139685" sldId="2056"/>
            <ac:spMk id="3" creationId="{D56A78ED-7311-214F-A7E7-A0DD92870A35}"/>
          </ac:spMkLst>
        </pc:spChg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6422123" sldId="205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472566015" sldId="205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795785894" sldId="205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149668223" sldId="206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590405966" sldId="206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801340800" sldId="206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4280463529" sldId="206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685938010" sldId="2064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378657651" sldId="2065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055182253" sldId="2066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883583224" sldId="2067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11585729" sldId="2068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95865938" sldId="2069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366724256" sldId="2070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2247218329" sldId="2071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25609937" sldId="2072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1546997477" sldId="2073"/>
        </pc:sldMkLst>
      </pc:sldChg>
      <pc:sldChg chg="del">
        <pc:chgData name="Sharon, Guni" userId="fad1fcbc-a203-42a6-b6e2-a56343780ca6" providerId="ADAL" clId="{60BD9755-7336-1F4B-9C5A-4D9CEEFB9465}" dt="2021-08-25T17:31:50.937" v="8" actId="2696"/>
        <pc:sldMkLst>
          <pc:docMk/>
          <pc:sldMk cId="3893853517" sldId="2074"/>
        </pc:sldMkLst>
      </pc:sldChg>
      <pc:sldChg chg="addSp modSp mod">
        <pc:chgData name="Sharon, Guni" userId="fad1fcbc-a203-42a6-b6e2-a56343780ca6" providerId="ADAL" clId="{60BD9755-7336-1F4B-9C5A-4D9CEEFB9465}" dt="2021-08-25T17:33:26.103" v="25" actId="1076"/>
        <pc:sldMkLst>
          <pc:docMk/>
          <pc:sldMk cId="3211030119" sldId="2075"/>
        </pc:sldMkLst>
        <pc:spChg chg="mod">
          <ac:chgData name="Sharon, Guni" userId="fad1fcbc-a203-42a6-b6e2-a56343780ca6" providerId="ADAL" clId="{60BD9755-7336-1F4B-9C5A-4D9CEEFB9465}" dt="2021-08-25T17:32:35.434" v="11" actId="20577"/>
          <ac:spMkLst>
            <pc:docMk/>
            <pc:sldMk cId="3211030119" sldId="2075"/>
            <ac:spMk id="3" creationId="{80D43F7A-8F54-F84D-B7A5-B979E4F55348}"/>
          </ac:spMkLst>
        </pc:spChg>
        <pc:spChg chg="add mod">
          <ac:chgData name="Sharon, Guni" userId="fad1fcbc-a203-42a6-b6e2-a56343780ca6" providerId="ADAL" clId="{60BD9755-7336-1F4B-9C5A-4D9CEEFB9465}" dt="2021-08-25T17:33:26.103" v="25" actId="1076"/>
          <ac:spMkLst>
            <pc:docMk/>
            <pc:sldMk cId="3211030119" sldId="2075"/>
            <ac:spMk id="5" creationId="{B838E4C2-BB57-6D48-9510-46D19251ED6D}"/>
          </ac:spMkLst>
        </pc:spChg>
        <pc:picChg chg="add mod">
          <ac:chgData name="Sharon, Guni" userId="fad1fcbc-a203-42a6-b6e2-a56343780ca6" providerId="ADAL" clId="{60BD9755-7336-1F4B-9C5A-4D9CEEFB9465}" dt="2021-08-25T17:33:07.790" v="18" actId="1076"/>
          <ac:picMkLst>
            <pc:docMk/>
            <pc:sldMk cId="3211030119" sldId="2075"/>
            <ac:picMk id="7" creationId="{1C8A7B9A-AD72-AB40-96ED-0730EAE5B534}"/>
          </ac:picMkLst>
        </pc:picChg>
      </pc:sldChg>
      <pc:sldChg chg="addSp modSp">
        <pc:chgData name="Sharon, Guni" userId="fad1fcbc-a203-42a6-b6e2-a56343780ca6" providerId="ADAL" clId="{60BD9755-7336-1F4B-9C5A-4D9CEEFB9465}" dt="2021-08-25T17:32:27.807" v="9"/>
        <pc:sldMkLst>
          <pc:docMk/>
          <pc:sldMk cId="444936569" sldId="2076"/>
        </pc:sldMkLst>
        <pc:spChg chg="add mod">
          <ac:chgData name="Sharon, Guni" userId="fad1fcbc-a203-42a6-b6e2-a56343780ca6" providerId="ADAL" clId="{60BD9755-7336-1F4B-9C5A-4D9CEEFB9465}" dt="2021-08-25T17:32:27.807" v="9"/>
          <ac:spMkLst>
            <pc:docMk/>
            <pc:sldMk cId="444936569" sldId="2076"/>
            <ac:spMk id="7" creationId="{CBAE7F3C-469C-7840-8DFA-631011C072B6}"/>
          </ac:spMkLst>
        </pc:spChg>
      </pc:sldChg>
      <pc:sldChg chg="modSp new mod">
        <pc:chgData name="Sharon, Guni" userId="fad1fcbc-a203-42a6-b6e2-a56343780ca6" providerId="ADAL" clId="{60BD9755-7336-1F4B-9C5A-4D9CEEFB9465}" dt="2021-08-25T18:54:55.979" v="526" actId="20577"/>
        <pc:sldMkLst>
          <pc:docMk/>
          <pc:sldMk cId="2042321946" sldId="2077"/>
        </pc:sldMkLst>
        <pc:spChg chg="mod">
          <ac:chgData name="Sharon, Guni" userId="fad1fcbc-a203-42a6-b6e2-a56343780ca6" providerId="ADAL" clId="{60BD9755-7336-1F4B-9C5A-4D9CEEFB9465}" dt="2021-08-25T18:31:32.833" v="37" actId="20577"/>
          <ac:spMkLst>
            <pc:docMk/>
            <pc:sldMk cId="2042321946" sldId="2077"/>
            <ac:spMk id="2" creationId="{0D928AD5-3C1D-7647-A509-07823E217AF5}"/>
          </ac:spMkLst>
        </pc:spChg>
        <pc:spChg chg="mod">
          <ac:chgData name="Sharon, Guni" userId="fad1fcbc-a203-42a6-b6e2-a56343780ca6" providerId="ADAL" clId="{60BD9755-7336-1F4B-9C5A-4D9CEEFB9465}" dt="2021-08-25T18:54:55.979" v="526" actId="20577"/>
          <ac:spMkLst>
            <pc:docMk/>
            <pc:sldMk cId="2042321946" sldId="2077"/>
            <ac:spMk id="3" creationId="{45CF45EB-0266-FD48-8705-286DC36B13F1}"/>
          </ac:spMkLst>
        </pc:spChg>
      </pc:sldChg>
      <pc:sldChg chg="modSp new mod">
        <pc:chgData name="Sharon, Guni" userId="fad1fcbc-a203-42a6-b6e2-a56343780ca6" providerId="ADAL" clId="{60BD9755-7336-1F4B-9C5A-4D9CEEFB9465}" dt="2021-08-25T19:29:27.371" v="814" actId="20577"/>
        <pc:sldMkLst>
          <pc:docMk/>
          <pc:sldMk cId="416310864" sldId="2078"/>
        </pc:sldMkLst>
        <pc:spChg chg="mod">
          <ac:chgData name="Sharon, Guni" userId="fad1fcbc-a203-42a6-b6e2-a56343780ca6" providerId="ADAL" clId="{60BD9755-7336-1F4B-9C5A-4D9CEEFB9465}" dt="2021-08-25T18:55:10.991" v="528"/>
          <ac:spMkLst>
            <pc:docMk/>
            <pc:sldMk cId="416310864" sldId="2078"/>
            <ac:spMk id="2" creationId="{52244528-CA4E-D845-A1AA-E93A89C8FDBF}"/>
          </ac:spMkLst>
        </pc:spChg>
        <pc:spChg chg="mod">
          <ac:chgData name="Sharon, Guni" userId="fad1fcbc-a203-42a6-b6e2-a56343780ca6" providerId="ADAL" clId="{60BD9755-7336-1F4B-9C5A-4D9CEEFB9465}" dt="2021-08-25T19:29:27.371" v="814" actId="20577"/>
          <ac:spMkLst>
            <pc:docMk/>
            <pc:sldMk cId="416310864" sldId="2078"/>
            <ac:spMk id="3" creationId="{8BFB9DEF-7D0D-AB40-AAD0-19AFAE2E4302}"/>
          </ac:spMkLst>
        </pc:spChg>
      </pc:sldChg>
      <pc:sldChg chg="new del">
        <pc:chgData name="Sharon, Guni" userId="fad1fcbc-a203-42a6-b6e2-a56343780ca6" providerId="ADAL" clId="{60BD9755-7336-1F4B-9C5A-4D9CEEFB9465}" dt="2021-08-25T18:32:15.807" v="40" actId="2696"/>
        <pc:sldMkLst>
          <pc:docMk/>
          <pc:sldMk cId="2769629237" sldId="2078"/>
        </pc:sldMkLst>
      </pc:sldChg>
      <pc:sldChg chg="addSp modSp new mod">
        <pc:chgData name="Sharon, Guni" userId="fad1fcbc-a203-42a6-b6e2-a56343780ca6" providerId="ADAL" clId="{60BD9755-7336-1F4B-9C5A-4D9CEEFB9465}" dt="2021-08-25T20:49:42.587" v="1962" actId="1076"/>
        <pc:sldMkLst>
          <pc:docMk/>
          <pc:sldMk cId="3241162992" sldId="2079"/>
        </pc:sldMkLst>
        <pc:spChg chg="add mod">
          <ac:chgData name="Sharon, Guni" userId="fad1fcbc-a203-42a6-b6e2-a56343780ca6" providerId="ADAL" clId="{60BD9755-7336-1F4B-9C5A-4D9CEEFB9465}" dt="2021-08-25T20:49:42.587" v="1962" actId="1076"/>
          <ac:spMkLst>
            <pc:docMk/>
            <pc:sldMk cId="3241162992" sldId="2079"/>
            <ac:spMk id="6" creationId="{3344BA3E-5AA0-7541-8EDA-EAC56CD4054E}"/>
          </ac:spMkLst>
        </pc:spChg>
        <pc:picChg chg="add">
          <ac:chgData name="Sharon, Guni" userId="fad1fcbc-a203-42a6-b6e2-a56343780ca6" providerId="ADAL" clId="{60BD9755-7336-1F4B-9C5A-4D9CEEFB9465}" dt="2021-08-25T19:34:55.960" v="816"/>
          <ac:picMkLst>
            <pc:docMk/>
            <pc:sldMk cId="3241162992" sldId="2079"/>
            <ac:picMk id="3074" creationId="{89A0BA2D-BE65-2348-87EF-BAD52610CC41}"/>
          </ac:picMkLst>
        </pc:picChg>
      </pc:sldChg>
      <pc:sldChg chg="modSp new mod">
        <pc:chgData name="Sharon, Guni" userId="fad1fcbc-a203-42a6-b6e2-a56343780ca6" providerId="ADAL" clId="{60BD9755-7336-1F4B-9C5A-4D9CEEFB9465}" dt="2021-08-25T20:11:36.491" v="1415" actId="20577"/>
        <pc:sldMkLst>
          <pc:docMk/>
          <pc:sldMk cId="469011332" sldId="2080"/>
        </pc:sldMkLst>
        <pc:spChg chg="mod">
          <ac:chgData name="Sharon, Guni" userId="fad1fcbc-a203-42a6-b6e2-a56343780ca6" providerId="ADAL" clId="{60BD9755-7336-1F4B-9C5A-4D9CEEFB9465}" dt="2021-08-25T19:47:26.459" v="847" actId="20577"/>
          <ac:spMkLst>
            <pc:docMk/>
            <pc:sldMk cId="469011332" sldId="2080"/>
            <ac:spMk id="2" creationId="{0FECC83D-651A-FD41-B3D1-9C77B2960517}"/>
          </ac:spMkLst>
        </pc:spChg>
        <pc:spChg chg="mod">
          <ac:chgData name="Sharon, Guni" userId="fad1fcbc-a203-42a6-b6e2-a56343780ca6" providerId="ADAL" clId="{60BD9755-7336-1F4B-9C5A-4D9CEEFB9465}" dt="2021-08-25T20:11:36.491" v="1415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addSp modSp new mod">
        <pc:chgData name="Sharon, Guni" userId="fad1fcbc-a203-42a6-b6e2-a56343780ca6" providerId="ADAL" clId="{60BD9755-7336-1F4B-9C5A-4D9CEEFB9465}" dt="2021-08-25T20:22:44.177" v="1505" actId="20577"/>
        <pc:sldMkLst>
          <pc:docMk/>
          <pc:sldMk cId="1012195738" sldId="2081"/>
        </pc:sldMkLst>
        <pc:spChg chg="mod">
          <ac:chgData name="Sharon, Guni" userId="fad1fcbc-a203-42a6-b6e2-a56343780ca6" providerId="ADAL" clId="{60BD9755-7336-1F4B-9C5A-4D9CEEFB9465}" dt="2021-08-25T20:22:44.177" v="1505" actId="20577"/>
          <ac:spMkLst>
            <pc:docMk/>
            <pc:sldMk cId="1012195738" sldId="2081"/>
            <ac:spMk id="2" creationId="{9498D60C-A9FC-4B4A-AFA8-3FC3242893F5}"/>
          </ac:spMkLst>
        </pc:spChg>
        <pc:spChg chg="add mod">
          <ac:chgData name="Sharon, Guni" userId="fad1fcbc-a203-42a6-b6e2-a56343780ca6" providerId="ADAL" clId="{60BD9755-7336-1F4B-9C5A-4D9CEEFB9465}" dt="2021-08-25T20:18:12.094" v="1452" actId="1036"/>
          <ac:spMkLst>
            <pc:docMk/>
            <pc:sldMk cId="1012195738" sldId="2081"/>
            <ac:spMk id="5" creationId="{CC22CF69-1AF4-544E-A4D5-EFB5B59CC282}"/>
          </ac:spMkLst>
        </pc:spChg>
        <pc:spChg chg="add mod">
          <ac:chgData name="Sharon, Guni" userId="fad1fcbc-a203-42a6-b6e2-a56343780ca6" providerId="ADAL" clId="{60BD9755-7336-1F4B-9C5A-4D9CEEFB9465}" dt="2021-08-25T20:20:30.550" v="1471" actId="1076"/>
          <ac:spMkLst>
            <pc:docMk/>
            <pc:sldMk cId="1012195738" sldId="2081"/>
            <ac:spMk id="7" creationId="{8F6B8AA3-A65F-C540-81E3-B847D5EA94C9}"/>
          </ac:spMkLst>
        </pc:spChg>
        <pc:spChg chg="add mod">
          <ac:chgData name="Sharon, Guni" userId="fad1fcbc-a203-42a6-b6e2-a56343780ca6" providerId="ADAL" clId="{60BD9755-7336-1F4B-9C5A-4D9CEEFB9465}" dt="2021-08-25T20:20:45.498" v="1479" actId="20577"/>
          <ac:spMkLst>
            <pc:docMk/>
            <pc:sldMk cId="1012195738" sldId="2081"/>
            <ac:spMk id="8" creationId="{818BDA31-7C09-B044-B54D-38E9F66877B5}"/>
          </ac:spMkLst>
        </pc:spChg>
        <pc:picChg chg="add mod">
          <ac:chgData name="Sharon, Guni" userId="fad1fcbc-a203-42a6-b6e2-a56343780ca6" providerId="ADAL" clId="{60BD9755-7336-1F4B-9C5A-4D9CEEFB9465}" dt="2021-08-25T20:18:08.364" v="1445" actId="1076"/>
          <ac:picMkLst>
            <pc:docMk/>
            <pc:sldMk cId="1012195738" sldId="2081"/>
            <ac:picMk id="4098" creationId="{CB8F2DA4-2B80-BE4D-9978-B2E7478120F2}"/>
          </ac:picMkLst>
        </pc:picChg>
      </pc:sldChg>
      <pc:sldChg chg="addSp delSp modSp new mod">
        <pc:chgData name="Sharon, Guni" userId="fad1fcbc-a203-42a6-b6e2-a56343780ca6" providerId="ADAL" clId="{60BD9755-7336-1F4B-9C5A-4D9CEEFB9465}" dt="2021-08-25T20:47:18.370" v="1959" actId="20577"/>
        <pc:sldMkLst>
          <pc:docMk/>
          <pc:sldMk cId="2878521658" sldId="2082"/>
        </pc:sldMkLst>
        <pc:spChg chg="mod">
          <ac:chgData name="Sharon, Guni" userId="fad1fcbc-a203-42a6-b6e2-a56343780ca6" providerId="ADAL" clId="{60BD9755-7336-1F4B-9C5A-4D9CEEFB9465}" dt="2021-08-25T20:37:25.684" v="1728" actId="313"/>
          <ac:spMkLst>
            <pc:docMk/>
            <pc:sldMk cId="2878521658" sldId="2082"/>
            <ac:spMk id="2" creationId="{02030B0F-88D8-7A49-9EDA-9F255207D811}"/>
          </ac:spMkLst>
        </pc:spChg>
        <pc:spChg chg="mod">
          <ac:chgData name="Sharon, Guni" userId="fad1fcbc-a203-42a6-b6e2-a56343780ca6" providerId="ADAL" clId="{60BD9755-7336-1F4B-9C5A-4D9CEEFB9465}" dt="2021-08-25T20:47:18.370" v="1959" actId="20577"/>
          <ac:spMkLst>
            <pc:docMk/>
            <pc:sldMk cId="2878521658" sldId="2082"/>
            <ac:spMk id="3" creationId="{E5FEC21A-884A-D34E-BADE-E41192C357D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5" creationId="{77B7C0CB-A2E7-B948-A861-5C34E07ACE2E}"/>
          </ac:spMkLst>
        </pc:spChg>
        <pc:spChg chg="add mod">
          <ac:chgData name="Sharon, Guni" userId="fad1fcbc-a203-42a6-b6e2-a56343780ca6" providerId="ADAL" clId="{60BD9755-7336-1F4B-9C5A-4D9CEEFB9465}" dt="2021-08-25T20:41:55.263" v="1847" actId="1076"/>
          <ac:spMkLst>
            <pc:docMk/>
            <pc:sldMk cId="2878521658" sldId="2082"/>
            <ac:spMk id="7" creationId="{E6193441-AECD-0D49-9ED8-7243AAD517EA}"/>
          </ac:spMkLst>
        </pc:spChg>
        <pc:grpChg chg="add del mod">
          <ac:chgData name="Sharon, Guni" userId="fad1fcbc-a203-42a6-b6e2-a56343780ca6" providerId="ADAL" clId="{60BD9755-7336-1F4B-9C5A-4D9CEEFB9465}" dt="2021-08-25T20:42:37.043" v="1855" actId="478"/>
          <ac:grpSpMkLst>
            <pc:docMk/>
            <pc:sldMk cId="2878521658" sldId="2082"/>
            <ac:grpSpMk id="6" creationId="{8B5B0591-4A43-B64D-BF8B-B2688CD7EF23}"/>
          </ac:grpSpMkLst>
        </pc:grpChg>
        <pc:picChg chg="add mod">
          <ac:chgData name="Sharon, Guni" userId="fad1fcbc-a203-42a6-b6e2-a56343780ca6" providerId="ADAL" clId="{60BD9755-7336-1F4B-9C5A-4D9CEEFB9465}" dt="2021-08-25T20:41:55.263" v="1847" actId="1076"/>
          <ac:picMkLst>
            <pc:docMk/>
            <pc:sldMk cId="2878521658" sldId="2082"/>
            <ac:picMk id="5122" creationId="{32E14CB3-EDCD-4347-84A1-AD71D463738E}"/>
          </ac:picMkLst>
        </pc:picChg>
      </pc:sldChg>
      <pc:sldChg chg="modSp add ord">
        <pc:chgData name="Sharon, Guni" userId="fad1fcbc-a203-42a6-b6e2-a56343780ca6" providerId="ADAL" clId="{60BD9755-7336-1F4B-9C5A-4D9CEEFB9465}" dt="2021-08-25T20:46:52.011" v="1953" actId="20577"/>
        <pc:sldMkLst>
          <pc:docMk/>
          <pc:sldMk cId="719285652" sldId="2083"/>
        </pc:sldMkLst>
        <pc:spChg chg="mod">
          <ac:chgData name="Sharon, Guni" userId="fad1fcbc-a203-42a6-b6e2-a56343780ca6" providerId="ADAL" clId="{60BD9755-7336-1F4B-9C5A-4D9CEEFB9465}" dt="2021-08-25T20:46:52.011" v="1953" actId="20577"/>
          <ac:spMkLst>
            <pc:docMk/>
            <pc:sldMk cId="719285652" sldId="2083"/>
            <ac:spMk id="3" creationId="{E5FEC21A-884A-D34E-BADE-E41192C357D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5" creationId="{77B7C0CB-A2E7-B948-A861-5C34E07ACE2E}"/>
          </ac:spMkLst>
        </pc:spChg>
        <pc:spChg chg="mod">
          <ac:chgData name="Sharon, Guni" userId="fad1fcbc-a203-42a6-b6e2-a56343780ca6" providerId="ADAL" clId="{60BD9755-7336-1F4B-9C5A-4D9CEEFB9465}" dt="2021-08-25T20:42:29.663" v="1853" actId="1076"/>
          <ac:spMkLst>
            <pc:docMk/>
            <pc:sldMk cId="719285652" sldId="2083"/>
            <ac:spMk id="7" creationId="{E6193441-AECD-0D49-9ED8-7243AAD517EA}"/>
          </ac:spMkLst>
        </pc:spChg>
        <pc:grpChg chg="mod">
          <ac:chgData name="Sharon, Guni" userId="fad1fcbc-a203-42a6-b6e2-a56343780ca6" providerId="ADAL" clId="{60BD9755-7336-1F4B-9C5A-4D9CEEFB9465}" dt="2021-08-25T20:42:29.663" v="1853" actId="1076"/>
          <ac:grpSpMkLst>
            <pc:docMk/>
            <pc:sldMk cId="719285652" sldId="2083"/>
            <ac:grpSpMk id="6" creationId="{8B5B0591-4A43-B64D-BF8B-B2688CD7EF23}"/>
          </ac:grpSpMkLst>
        </pc:grpChg>
        <pc:picChg chg="mod">
          <ac:chgData name="Sharon, Guni" userId="fad1fcbc-a203-42a6-b6e2-a56343780ca6" providerId="ADAL" clId="{60BD9755-7336-1F4B-9C5A-4D9CEEFB9465}" dt="2021-08-25T20:42:29.663" v="1853" actId="1076"/>
          <ac:picMkLst>
            <pc:docMk/>
            <pc:sldMk cId="719285652" sldId="2083"/>
            <ac:picMk id="5122" creationId="{32E14CB3-EDCD-4347-84A1-AD71D463738E}"/>
          </ac:picMkLst>
        </pc:picChg>
      </pc:sldChg>
      <pc:sldChg chg="addSp modSp new">
        <pc:chgData name="Sharon, Guni" userId="fad1fcbc-a203-42a6-b6e2-a56343780ca6" providerId="ADAL" clId="{60BD9755-7336-1F4B-9C5A-4D9CEEFB9465}" dt="2021-08-25T20:50:41.243" v="1991" actId="14100"/>
        <pc:sldMkLst>
          <pc:docMk/>
          <pc:sldMk cId="2651819452" sldId="2084"/>
        </pc:sldMkLst>
        <pc:spChg chg="add mod">
          <ac:chgData name="Sharon, Guni" userId="fad1fcbc-a203-42a6-b6e2-a56343780ca6" providerId="ADAL" clId="{60BD9755-7336-1F4B-9C5A-4D9CEEFB9465}" dt="2021-08-25T20:49:49.478" v="1963"/>
          <ac:spMkLst>
            <pc:docMk/>
            <pc:sldMk cId="2651819452" sldId="2084"/>
            <ac:spMk id="5" creationId="{BEFC24BA-49E0-0246-A59E-AB872B7902EA}"/>
          </ac:spMkLst>
        </pc:spChg>
        <pc:picChg chg="add mod">
          <ac:chgData name="Sharon, Guni" userId="fad1fcbc-a203-42a6-b6e2-a56343780ca6" providerId="ADAL" clId="{60BD9755-7336-1F4B-9C5A-4D9CEEFB9465}" dt="2021-08-25T20:50:41.243" v="1991" actId="14100"/>
          <ac:picMkLst>
            <pc:docMk/>
            <pc:sldMk cId="2651819452" sldId="2084"/>
            <ac:picMk id="7170" creationId="{89B83CD6-358F-954C-AB98-C4B514B53069}"/>
          </ac:picMkLst>
        </pc:picChg>
      </pc:sldChg>
      <pc:sldChg chg="new">
        <pc:chgData name="Sharon, Guni" userId="fad1fcbc-a203-42a6-b6e2-a56343780ca6" providerId="ADAL" clId="{60BD9755-7336-1F4B-9C5A-4D9CEEFB9465}" dt="2021-08-25T20:51:31.429" v="1992" actId="680"/>
        <pc:sldMkLst>
          <pc:docMk/>
          <pc:sldMk cId="2986760438" sldId="2085"/>
        </pc:sldMkLst>
      </pc:sldChg>
    </pc:docChg>
  </pc:docChgLst>
  <pc:docChgLst>
    <pc:chgData name="Sharon, Guni" userId="fad1fcbc-a203-42a6-b6e2-a56343780ca6" providerId="ADAL" clId="{93CB8E7A-94A2-8B49-B28C-CBFFF67BC09B}"/>
    <pc:docChg chg="undo custSel addSld delSld modSld">
      <pc:chgData name="Sharon, Guni" userId="fad1fcbc-a203-42a6-b6e2-a56343780ca6" providerId="ADAL" clId="{93CB8E7A-94A2-8B49-B28C-CBFFF67BC09B}" dt="2021-10-26T16:13:59.310" v="9216" actId="1076"/>
      <pc:docMkLst>
        <pc:docMk/>
      </pc:docMkLst>
      <pc:sldChg chg="modSp mod">
        <pc:chgData name="Sharon, Guni" userId="fad1fcbc-a203-42a6-b6e2-a56343780ca6" providerId="ADAL" clId="{93CB8E7A-94A2-8B49-B28C-CBFFF67BC09B}" dt="2021-10-26T16:13:29.241" v="9215" actId="20577"/>
        <pc:sldMkLst>
          <pc:docMk/>
          <pc:sldMk cId="3158064701" sldId="489"/>
        </pc:sldMkLst>
        <pc:spChg chg="mod">
          <ac:chgData name="Sharon, Guni" userId="fad1fcbc-a203-42a6-b6e2-a56343780ca6" providerId="ADAL" clId="{93CB8E7A-94A2-8B49-B28C-CBFFF67BC09B}" dt="2021-10-26T16:13:29.241" v="921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addSp delSp modSp mod">
        <pc:chgData name="Sharon, Guni" userId="fad1fcbc-a203-42a6-b6e2-a56343780ca6" providerId="ADAL" clId="{93CB8E7A-94A2-8B49-B28C-CBFFF67BC09B}" dt="2021-10-26T16:13:59.310" v="9216" actId="1076"/>
        <pc:sldMkLst>
          <pc:docMk/>
          <pc:sldMk cId="2191271544" sldId="863"/>
        </pc:sldMkLst>
        <pc:spChg chg="mod">
          <ac:chgData name="Sharon, Guni" userId="fad1fcbc-a203-42a6-b6e2-a56343780ca6" providerId="ADAL" clId="{93CB8E7A-94A2-8B49-B28C-CBFFF67BC09B}" dt="2021-10-20T17:32:40.590" v="2043" actId="20577"/>
          <ac:spMkLst>
            <pc:docMk/>
            <pc:sldMk cId="2191271544" sldId="863"/>
            <ac:spMk id="2" creationId="{9ED17D63-0594-B242-B721-65F932956610}"/>
          </ac:spMkLst>
        </pc:spChg>
        <pc:spChg chg="mod">
          <ac:chgData name="Sharon, Guni" userId="fad1fcbc-a203-42a6-b6e2-a56343780ca6" providerId="ADAL" clId="{93CB8E7A-94A2-8B49-B28C-CBFFF67BC09B}" dt="2021-10-20T17:33:43.214" v="2050"/>
          <ac:spMkLst>
            <pc:docMk/>
            <pc:sldMk cId="2191271544" sldId="863"/>
            <ac:spMk id="3" creationId="{907980FF-ADF2-554A-98D8-FEFEDEB6C092}"/>
          </ac:spMkLst>
        </pc:spChg>
        <pc:spChg chg="add mod">
          <ac:chgData name="Sharon, Guni" userId="fad1fcbc-a203-42a6-b6e2-a56343780ca6" providerId="ADAL" clId="{93CB8E7A-94A2-8B49-B28C-CBFFF67BC09B}" dt="2021-10-26T14:49:36.460" v="8402" actId="1076"/>
          <ac:spMkLst>
            <pc:docMk/>
            <pc:sldMk cId="2191271544" sldId="863"/>
            <ac:spMk id="5" creationId="{C842D526-F018-FC49-8F50-A684397CAFDA}"/>
          </ac:spMkLst>
        </pc:spChg>
        <pc:spChg chg="add mod">
          <ac:chgData name="Sharon, Guni" userId="fad1fcbc-a203-42a6-b6e2-a56343780ca6" providerId="ADAL" clId="{93CB8E7A-94A2-8B49-B28C-CBFFF67BC09B}" dt="2021-10-26T14:49:36.460" v="8402" actId="1076"/>
          <ac:spMkLst>
            <pc:docMk/>
            <pc:sldMk cId="2191271544" sldId="863"/>
            <ac:spMk id="6" creationId="{A3306C05-84D8-D04F-B927-9AA07043FFF4}"/>
          </ac:spMkLst>
        </pc:spChg>
        <pc:spChg chg="add mod">
          <ac:chgData name="Sharon, Guni" userId="fad1fcbc-a203-42a6-b6e2-a56343780ca6" providerId="ADAL" clId="{93CB8E7A-94A2-8B49-B28C-CBFFF67BC09B}" dt="2021-10-26T14:49:36.460" v="8402" actId="1076"/>
          <ac:spMkLst>
            <pc:docMk/>
            <pc:sldMk cId="2191271544" sldId="863"/>
            <ac:spMk id="7" creationId="{8FB0390D-6A39-C240-A0BC-5C574153EF96}"/>
          </ac:spMkLst>
        </pc:spChg>
        <pc:spChg chg="add mod">
          <ac:chgData name="Sharon, Guni" userId="fad1fcbc-a203-42a6-b6e2-a56343780ca6" providerId="ADAL" clId="{93CB8E7A-94A2-8B49-B28C-CBFFF67BC09B}" dt="2021-10-26T16:13:59.310" v="9216" actId="1076"/>
          <ac:spMkLst>
            <pc:docMk/>
            <pc:sldMk cId="2191271544" sldId="863"/>
            <ac:spMk id="8" creationId="{640765D5-846D-164B-AB3E-EF053D24EE8A}"/>
          </ac:spMkLst>
        </pc:spChg>
        <pc:spChg chg="add mod">
          <ac:chgData name="Sharon, Guni" userId="fad1fcbc-a203-42a6-b6e2-a56343780ca6" providerId="ADAL" clId="{93CB8E7A-94A2-8B49-B28C-CBFFF67BC09B}" dt="2021-10-26T14:49:51.972" v="8406" actId="1076"/>
          <ac:spMkLst>
            <pc:docMk/>
            <pc:sldMk cId="2191271544" sldId="863"/>
            <ac:spMk id="9" creationId="{990450CD-3BE4-274F-A451-927F79BB90FD}"/>
          </ac:spMkLst>
        </pc:spChg>
        <pc:picChg chg="del">
          <ac:chgData name="Sharon, Guni" userId="fad1fcbc-a203-42a6-b6e2-a56343780ca6" providerId="ADAL" clId="{93CB8E7A-94A2-8B49-B28C-CBFFF67BC09B}" dt="2021-10-19T19:29:36.315" v="14" actId="478"/>
          <ac:picMkLst>
            <pc:docMk/>
            <pc:sldMk cId="2191271544" sldId="863"/>
            <ac:picMk id="5" creationId="{BBE81DDE-83BD-A046-A4A6-60C248970D17}"/>
          </ac:picMkLst>
        </pc:picChg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931336058" sldId="2091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674959882" sldId="2092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49197798" sldId="2093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699391996" sldId="2094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576729376" sldId="2095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619168410" sldId="2096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11943108" sldId="2097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2838700003" sldId="2098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645395925" sldId="2099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35598560" sldId="2100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36775348" sldId="2101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766994794" sldId="2102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971855108" sldId="2103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852579801" sldId="2104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327215897" sldId="2105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3506545732" sldId="2106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1789971805" sldId="2107"/>
        </pc:sldMkLst>
      </pc:sldChg>
      <pc:sldChg chg="del">
        <pc:chgData name="Sharon, Guni" userId="fad1fcbc-a203-42a6-b6e2-a56343780ca6" providerId="ADAL" clId="{93CB8E7A-94A2-8B49-B28C-CBFFF67BC09B}" dt="2021-10-19T19:29:55.735" v="16" actId="2696"/>
        <pc:sldMkLst>
          <pc:docMk/>
          <pc:sldMk cId="2257287326" sldId="2108"/>
        </pc:sldMkLst>
      </pc:sldChg>
      <pc:sldChg chg="modSp mod">
        <pc:chgData name="Sharon, Guni" userId="fad1fcbc-a203-42a6-b6e2-a56343780ca6" providerId="ADAL" clId="{93CB8E7A-94A2-8B49-B28C-CBFFF67BC09B}" dt="2021-10-26T14:50:21.521" v="8412" actId="20577"/>
        <pc:sldMkLst>
          <pc:docMk/>
          <pc:sldMk cId="1185392346" sldId="2109"/>
        </pc:sldMkLst>
        <pc:spChg chg="mod">
          <ac:chgData name="Sharon, Guni" userId="fad1fcbc-a203-42a6-b6e2-a56343780ca6" providerId="ADAL" clId="{93CB8E7A-94A2-8B49-B28C-CBFFF67BC09B}" dt="2021-10-26T14:50:21.521" v="8412" actId="20577"/>
          <ac:spMkLst>
            <pc:docMk/>
            <pc:sldMk cId="1185392346" sldId="2109"/>
            <ac:spMk id="3" creationId="{DD652E4A-78E5-4044-82E4-8D3400510058}"/>
          </ac:spMkLst>
        </pc:spChg>
      </pc:sldChg>
      <pc:sldChg chg="modSp new del mod">
        <pc:chgData name="Sharon, Guni" userId="fad1fcbc-a203-42a6-b6e2-a56343780ca6" providerId="ADAL" clId="{93CB8E7A-94A2-8B49-B28C-CBFFF67BC09B}" dt="2021-10-22T20:51:22.338" v="8331" actId="2696"/>
        <pc:sldMkLst>
          <pc:docMk/>
          <pc:sldMk cId="3172937586" sldId="2111"/>
        </pc:sldMkLst>
        <pc:spChg chg="mod">
          <ac:chgData name="Sharon, Guni" userId="fad1fcbc-a203-42a6-b6e2-a56343780ca6" providerId="ADAL" clId="{93CB8E7A-94A2-8B49-B28C-CBFFF67BC09B}" dt="2021-10-20T17:32:55.867" v="2045"/>
          <ac:spMkLst>
            <pc:docMk/>
            <pc:sldMk cId="3172937586" sldId="2111"/>
            <ac:spMk id="3" creationId="{EC3A2B34-2037-0C44-90AD-A2E51EB676C3}"/>
          </ac:spMkLst>
        </pc:spChg>
      </pc:sldChg>
      <pc:sldChg chg="addSp modSp new mod modAnim">
        <pc:chgData name="Sharon, Guni" userId="fad1fcbc-a203-42a6-b6e2-a56343780ca6" providerId="ADAL" clId="{93CB8E7A-94A2-8B49-B28C-CBFFF67BC09B}" dt="2021-10-26T14:51:53.420" v="8413"/>
        <pc:sldMkLst>
          <pc:docMk/>
          <pc:sldMk cId="3037582414" sldId="2112"/>
        </pc:sldMkLst>
        <pc:spChg chg="mod">
          <ac:chgData name="Sharon, Guni" userId="fad1fcbc-a203-42a6-b6e2-a56343780ca6" providerId="ADAL" clId="{93CB8E7A-94A2-8B49-B28C-CBFFF67BC09B}" dt="2021-10-19T19:39:15.837" v="45" actId="20577"/>
          <ac:spMkLst>
            <pc:docMk/>
            <pc:sldMk cId="3037582414" sldId="2112"/>
            <ac:spMk id="2" creationId="{C894FFC4-9478-3B45-9939-BE0DEAEBD225}"/>
          </ac:spMkLst>
        </pc:spChg>
        <pc:spChg chg="mod">
          <ac:chgData name="Sharon, Guni" userId="fad1fcbc-a203-42a6-b6e2-a56343780ca6" providerId="ADAL" clId="{93CB8E7A-94A2-8B49-B28C-CBFFF67BC09B}" dt="2021-10-19T19:50:53.652" v="490" actId="12"/>
          <ac:spMkLst>
            <pc:docMk/>
            <pc:sldMk cId="3037582414" sldId="2112"/>
            <ac:spMk id="3" creationId="{07E13438-7993-EF43-82A7-F66FF54954A3}"/>
          </ac:spMkLst>
        </pc:spChg>
        <pc:spChg chg="add mod">
          <ac:chgData name="Sharon, Guni" userId="fad1fcbc-a203-42a6-b6e2-a56343780ca6" providerId="ADAL" clId="{93CB8E7A-94A2-8B49-B28C-CBFFF67BC09B}" dt="2021-10-19T19:52:27.323" v="559" actId="1038"/>
          <ac:spMkLst>
            <pc:docMk/>
            <pc:sldMk cId="3037582414" sldId="2112"/>
            <ac:spMk id="5" creationId="{405B1CFD-0684-9346-B3D9-39BB8818FC9B}"/>
          </ac:spMkLst>
        </pc:spChg>
      </pc:sldChg>
      <pc:sldChg chg="addSp modSp new mod modAnim">
        <pc:chgData name="Sharon, Guni" userId="fad1fcbc-a203-42a6-b6e2-a56343780ca6" providerId="ADAL" clId="{93CB8E7A-94A2-8B49-B28C-CBFFF67BC09B}" dt="2021-10-26T14:53:00.051" v="8435" actId="20577"/>
        <pc:sldMkLst>
          <pc:docMk/>
          <pc:sldMk cId="519323301" sldId="2113"/>
        </pc:sldMkLst>
        <pc:spChg chg="mod">
          <ac:chgData name="Sharon, Guni" userId="fad1fcbc-a203-42a6-b6e2-a56343780ca6" providerId="ADAL" clId="{93CB8E7A-94A2-8B49-B28C-CBFFF67BC09B}" dt="2021-10-19T19:51:48.238" v="544" actId="313"/>
          <ac:spMkLst>
            <pc:docMk/>
            <pc:sldMk cId="519323301" sldId="2113"/>
            <ac:spMk id="2" creationId="{58B3D5C2-74E2-B944-8132-A0777CF5167A}"/>
          </ac:spMkLst>
        </pc:spChg>
        <pc:spChg chg="mod">
          <ac:chgData name="Sharon, Guni" userId="fad1fcbc-a203-42a6-b6e2-a56343780ca6" providerId="ADAL" clId="{93CB8E7A-94A2-8B49-B28C-CBFFF67BC09B}" dt="2021-10-19T20:06:59.933" v="965" actId="20577"/>
          <ac:spMkLst>
            <pc:docMk/>
            <pc:sldMk cId="519323301" sldId="2113"/>
            <ac:spMk id="3" creationId="{7FA20E3E-32A9-C248-B99E-83A13189FF22}"/>
          </ac:spMkLst>
        </pc:spChg>
        <pc:graphicFrameChg chg="add mod modGraphic">
          <ac:chgData name="Sharon, Guni" userId="fad1fcbc-a203-42a6-b6e2-a56343780ca6" providerId="ADAL" clId="{93CB8E7A-94A2-8B49-B28C-CBFFF67BC09B}" dt="2021-10-26T14:53:00.051" v="8435" actId="20577"/>
          <ac:graphicFrameMkLst>
            <pc:docMk/>
            <pc:sldMk cId="519323301" sldId="2113"/>
            <ac:graphicFrameMk id="5" creationId="{C2642F44-1330-394C-874D-4B4348C4C3C4}"/>
          </ac:graphicFrameMkLst>
        </pc:graphicFrameChg>
      </pc:sldChg>
      <pc:sldChg chg="addSp delSp modSp new mod">
        <pc:chgData name="Sharon, Guni" userId="fad1fcbc-a203-42a6-b6e2-a56343780ca6" providerId="ADAL" clId="{93CB8E7A-94A2-8B49-B28C-CBFFF67BC09B}" dt="2021-10-19T20:14:44.315" v="1099" actId="20577"/>
        <pc:sldMkLst>
          <pc:docMk/>
          <pc:sldMk cId="3997174768" sldId="2114"/>
        </pc:sldMkLst>
        <pc:spChg chg="mod">
          <ac:chgData name="Sharon, Guni" userId="fad1fcbc-a203-42a6-b6e2-a56343780ca6" providerId="ADAL" clId="{93CB8E7A-94A2-8B49-B28C-CBFFF67BC09B}" dt="2021-10-19T20:10:25.079" v="974"/>
          <ac:spMkLst>
            <pc:docMk/>
            <pc:sldMk cId="3997174768" sldId="2114"/>
            <ac:spMk id="2" creationId="{6322EF04-6976-F84B-9D8A-E295B7FA42C9}"/>
          </ac:spMkLst>
        </pc:spChg>
        <pc:spChg chg="mod">
          <ac:chgData name="Sharon, Guni" userId="fad1fcbc-a203-42a6-b6e2-a56343780ca6" providerId="ADAL" clId="{93CB8E7A-94A2-8B49-B28C-CBFFF67BC09B}" dt="2021-10-19T20:14:44.315" v="1099" actId="20577"/>
          <ac:spMkLst>
            <pc:docMk/>
            <pc:sldMk cId="3997174768" sldId="2114"/>
            <ac:spMk id="3" creationId="{1A07B7E7-66FF-A842-BB58-31F0FD649C85}"/>
          </ac:spMkLst>
        </pc:spChg>
        <pc:spChg chg="add del mod">
          <ac:chgData name="Sharon, Guni" userId="fad1fcbc-a203-42a6-b6e2-a56343780ca6" providerId="ADAL" clId="{93CB8E7A-94A2-8B49-B28C-CBFFF67BC09B}" dt="2021-10-19T20:11:33.351" v="1011" actId="478"/>
          <ac:spMkLst>
            <pc:docMk/>
            <pc:sldMk cId="3997174768" sldId="2114"/>
            <ac:spMk id="5" creationId="{4CB41B79-6E93-244F-8EBE-DEB2B49DB1D6}"/>
          </ac:spMkLst>
        </pc:spChg>
        <pc:picChg chg="add mod">
          <ac:chgData name="Sharon, Guni" userId="fad1fcbc-a203-42a6-b6e2-a56343780ca6" providerId="ADAL" clId="{93CB8E7A-94A2-8B49-B28C-CBFFF67BC09B}" dt="2021-10-19T20:11:53.248" v="1025" actId="1076"/>
          <ac:picMkLst>
            <pc:docMk/>
            <pc:sldMk cId="3997174768" sldId="2114"/>
            <ac:picMk id="1026" creationId="{2D821E0B-B788-6C49-8406-3FF3E33F5D73}"/>
          </ac:picMkLst>
        </pc:picChg>
      </pc:sldChg>
      <pc:sldChg chg="modSp new mod">
        <pc:chgData name="Sharon, Guni" userId="fad1fcbc-a203-42a6-b6e2-a56343780ca6" providerId="ADAL" clId="{93CB8E7A-94A2-8B49-B28C-CBFFF67BC09B}" dt="2021-10-19T20:21:44.177" v="1227" actId="20577"/>
        <pc:sldMkLst>
          <pc:docMk/>
          <pc:sldMk cId="899755185" sldId="2115"/>
        </pc:sldMkLst>
        <pc:spChg chg="mod">
          <ac:chgData name="Sharon, Guni" userId="fad1fcbc-a203-42a6-b6e2-a56343780ca6" providerId="ADAL" clId="{93CB8E7A-94A2-8B49-B28C-CBFFF67BC09B}" dt="2021-10-19T20:15:25.975" v="1101" actId="20577"/>
          <ac:spMkLst>
            <pc:docMk/>
            <pc:sldMk cId="899755185" sldId="2115"/>
            <ac:spMk id="2" creationId="{02E24818-CEFB-1F43-82E2-4BA86F6D649F}"/>
          </ac:spMkLst>
        </pc:spChg>
        <pc:spChg chg="mod">
          <ac:chgData name="Sharon, Guni" userId="fad1fcbc-a203-42a6-b6e2-a56343780ca6" providerId="ADAL" clId="{93CB8E7A-94A2-8B49-B28C-CBFFF67BC09B}" dt="2021-10-19T20:21:44.177" v="1227" actId="20577"/>
          <ac:spMkLst>
            <pc:docMk/>
            <pc:sldMk cId="899755185" sldId="2115"/>
            <ac:spMk id="3" creationId="{5849A3BC-FB0E-F947-B5F3-DE3436AF13F7}"/>
          </ac:spMkLst>
        </pc:spChg>
      </pc:sldChg>
      <pc:sldChg chg="modSp new mod">
        <pc:chgData name="Sharon, Guni" userId="fad1fcbc-a203-42a6-b6e2-a56343780ca6" providerId="ADAL" clId="{93CB8E7A-94A2-8B49-B28C-CBFFF67BC09B}" dt="2021-10-20T16:39:09.057" v="1483" actId="113"/>
        <pc:sldMkLst>
          <pc:docMk/>
          <pc:sldMk cId="21479521" sldId="2116"/>
        </pc:sldMkLst>
        <pc:spChg chg="mod">
          <ac:chgData name="Sharon, Guni" userId="fad1fcbc-a203-42a6-b6e2-a56343780ca6" providerId="ADAL" clId="{93CB8E7A-94A2-8B49-B28C-CBFFF67BC09B}" dt="2021-10-19T20:18:12.509" v="1142"/>
          <ac:spMkLst>
            <pc:docMk/>
            <pc:sldMk cId="21479521" sldId="2116"/>
            <ac:spMk id="2" creationId="{B88773EF-2907-AD44-9B6B-2BFC012B7621}"/>
          </ac:spMkLst>
        </pc:spChg>
        <pc:spChg chg="mod">
          <ac:chgData name="Sharon, Guni" userId="fad1fcbc-a203-42a6-b6e2-a56343780ca6" providerId="ADAL" clId="{93CB8E7A-94A2-8B49-B28C-CBFFF67BC09B}" dt="2021-10-20T16:39:09.057" v="1483" actId="113"/>
          <ac:spMkLst>
            <pc:docMk/>
            <pc:sldMk cId="21479521" sldId="2116"/>
            <ac:spMk id="3" creationId="{D7919F73-FC55-D34B-A888-D0E0B6A2DFA1}"/>
          </ac:spMkLst>
        </pc:spChg>
      </pc:sldChg>
      <pc:sldChg chg="addSp delSp modSp new mod">
        <pc:chgData name="Sharon, Guni" userId="fad1fcbc-a203-42a6-b6e2-a56343780ca6" providerId="ADAL" clId="{93CB8E7A-94A2-8B49-B28C-CBFFF67BC09B}" dt="2021-10-26T14:56:04.352" v="8441" actId="1076"/>
        <pc:sldMkLst>
          <pc:docMk/>
          <pc:sldMk cId="938035178" sldId="2117"/>
        </pc:sldMkLst>
        <pc:spChg chg="mod">
          <ac:chgData name="Sharon, Guni" userId="fad1fcbc-a203-42a6-b6e2-a56343780ca6" providerId="ADAL" clId="{93CB8E7A-94A2-8B49-B28C-CBFFF67BC09B}" dt="2021-10-20T18:12:21.886" v="2135" actId="20577"/>
          <ac:spMkLst>
            <pc:docMk/>
            <pc:sldMk cId="938035178" sldId="2117"/>
            <ac:spMk id="2" creationId="{1D8403DD-DB97-3744-9EE5-C024327F9A52}"/>
          </ac:spMkLst>
        </pc:spChg>
        <pc:spChg chg="mod">
          <ac:chgData name="Sharon, Guni" userId="fad1fcbc-a203-42a6-b6e2-a56343780ca6" providerId="ADAL" clId="{93CB8E7A-94A2-8B49-B28C-CBFFF67BC09B}" dt="2021-10-19T20:41:39.390" v="1446" actId="20577"/>
          <ac:spMkLst>
            <pc:docMk/>
            <pc:sldMk cId="938035178" sldId="2117"/>
            <ac:spMk id="3" creationId="{C00B1844-07AC-CC44-8C0C-30FFA9195C35}"/>
          </ac:spMkLst>
        </pc:spChg>
        <pc:spChg chg="add del">
          <ac:chgData name="Sharon, Guni" userId="fad1fcbc-a203-42a6-b6e2-a56343780ca6" providerId="ADAL" clId="{93CB8E7A-94A2-8B49-B28C-CBFFF67BC09B}" dt="2021-10-20T16:29:12.046" v="1462" actId="478"/>
          <ac:spMkLst>
            <pc:docMk/>
            <pc:sldMk cId="938035178" sldId="2117"/>
            <ac:spMk id="5" creationId="{1EAE7238-0803-E742-B70A-DB9F0443D6E5}"/>
          </ac:spMkLst>
        </pc:spChg>
        <pc:spChg chg="add del">
          <ac:chgData name="Sharon, Guni" userId="fad1fcbc-a203-42a6-b6e2-a56343780ca6" providerId="ADAL" clId="{93CB8E7A-94A2-8B49-B28C-CBFFF67BC09B}" dt="2021-10-20T16:29:19.348" v="1464" actId="478"/>
          <ac:spMkLst>
            <pc:docMk/>
            <pc:sldMk cId="938035178" sldId="2117"/>
            <ac:spMk id="7" creationId="{824D3F47-EB47-3B46-B88C-0F35FA338111}"/>
          </ac:spMkLst>
        </pc:spChg>
        <pc:spChg chg="add del">
          <ac:chgData name="Sharon, Guni" userId="fad1fcbc-a203-42a6-b6e2-a56343780ca6" providerId="ADAL" clId="{93CB8E7A-94A2-8B49-B28C-CBFFF67BC09B}" dt="2021-10-20T16:29:28.838" v="1466"/>
          <ac:spMkLst>
            <pc:docMk/>
            <pc:sldMk cId="938035178" sldId="2117"/>
            <ac:spMk id="9" creationId="{8825E9CB-F96C-AA4B-8D72-C535B2357276}"/>
          </ac:spMkLst>
        </pc:spChg>
        <pc:spChg chg="add">
          <ac:chgData name="Sharon, Guni" userId="fad1fcbc-a203-42a6-b6e2-a56343780ca6" providerId="ADAL" clId="{93CB8E7A-94A2-8B49-B28C-CBFFF67BC09B}" dt="2021-10-20T16:36:39.933" v="1480" actId="11529"/>
          <ac:spMkLst>
            <pc:docMk/>
            <pc:sldMk cId="938035178" sldId="2117"/>
            <ac:spMk id="14" creationId="{58024C76-93E8-214A-8BCD-BCA4E2B74547}"/>
          </ac:spMkLst>
        </pc:spChg>
        <pc:spChg chg="add del mod">
          <ac:chgData name="Sharon, Guni" userId="fad1fcbc-a203-42a6-b6e2-a56343780ca6" providerId="ADAL" clId="{93CB8E7A-94A2-8B49-B28C-CBFFF67BC09B}" dt="2021-10-20T16:43:09.106" v="1500" actId="478"/>
          <ac:spMkLst>
            <pc:docMk/>
            <pc:sldMk cId="938035178" sldId="2117"/>
            <ac:spMk id="15" creationId="{8273292E-396E-E641-9A7D-47937FA68DAD}"/>
          </ac:spMkLst>
        </pc:spChg>
        <pc:spChg chg="add mod">
          <ac:chgData name="Sharon, Guni" userId="fad1fcbc-a203-42a6-b6e2-a56343780ca6" providerId="ADAL" clId="{93CB8E7A-94A2-8B49-B28C-CBFFF67BC09B}" dt="2021-10-26T14:56:04.352" v="8441" actId="1076"/>
          <ac:spMkLst>
            <pc:docMk/>
            <pc:sldMk cId="938035178" sldId="2117"/>
            <ac:spMk id="16" creationId="{E483B7F0-EA15-D041-B34C-4F79F501A82D}"/>
          </ac:spMkLst>
        </pc:spChg>
        <pc:picChg chg="add del mod">
          <ac:chgData name="Sharon, Guni" userId="fad1fcbc-a203-42a6-b6e2-a56343780ca6" providerId="ADAL" clId="{93CB8E7A-94A2-8B49-B28C-CBFFF67BC09B}" dt="2021-10-20T16:29:07.718" v="1459" actId="478"/>
          <ac:picMkLst>
            <pc:docMk/>
            <pc:sldMk cId="938035178" sldId="2117"/>
            <ac:picMk id="6" creationId="{A67C85A5-1B76-384A-BA1E-952011E0A3E7}"/>
          </ac:picMkLst>
        </pc:picChg>
        <pc:picChg chg="add del mod">
          <ac:chgData name="Sharon, Guni" userId="fad1fcbc-a203-42a6-b6e2-a56343780ca6" providerId="ADAL" clId="{93CB8E7A-94A2-8B49-B28C-CBFFF67BC09B}" dt="2021-10-20T16:29:08.088" v="1460" actId="478"/>
          <ac:picMkLst>
            <pc:docMk/>
            <pc:sldMk cId="938035178" sldId="2117"/>
            <ac:picMk id="8" creationId="{9C913580-44B8-A148-A473-43268B3F652F}"/>
          </ac:picMkLst>
        </pc:picChg>
        <pc:picChg chg="add mod">
          <ac:chgData name="Sharon, Guni" userId="fad1fcbc-a203-42a6-b6e2-a56343780ca6" providerId="ADAL" clId="{93CB8E7A-94A2-8B49-B28C-CBFFF67BC09B}" dt="2021-10-20T16:31:14.540" v="1473" actId="1076"/>
          <ac:picMkLst>
            <pc:docMk/>
            <pc:sldMk cId="938035178" sldId="2117"/>
            <ac:picMk id="11" creationId="{187F194D-5B6B-114E-B11C-2474DA2F2932}"/>
          </ac:picMkLst>
        </pc:picChg>
        <pc:picChg chg="add mod">
          <ac:chgData name="Sharon, Guni" userId="fad1fcbc-a203-42a6-b6e2-a56343780ca6" providerId="ADAL" clId="{93CB8E7A-94A2-8B49-B28C-CBFFF67BC09B}" dt="2021-10-20T16:36:25.968" v="1479" actId="1076"/>
          <ac:picMkLst>
            <pc:docMk/>
            <pc:sldMk cId="938035178" sldId="2117"/>
            <ac:picMk id="13" creationId="{7AA5B6FE-E9C2-464B-9DDE-B3D69BE2BC2F}"/>
          </ac:picMkLst>
        </pc:picChg>
      </pc:sldChg>
      <pc:sldChg chg="addSp modSp new mod">
        <pc:chgData name="Sharon, Guni" userId="fad1fcbc-a203-42a6-b6e2-a56343780ca6" providerId="ADAL" clId="{93CB8E7A-94A2-8B49-B28C-CBFFF67BC09B}" dt="2021-10-26T14:57:06.249" v="8451" actId="20577"/>
        <pc:sldMkLst>
          <pc:docMk/>
          <pc:sldMk cId="1547122673" sldId="2118"/>
        </pc:sldMkLst>
        <pc:spChg chg="mod">
          <ac:chgData name="Sharon, Guni" userId="fad1fcbc-a203-42a6-b6e2-a56343780ca6" providerId="ADAL" clId="{93CB8E7A-94A2-8B49-B28C-CBFFF67BC09B}" dt="2021-10-20T18:12:42.544" v="2150" actId="20577"/>
          <ac:spMkLst>
            <pc:docMk/>
            <pc:sldMk cId="1547122673" sldId="2118"/>
            <ac:spMk id="2" creationId="{2F938DD9-E02E-0140-BD74-84E698A49B33}"/>
          </ac:spMkLst>
        </pc:spChg>
        <pc:spChg chg="mod">
          <ac:chgData name="Sharon, Guni" userId="fad1fcbc-a203-42a6-b6e2-a56343780ca6" providerId="ADAL" clId="{93CB8E7A-94A2-8B49-B28C-CBFFF67BC09B}" dt="2021-10-26T14:57:06.249" v="8451" actId="20577"/>
          <ac:spMkLst>
            <pc:docMk/>
            <pc:sldMk cId="1547122673" sldId="2118"/>
            <ac:spMk id="3" creationId="{62D35F03-9105-3B4A-9649-71A6E80BCB3B}"/>
          </ac:spMkLst>
        </pc:spChg>
        <pc:picChg chg="add mod">
          <ac:chgData name="Sharon, Guni" userId="fad1fcbc-a203-42a6-b6e2-a56343780ca6" providerId="ADAL" clId="{93CB8E7A-94A2-8B49-B28C-CBFFF67BC09B}" dt="2021-10-20T16:47:58.782" v="1699" actId="1076"/>
          <ac:picMkLst>
            <pc:docMk/>
            <pc:sldMk cId="1547122673" sldId="2118"/>
            <ac:picMk id="2050" creationId="{5CA1502C-ACC6-E64A-B306-34EC5A8AC596}"/>
          </ac:picMkLst>
        </pc:picChg>
      </pc:sldChg>
      <pc:sldChg chg="addSp modSp new mod modAnim">
        <pc:chgData name="Sharon, Guni" userId="fad1fcbc-a203-42a6-b6e2-a56343780ca6" providerId="ADAL" clId="{93CB8E7A-94A2-8B49-B28C-CBFFF67BC09B}" dt="2021-10-20T18:13:01.870" v="2164" actId="20577"/>
        <pc:sldMkLst>
          <pc:docMk/>
          <pc:sldMk cId="3170719927" sldId="2119"/>
        </pc:sldMkLst>
        <pc:spChg chg="mod">
          <ac:chgData name="Sharon, Guni" userId="fad1fcbc-a203-42a6-b6e2-a56343780ca6" providerId="ADAL" clId="{93CB8E7A-94A2-8B49-B28C-CBFFF67BC09B}" dt="2021-10-20T18:13:01.870" v="2164" actId="20577"/>
          <ac:spMkLst>
            <pc:docMk/>
            <pc:sldMk cId="3170719927" sldId="2119"/>
            <ac:spMk id="2" creationId="{4D0DB3EB-23DA-AB42-AE55-85296ECA1372}"/>
          </ac:spMkLst>
        </pc:spChg>
        <pc:spChg chg="mod">
          <ac:chgData name="Sharon, Guni" userId="fad1fcbc-a203-42a6-b6e2-a56343780ca6" providerId="ADAL" clId="{93CB8E7A-94A2-8B49-B28C-CBFFF67BC09B}" dt="2021-10-20T18:12:53.567" v="2157" actId="20577"/>
          <ac:spMkLst>
            <pc:docMk/>
            <pc:sldMk cId="3170719927" sldId="2119"/>
            <ac:spMk id="3" creationId="{930AA87A-628A-754A-9EF6-7089FF671D9A}"/>
          </ac:spMkLst>
        </pc:spChg>
        <pc:spChg chg="add mod">
          <ac:chgData name="Sharon, Guni" userId="fad1fcbc-a203-42a6-b6e2-a56343780ca6" providerId="ADAL" clId="{93CB8E7A-94A2-8B49-B28C-CBFFF67BC09B}" dt="2021-10-20T16:52:06.371" v="1909" actId="2085"/>
          <ac:spMkLst>
            <pc:docMk/>
            <pc:sldMk cId="3170719927" sldId="2119"/>
            <ac:spMk id="5" creationId="{C5E629F1-1743-9847-A41A-FF207610A1CD}"/>
          </ac:spMkLst>
        </pc:spChg>
        <pc:picChg chg="add mod">
          <ac:chgData name="Sharon, Guni" userId="fad1fcbc-a203-42a6-b6e2-a56343780ca6" providerId="ADAL" clId="{93CB8E7A-94A2-8B49-B28C-CBFFF67BC09B}" dt="2021-10-20T16:51:52.092" v="1906" actId="1037"/>
          <ac:picMkLst>
            <pc:docMk/>
            <pc:sldMk cId="3170719927" sldId="2119"/>
            <ac:picMk id="3074" creationId="{BEB8CA19-8F02-B741-9881-8DD791EE38FA}"/>
          </ac:picMkLst>
        </pc:picChg>
      </pc:sldChg>
      <pc:sldChg chg="addSp delSp modSp new mod modAnim">
        <pc:chgData name="Sharon, Guni" userId="fad1fcbc-a203-42a6-b6e2-a56343780ca6" providerId="ADAL" clId="{93CB8E7A-94A2-8B49-B28C-CBFFF67BC09B}" dt="2021-10-26T15:26:07.262" v="8511"/>
        <pc:sldMkLst>
          <pc:docMk/>
          <pc:sldMk cId="3190459122" sldId="2120"/>
        </pc:sldMkLst>
        <pc:spChg chg="mod">
          <ac:chgData name="Sharon, Guni" userId="fad1fcbc-a203-42a6-b6e2-a56343780ca6" providerId="ADAL" clId="{93CB8E7A-94A2-8B49-B28C-CBFFF67BC09B}" dt="2021-10-20T18:08:16.104" v="2054" actId="20577"/>
          <ac:spMkLst>
            <pc:docMk/>
            <pc:sldMk cId="3190459122" sldId="2120"/>
            <ac:spMk id="2" creationId="{51C34C6E-C3EB-B94C-A5F9-27B0D8DA6EEC}"/>
          </ac:spMkLst>
        </pc:spChg>
        <pc:spChg chg="mod">
          <ac:chgData name="Sharon, Guni" userId="fad1fcbc-a203-42a6-b6e2-a56343780ca6" providerId="ADAL" clId="{93CB8E7A-94A2-8B49-B28C-CBFFF67BC09B}" dt="2021-10-26T15:25:48.389" v="8510" actId="20577"/>
          <ac:spMkLst>
            <pc:docMk/>
            <pc:sldMk cId="3190459122" sldId="2120"/>
            <ac:spMk id="3" creationId="{84A6375A-E5C7-C845-AF4E-2EA1926F6FE5}"/>
          </ac:spMkLst>
        </pc:spChg>
        <pc:spChg chg="add del mod">
          <ac:chgData name="Sharon, Guni" userId="fad1fcbc-a203-42a6-b6e2-a56343780ca6" providerId="ADAL" clId="{93CB8E7A-94A2-8B49-B28C-CBFFF67BC09B}" dt="2021-10-20T18:08:40.017" v="2056"/>
          <ac:spMkLst>
            <pc:docMk/>
            <pc:sldMk cId="3190459122" sldId="2120"/>
            <ac:spMk id="6" creationId="{2F812E6F-FB30-DE4C-AB08-BF4B63A887B6}"/>
          </ac:spMkLst>
        </pc:spChg>
        <pc:graphicFrameChg chg="add del mod">
          <ac:chgData name="Sharon, Guni" userId="fad1fcbc-a203-42a6-b6e2-a56343780ca6" providerId="ADAL" clId="{93CB8E7A-94A2-8B49-B28C-CBFFF67BC09B}" dt="2021-10-20T18:08:40.017" v="2056"/>
          <ac:graphicFrameMkLst>
            <pc:docMk/>
            <pc:sldMk cId="3190459122" sldId="2120"/>
            <ac:graphicFrameMk id="5" creationId="{58FC65D4-6D6A-9941-A1B9-FB2580A09932}"/>
          </ac:graphicFrameMkLst>
        </pc:graphicFrame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098" creationId="{AE50E805-7837-4C4D-A446-1DC30D71A975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099" creationId="{5687A7A6-4639-A041-AE95-E6DBF00AD167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0" creationId="{774DC4B6-BCFA-1D46-BF31-36636AFA0AC6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1" creationId="{5D444C3E-3611-A84D-94FE-E10F3F15D1BA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2" creationId="{E907D93F-BA1A-1C41-9AF4-844AC65E9EEE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3" creationId="{1F267551-2187-C549-8860-73D78B2696EC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4" creationId="{C54065CC-48BE-D549-B489-A834C8E98723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5" creationId="{13733CA8-6D92-FF43-85FE-7ABBF470314F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6" creationId="{67913C05-48FB-6C4D-9AF4-2E477FB5D8E9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7" creationId="{719A4C17-07D8-2146-BAB8-D2EDCD1B9C65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8" creationId="{8E1F849D-1F04-D844-8241-86E54CBCBB49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09" creationId="{06E8D68A-D6E1-D74F-AE66-AEC706A8EDB0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0" creationId="{BEB68F14-C99E-9343-A4B6-0DB8508A6268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1" creationId="{6ADC5012-E473-3749-BA9D-D8E07AD7BC4A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2" creationId="{C2209652-30BD-5F4B-A30E-69D3DEE3229E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3" creationId="{15645490-23DB-BE4B-9BDD-B89D2800DE2D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4" creationId="{72CB3101-1B99-7443-BE45-B38EE3028D91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5" creationId="{DF1CB461-7039-E142-BCD9-795C45C4C3E8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6" creationId="{73DDDDCE-39AF-A745-9BF8-914D70AE61E4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7" creationId="{DE2BFC79-1555-3742-BA42-8A5B325ABFC7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8" creationId="{3AE2963B-CB77-4C45-9084-1D56ABD16A75}"/>
          </ac:picMkLst>
        </pc:picChg>
        <pc:picChg chg="add del mod">
          <ac:chgData name="Sharon, Guni" userId="fad1fcbc-a203-42a6-b6e2-a56343780ca6" providerId="ADAL" clId="{93CB8E7A-94A2-8B49-B28C-CBFFF67BC09B}" dt="2021-10-20T18:08:40.017" v="2056"/>
          <ac:picMkLst>
            <pc:docMk/>
            <pc:sldMk cId="3190459122" sldId="2120"/>
            <ac:picMk id="4119" creationId="{66B0190B-D4D2-0A4C-AA4D-D4B24844B498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29:11.280" v="2327" actId="1076"/>
        <pc:sldMkLst>
          <pc:docMk/>
          <pc:sldMk cId="622064416" sldId="2121"/>
        </pc:sldMkLst>
        <pc:spChg chg="del mod">
          <ac:chgData name="Sharon, Guni" userId="fad1fcbc-a203-42a6-b6e2-a56343780ca6" providerId="ADAL" clId="{93CB8E7A-94A2-8B49-B28C-CBFFF67BC09B}" dt="2021-10-20T18:27:32.460" v="2310"/>
          <ac:spMkLst>
            <pc:docMk/>
            <pc:sldMk cId="622064416" sldId="2121"/>
            <ac:spMk id="3" creationId="{C847F55F-3D8D-9242-A291-A1A89652AAFE}"/>
          </ac:spMkLst>
        </pc:spChg>
        <pc:spChg chg="add del mod">
          <ac:chgData name="Sharon, Guni" userId="fad1fcbc-a203-42a6-b6e2-a56343780ca6" providerId="ADAL" clId="{93CB8E7A-94A2-8B49-B28C-CBFFF67BC09B}" dt="2021-10-20T18:27:03.315" v="2308" actId="478"/>
          <ac:spMkLst>
            <pc:docMk/>
            <pc:sldMk cId="622064416" sldId="2121"/>
            <ac:spMk id="7" creationId="{091F380E-F804-E146-A7B4-B8D2B9BD5E68}"/>
          </ac:spMkLst>
        </pc:spChg>
        <pc:spChg chg="add mod">
          <ac:chgData name="Sharon, Guni" userId="fad1fcbc-a203-42a6-b6e2-a56343780ca6" providerId="ADAL" clId="{93CB8E7A-94A2-8B49-B28C-CBFFF67BC09B}" dt="2021-10-20T18:29:11.280" v="2327" actId="1076"/>
          <ac:spMkLst>
            <pc:docMk/>
            <pc:sldMk cId="622064416" sldId="2121"/>
            <ac:spMk id="11" creationId="{5C4B94D3-77C9-F64A-82FF-9A8EFFDE6F64}"/>
          </ac:spMkLst>
        </pc:spChg>
        <pc:picChg chg="add mod">
          <ac:chgData name="Sharon, Guni" userId="fad1fcbc-a203-42a6-b6e2-a56343780ca6" providerId="ADAL" clId="{93CB8E7A-94A2-8B49-B28C-CBFFF67BC09B}" dt="2021-10-20T18:27:39.925" v="2313" actId="1076"/>
          <ac:picMkLst>
            <pc:docMk/>
            <pc:sldMk cId="622064416" sldId="2121"/>
            <ac:picMk id="8" creationId="{53F51D3B-8F90-2041-B9C8-ED43034DBCD5}"/>
          </ac:picMkLst>
        </pc:picChg>
        <pc:picChg chg="add mod">
          <ac:chgData name="Sharon, Guni" userId="fad1fcbc-a203-42a6-b6e2-a56343780ca6" providerId="ADAL" clId="{93CB8E7A-94A2-8B49-B28C-CBFFF67BC09B}" dt="2021-10-20T18:27:51.749" v="2320" actId="14100"/>
          <ac:picMkLst>
            <pc:docMk/>
            <pc:sldMk cId="622064416" sldId="2121"/>
            <ac:picMk id="5122" creationId="{989E5C3B-F71A-8A4C-92C7-A2355F7FBD54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21:57:59.838" v="2594" actId="122"/>
        <pc:sldMkLst>
          <pc:docMk/>
          <pc:sldMk cId="899753660" sldId="2122"/>
        </pc:sldMkLst>
        <pc:spChg chg="del">
          <ac:chgData name="Sharon, Guni" userId="fad1fcbc-a203-42a6-b6e2-a56343780ca6" providerId="ADAL" clId="{93CB8E7A-94A2-8B49-B28C-CBFFF67BC09B}" dt="2021-10-20T18:30:15.202" v="2333"/>
          <ac:spMkLst>
            <pc:docMk/>
            <pc:sldMk cId="899753660" sldId="2122"/>
            <ac:spMk id="3" creationId="{61557C29-FA42-854C-B4FA-8684B8F64C5A}"/>
          </ac:spMkLst>
        </pc:spChg>
        <pc:spChg chg="add mod">
          <ac:chgData name="Sharon, Guni" userId="fad1fcbc-a203-42a6-b6e2-a56343780ca6" providerId="ADAL" clId="{93CB8E7A-94A2-8B49-B28C-CBFFF67BC09B}" dt="2021-10-20T18:54:53.379" v="2564" actId="1076"/>
          <ac:spMkLst>
            <pc:docMk/>
            <pc:sldMk cId="899753660" sldId="2122"/>
            <ac:spMk id="6" creationId="{4C4A3D6D-17ED-C54B-8E56-5C04C89C5CE4}"/>
          </ac:spMkLst>
        </pc:spChg>
        <pc:spChg chg="add del mod">
          <ac:chgData name="Sharon, Guni" userId="fad1fcbc-a203-42a6-b6e2-a56343780ca6" providerId="ADAL" clId="{93CB8E7A-94A2-8B49-B28C-CBFFF67BC09B}" dt="2021-10-20T18:55:03.035" v="2568" actId="478"/>
          <ac:spMkLst>
            <pc:docMk/>
            <pc:sldMk cId="899753660" sldId="2122"/>
            <ac:spMk id="10" creationId="{A932EF0E-3DD9-3D4B-8A5E-93B0E3F72F3C}"/>
          </ac:spMkLst>
        </pc:spChg>
        <pc:graphicFrameChg chg="add mod modGraphic">
          <ac:chgData name="Sharon, Guni" userId="fad1fcbc-a203-42a6-b6e2-a56343780ca6" providerId="ADAL" clId="{93CB8E7A-94A2-8B49-B28C-CBFFF67BC09B}" dt="2021-10-20T21:57:59.838" v="2594" actId="122"/>
          <ac:graphicFrameMkLst>
            <pc:docMk/>
            <pc:sldMk cId="899753660" sldId="2122"/>
            <ac:graphicFrameMk id="11" creationId="{5E160A1A-771F-C547-8234-56CB51F40253}"/>
          </ac:graphicFrameMkLst>
        </pc:graphicFrameChg>
        <pc:picChg chg="add mod">
          <ac:chgData name="Sharon, Guni" userId="fad1fcbc-a203-42a6-b6e2-a56343780ca6" providerId="ADAL" clId="{93CB8E7A-94A2-8B49-B28C-CBFFF67BC09B}" dt="2021-10-20T18:54:56.688" v="2565" actId="1076"/>
          <ac:picMkLst>
            <pc:docMk/>
            <pc:sldMk cId="899753660" sldId="2122"/>
            <ac:picMk id="8" creationId="{8412271D-4731-424E-92C3-E60415906CA6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33:30.262" v="2373" actId="1076"/>
        <pc:sldMkLst>
          <pc:docMk/>
          <pc:sldMk cId="1860267574" sldId="2123"/>
        </pc:sldMkLst>
        <pc:spChg chg="del">
          <ac:chgData name="Sharon, Guni" userId="fad1fcbc-a203-42a6-b6e2-a56343780ca6" providerId="ADAL" clId="{93CB8E7A-94A2-8B49-B28C-CBFFF67BC09B}" dt="2021-10-20T18:31:28.069" v="2354"/>
          <ac:spMkLst>
            <pc:docMk/>
            <pc:sldMk cId="1860267574" sldId="2123"/>
            <ac:spMk id="3" creationId="{849D48A4-FB78-7642-83E8-7387FF0080B2}"/>
          </ac:spMkLst>
        </pc:spChg>
        <pc:spChg chg="add mod">
          <ac:chgData name="Sharon, Guni" userId="fad1fcbc-a203-42a6-b6e2-a56343780ca6" providerId="ADAL" clId="{93CB8E7A-94A2-8B49-B28C-CBFFF67BC09B}" dt="2021-10-20T18:33:30.262" v="2373" actId="1076"/>
          <ac:spMkLst>
            <pc:docMk/>
            <pc:sldMk cId="1860267574" sldId="2123"/>
            <ac:spMk id="9" creationId="{057BF11D-BB7C-2D4A-A61A-1D6EE6E104C2}"/>
          </ac:spMkLst>
        </pc:spChg>
        <pc:picChg chg="add mod">
          <ac:chgData name="Sharon, Guni" userId="fad1fcbc-a203-42a6-b6e2-a56343780ca6" providerId="ADAL" clId="{93CB8E7A-94A2-8B49-B28C-CBFFF67BC09B}" dt="2021-10-20T18:32:02.338" v="2363" actId="1076"/>
          <ac:picMkLst>
            <pc:docMk/>
            <pc:sldMk cId="1860267574" sldId="2123"/>
            <ac:picMk id="6" creationId="{D5540F7F-96C5-8F40-A2BD-2BB57EC6DFD2}"/>
          </ac:picMkLst>
        </pc:picChg>
        <pc:picChg chg="add mod">
          <ac:chgData name="Sharon, Guni" userId="fad1fcbc-a203-42a6-b6e2-a56343780ca6" providerId="ADAL" clId="{93CB8E7A-94A2-8B49-B28C-CBFFF67BC09B}" dt="2021-10-20T18:33:26.758" v="2372" actId="14100"/>
          <ac:picMkLst>
            <pc:docMk/>
            <pc:sldMk cId="1860267574" sldId="2123"/>
            <ac:picMk id="6146" creationId="{EB3FF0F1-6F64-804E-9E1C-109A8D5BB3FA}"/>
          </ac:picMkLst>
        </pc:picChg>
      </pc:sldChg>
      <pc:sldChg chg="addSp modSp new mod">
        <pc:chgData name="Sharon, Guni" userId="fad1fcbc-a203-42a6-b6e2-a56343780ca6" providerId="ADAL" clId="{93CB8E7A-94A2-8B49-B28C-CBFFF67BC09B}" dt="2021-10-21T15:55:13.233" v="2894" actId="20577"/>
        <pc:sldMkLst>
          <pc:docMk/>
          <pc:sldMk cId="1898906147" sldId="2124"/>
        </pc:sldMkLst>
        <pc:spChg chg="mod">
          <ac:chgData name="Sharon, Guni" userId="fad1fcbc-a203-42a6-b6e2-a56343780ca6" providerId="ADAL" clId="{93CB8E7A-94A2-8B49-B28C-CBFFF67BC09B}" dt="2021-10-20T18:35:17.790" v="2408" actId="20577"/>
          <ac:spMkLst>
            <pc:docMk/>
            <pc:sldMk cId="1898906147" sldId="2124"/>
            <ac:spMk id="2" creationId="{E20FDB24-E608-7A48-905D-7A4452DDEA8E}"/>
          </ac:spMkLst>
        </pc:spChg>
        <pc:spChg chg="mod">
          <ac:chgData name="Sharon, Guni" userId="fad1fcbc-a203-42a6-b6e2-a56343780ca6" providerId="ADAL" clId="{93CB8E7A-94A2-8B49-B28C-CBFFF67BC09B}" dt="2021-10-21T15:55:13.233" v="2894" actId="20577"/>
          <ac:spMkLst>
            <pc:docMk/>
            <pc:sldMk cId="1898906147" sldId="2124"/>
            <ac:spMk id="3" creationId="{A4428173-77AB-D049-A024-383C5EDE934C}"/>
          </ac:spMkLst>
        </pc:spChg>
        <pc:graphicFrameChg chg="add mod modGraphic">
          <ac:chgData name="Sharon, Guni" userId="fad1fcbc-a203-42a6-b6e2-a56343780ca6" providerId="ADAL" clId="{93CB8E7A-94A2-8B49-B28C-CBFFF67BC09B}" dt="2021-10-21T15:53:49.765" v="2766" actId="122"/>
          <ac:graphicFrameMkLst>
            <pc:docMk/>
            <pc:sldMk cId="1898906147" sldId="2124"/>
            <ac:graphicFrameMk id="5" creationId="{D188F4BB-CFCB-A849-8D96-34932E3E8220}"/>
          </ac:graphicFrameMkLst>
        </pc:graphicFrameChg>
      </pc:sldChg>
      <pc:sldChg chg="addSp delSp modSp new mod">
        <pc:chgData name="Sharon, Guni" userId="fad1fcbc-a203-42a6-b6e2-a56343780ca6" providerId="ADAL" clId="{93CB8E7A-94A2-8B49-B28C-CBFFF67BC09B}" dt="2021-10-20T18:47:37.076" v="2517" actId="1076"/>
        <pc:sldMkLst>
          <pc:docMk/>
          <pc:sldMk cId="2941613104" sldId="2125"/>
        </pc:sldMkLst>
        <pc:spChg chg="del">
          <ac:chgData name="Sharon, Guni" userId="fad1fcbc-a203-42a6-b6e2-a56343780ca6" providerId="ADAL" clId="{93CB8E7A-94A2-8B49-B28C-CBFFF67BC09B}" dt="2021-10-20T18:47:22.054" v="2512"/>
          <ac:spMkLst>
            <pc:docMk/>
            <pc:sldMk cId="2941613104" sldId="2125"/>
            <ac:spMk id="3" creationId="{3E821FD9-2017-DB46-B9FF-3F12926E20D6}"/>
          </ac:spMkLst>
        </pc:spChg>
        <pc:picChg chg="add mod">
          <ac:chgData name="Sharon, Guni" userId="fad1fcbc-a203-42a6-b6e2-a56343780ca6" providerId="ADAL" clId="{93CB8E7A-94A2-8B49-B28C-CBFFF67BC09B}" dt="2021-10-20T18:47:25.156" v="2515" actId="1076"/>
          <ac:picMkLst>
            <pc:docMk/>
            <pc:sldMk cId="2941613104" sldId="2125"/>
            <ac:picMk id="6" creationId="{6285DAFE-48B3-B04D-8286-8025056CF417}"/>
          </ac:picMkLst>
        </pc:picChg>
        <pc:picChg chg="add mod">
          <ac:chgData name="Sharon, Guni" userId="fad1fcbc-a203-42a6-b6e2-a56343780ca6" providerId="ADAL" clId="{93CB8E7A-94A2-8B49-B28C-CBFFF67BC09B}" dt="2021-10-20T18:47:37.076" v="2517" actId="1076"/>
          <ac:picMkLst>
            <pc:docMk/>
            <pc:sldMk cId="2941613104" sldId="2125"/>
            <ac:picMk id="7170" creationId="{18CC6464-13C2-B942-AA6C-8CBAFA0C7244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6T14:59:05.385" v="8460" actId="403"/>
        <pc:sldMkLst>
          <pc:docMk/>
          <pc:sldMk cId="3136816634" sldId="2126"/>
        </pc:sldMkLst>
        <pc:spChg chg="del">
          <ac:chgData name="Sharon, Guni" userId="fad1fcbc-a203-42a6-b6e2-a56343780ca6" providerId="ADAL" clId="{93CB8E7A-94A2-8B49-B28C-CBFFF67BC09B}" dt="2021-10-20T18:48:32.590" v="2522"/>
          <ac:spMkLst>
            <pc:docMk/>
            <pc:sldMk cId="3136816634" sldId="2126"/>
            <ac:spMk id="3" creationId="{B842DCBC-EAE0-D94D-959C-81BAD592F4E7}"/>
          </ac:spMkLst>
        </pc:spChg>
        <pc:spChg chg="add mod">
          <ac:chgData name="Sharon, Guni" userId="fad1fcbc-a203-42a6-b6e2-a56343780ca6" providerId="ADAL" clId="{93CB8E7A-94A2-8B49-B28C-CBFFF67BC09B}" dt="2021-10-26T14:59:05.385" v="8460" actId="403"/>
          <ac:spMkLst>
            <pc:docMk/>
            <pc:sldMk cId="3136816634" sldId="2126"/>
            <ac:spMk id="6" creationId="{CC127E4F-68EC-7B40-8526-5CC09AD7C2F6}"/>
          </ac:spMkLst>
        </pc:spChg>
        <pc:picChg chg="add mod">
          <ac:chgData name="Sharon, Guni" userId="fad1fcbc-a203-42a6-b6e2-a56343780ca6" providerId="ADAL" clId="{93CB8E7A-94A2-8B49-B28C-CBFFF67BC09B}" dt="2021-10-20T18:48:57.862" v="2532" actId="14100"/>
          <ac:picMkLst>
            <pc:docMk/>
            <pc:sldMk cId="3136816634" sldId="2126"/>
            <ac:picMk id="8" creationId="{5055F26B-96B5-3944-82BC-1D80A3E4C3C1}"/>
          </ac:picMkLst>
        </pc:picChg>
        <pc:picChg chg="add mod">
          <ac:chgData name="Sharon, Guni" userId="fad1fcbc-a203-42a6-b6e2-a56343780ca6" providerId="ADAL" clId="{93CB8E7A-94A2-8B49-B28C-CBFFF67BC09B}" dt="2021-10-20T18:49:12.695" v="2535" actId="167"/>
          <ac:picMkLst>
            <pc:docMk/>
            <pc:sldMk cId="3136816634" sldId="2126"/>
            <ac:picMk id="8194" creationId="{EDCC7940-2571-3748-BF83-1D55356C69F8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50:29.015" v="2552" actId="14100"/>
        <pc:sldMkLst>
          <pc:docMk/>
          <pc:sldMk cId="2428933290" sldId="2127"/>
        </pc:sldMkLst>
        <pc:spChg chg="del">
          <ac:chgData name="Sharon, Guni" userId="fad1fcbc-a203-42a6-b6e2-a56343780ca6" providerId="ADAL" clId="{93CB8E7A-94A2-8B49-B28C-CBFFF67BC09B}" dt="2021-10-20T18:49:50.908" v="2539"/>
          <ac:spMkLst>
            <pc:docMk/>
            <pc:sldMk cId="2428933290" sldId="2127"/>
            <ac:spMk id="3" creationId="{004665C7-5101-3D4B-B007-05438D08ED8C}"/>
          </ac:spMkLst>
        </pc:spChg>
        <pc:spChg chg="add mod">
          <ac:chgData name="Sharon, Guni" userId="fad1fcbc-a203-42a6-b6e2-a56343780ca6" providerId="ADAL" clId="{93CB8E7A-94A2-8B49-B28C-CBFFF67BC09B}" dt="2021-10-20T18:49:37.652" v="2538" actId="1076"/>
          <ac:spMkLst>
            <pc:docMk/>
            <pc:sldMk cId="2428933290" sldId="2127"/>
            <ac:spMk id="6" creationId="{A6FA95C2-3673-4A4E-B414-46EE0617953E}"/>
          </ac:spMkLst>
        </pc:spChg>
        <pc:picChg chg="add mod">
          <ac:chgData name="Sharon, Guni" userId="fad1fcbc-a203-42a6-b6e2-a56343780ca6" providerId="ADAL" clId="{93CB8E7A-94A2-8B49-B28C-CBFFF67BC09B}" dt="2021-10-20T18:50:29.015" v="2552" actId="14100"/>
          <ac:picMkLst>
            <pc:docMk/>
            <pc:sldMk cId="2428933290" sldId="2127"/>
            <ac:picMk id="8" creationId="{B7D8AA8E-D4A7-724E-B968-C6C82629B37B}"/>
          </ac:picMkLst>
        </pc:picChg>
        <pc:picChg chg="add mod">
          <ac:chgData name="Sharon, Guni" userId="fad1fcbc-a203-42a6-b6e2-a56343780ca6" providerId="ADAL" clId="{93CB8E7A-94A2-8B49-B28C-CBFFF67BC09B}" dt="2021-10-20T18:50:25.244" v="2551" actId="1035"/>
          <ac:picMkLst>
            <pc:docMk/>
            <pc:sldMk cId="2428933290" sldId="2127"/>
            <ac:picMk id="9218" creationId="{EFF1B649-7B99-5A4B-8345-C8217D5DAB0A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0T18:51:31.327" v="2563" actId="1076"/>
        <pc:sldMkLst>
          <pc:docMk/>
          <pc:sldMk cId="1844065738" sldId="2128"/>
        </pc:sldMkLst>
        <pc:spChg chg="del">
          <ac:chgData name="Sharon, Guni" userId="fad1fcbc-a203-42a6-b6e2-a56343780ca6" providerId="ADAL" clId="{93CB8E7A-94A2-8B49-B28C-CBFFF67BC09B}" dt="2021-10-20T18:51:18.594" v="2558"/>
          <ac:spMkLst>
            <pc:docMk/>
            <pc:sldMk cId="1844065738" sldId="2128"/>
            <ac:spMk id="3" creationId="{97BA4547-22DF-6943-B53D-5F6ED71F995B}"/>
          </ac:spMkLst>
        </pc:spChg>
        <pc:spChg chg="add mod">
          <ac:chgData name="Sharon, Guni" userId="fad1fcbc-a203-42a6-b6e2-a56343780ca6" providerId="ADAL" clId="{93CB8E7A-94A2-8B49-B28C-CBFFF67BC09B}" dt="2021-10-20T18:51:04.983" v="2557" actId="1076"/>
          <ac:spMkLst>
            <pc:docMk/>
            <pc:sldMk cId="1844065738" sldId="2128"/>
            <ac:spMk id="6" creationId="{CB8092DB-DF63-6B49-8BC4-997391167002}"/>
          </ac:spMkLst>
        </pc:spChg>
        <pc:picChg chg="add mod">
          <ac:chgData name="Sharon, Guni" userId="fad1fcbc-a203-42a6-b6e2-a56343780ca6" providerId="ADAL" clId="{93CB8E7A-94A2-8B49-B28C-CBFFF67BC09B}" dt="2021-10-20T18:51:21.663" v="2561" actId="1076"/>
          <ac:picMkLst>
            <pc:docMk/>
            <pc:sldMk cId="1844065738" sldId="2128"/>
            <ac:picMk id="8" creationId="{64AFFA2E-4A4F-CE49-A2EC-0CDF59A7A2EA}"/>
          </ac:picMkLst>
        </pc:picChg>
        <pc:picChg chg="add mod">
          <ac:chgData name="Sharon, Guni" userId="fad1fcbc-a203-42a6-b6e2-a56343780ca6" providerId="ADAL" clId="{93CB8E7A-94A2-8B49-B28C-CBFFF67BC09B}" dt="2021-10-20T18:51:31.327" v="2563" actId="1076"/>
          <ac:picMkLst>
            <pc:docMk/>
            <pc:sldMk cId="1844065738" sldId="2128"/>
            <ac:picMk id="10242" creationId="{C9FBE3B6-43DB-024F-8CFD-ED8B08B21B3B}"/>
          </ac:picMkLst>
        </pc:picChg>
      </pc:sldChg>
      <pc:sldChg chg="modSp new mod modAnim">
        <pc:chgData name="Sharon, Guni" userId="fad1fcbc-a203-42a6-b6e2-a56343780ca6" providerId="ADAL" clId="{93CB8E7A-94A2-8B49-B28C-CBFFF67BC09B}" dt="2021-10-26T15:30:48.298" v="8519"/>
        <pc:sldMkLst>
          <pc:docMk/>
          <pc:sldMk cId="837031911" sldId="2129"/>
        </pc:sldMkLst>
        <pc:spChg chg="mod">
          <ac:chgData name="Sharon, Guni" userId="fad1fcbc-a203-42a6-b6e2-a56343780ca6" providerId="ADAL" clId="{93CB8E7A-94A2-8B49-B28C-CBFFF67BC09B}" dt="2021-10-21T16:36:52.262" v="3609" actId="20577"/>
          <ac:spMkLst>
            <pc:docMk/>
            <pc:sldMk cId="837031911" sldId="2129"/>
            <ac:spMk id="2" creationId="{5ED6AD6A-4FB2-C141-BD32-F7DC6BA701FE}"/>
          </ac:spMkLst>
        </pc:spChg>
        <pc:spChg chg="mod">
          <ac:chgData name="Sharon, Guni" userId="fad1fcbc-a203-42a6-b6e2-a56343780ca6" providerId="ADAL" clId="{93CB8E7A-94A2-8B49-B28C-CBFFF67BC09B}" dt="2021-10-26T15:30:22.289" v="8518" actId="20577"/>
          <ac:spMkLst>
            <pc:docMk/>
            <pc:sldMk cId="837031911" sldId="2129"/>
            <ac:spMk id="3" creationId="{17E4BF96-0528-C249-BF49-D859584593FF}"/>
          </ac:spMkLst>
        </pc:spChg>
      </pc:sldChg>
      <pc:sldChg chg="modSp new del">
        <pc:chgData name="Sharon, Guni" userId="fad1fcbc-a203-42a6-b6e2-a56343780ca6" providerId="ADAL" clId="{93CB8E7A-94A2-8B49-B28C-CBFFF67BC09B}" dt="2021-10-21T16:41:37.581" v="3665" actId="2696"/>
        <pc:sldMkLst>
          <pc:docMk/>
          <pc:sldMk cId="3353602928" sldId="2130"/>
        </pc:sldMkLst>
        <pc:spChg chg="mod">
          <ac:chgData name="Sharon, Guni" userId="fad1fcbc-a203-42a6-b6e2-a56343780ca6" providerId="ADAL" clId="{93CB8E7A-94A2-8B49-B28C-CBFFF67BC09B}" dt="2021-10-21T16:35:15.470" v="3543"/>
          <ac:spMkLst>
            <pc:docMk/>
            <pc:sldMk cId="3353602928" sldId="2130"/>
            <ac:spMk id="3" creationId="{2C4FE50A-C0E8-2040-9F7A-DCBA9EE5AB5F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5:46:36.934" v="8613"/>
        <pc:sldMkLst>
          <pc:docMk/>
          <pc:sldMk cId="2912873465" sldId="2131"/>
        </pc:sldMkLst>
        <pc:spChg chg="mod">
          <ac:chgData name="Sharon, Guni" userId="fad1fcbc-a203-42a6-b6e2-a56343780ca6" providerId="ADAL" clId="{93CB8E7A-94A2-8B49-B28C-CBFFF67BC09B}" dt="2021-10-21T16:52:57.983" v="3828" actId="20577"/>
          <ac:spMkLst>
            <pc:docMk/>
            <pc:sldMk cId="2912873465" sldId="2131"/>
            <ac:spMk id="2" creationId="{C1E75C29-BD79-244C-84D4-660397122DAF}"/>
          </ac:spMkLst>
        </pc:spChg>
        <pc:spChg chg="mod">
          <ac:chgData name="Sharon, Guni" userId="fad1fcbc-a203-42a6-b6e2-a56343780ca6" providerId="ADAL" clId="{93CB8E7A-94A2-8B49-B28C-CBFFF67BC09B}" dt="2021-10-26T15:43:26.345" v="8598"/>
          <ac:spMkLst>
            <pc:docMk/>
            <pc:sldMk cId="2912873465" sldId="2131"/>
            <ac:spMk id="3" creationId="{119847F9-FC0A-3C43-A961-C770B693B812}"/>
          </ac:spMkLst>
        </pc:spChg>
      </pc:sldChg>
      <pc:sldChg chg="addSp modSp add mod modAnim">
        <pc:chgData name="Sharon, Guni" userId="fad1fcbc-a203-42a6-b6e2-a56343780ca6" providerId="ADAL" clId="{93CB8E7A-94A2-8B49-B28C-CBFFF67BC09B}" dt="2021-10-26T15:46:57.540" v="8616"/>
        <pc:sldMkLst>
          <pc:docMk/>
          <pc:sldMk cId="1300747618" sldId="2132"/>
        </pc:sldMkLst>
        <pc:spChg chg="mod">
          <ac:chgData name="Sharon, Guni" userId="fad1fcbc-a203-42a6-b6e2-a56343780ca6" providerId="ADAL" clId="{93CB8E7A-94A2-8B49-B28C-CBFFF67BC09B}" dt="2021-10-26T15:43:47.364" v="8599"/>
          <ac:spMkLst>
            <pc:docMk/>
            <pc:sldMk cId="1300747618" sldId="2132"/>
            <ac:spMk id="2" creationId="{C1E75C29-BD79-244C-84D4-660397122DAF}"/>
          </ac:spMkLst>
        </pc:spChg>
        <pc:spChg chg="mod">
          <ac:chgData name="Sharon, Guni" userId="fad1fcbc-a203-42a6-b6e2-a56343780ca6" providerId="ADAL" clId="{93CB8E7A-94A2-8B49-B28C-CBFFF67BC09B}" dt="2021-10-26T15:45:30.684" v="8609"/>
          <ac:spMkLst>
            <pc:docMk/>
            <pc:sldMk cId="1300747618" sldId="2132"/>
            <ac:spMk id="3" creationId="{119847F9-FC0A-3C43-A961-C770B693B812}"/>
          </ac:spMkLst>
        </pc:spChg>
        <pc:spChg chg="add mod">
          <ac:chgData name="Sharon, Guni" userId="fad1fcbc-a203-42a6-b6e2-a56343780ca6" providerId="ADAL" clId="{93CB8E7A-94A2-8B49-B28C-CBFFF67BC09B}" dt="2021-10-26T15:45:55.482" v="8612" actId="14100"/>
          <ac:spMkLst>
            <pc:docMk/>
            <pc:sldMk cId="1300747618" sldId="2132"/>
            <ac:spMk id="5" creationId="{05379CB6-18BA-2E4B-AB61-73B2E9113030}"/>
          </ac:spMkLst>
        </pc:spChg>
        <pc:spChg chg="add mod">
          <ac:chgData name="Sharon, Guni" userId="fad1fcbc-a203-42a6-b6e2-a56343780ca6" providerId="ADAL" clId="{93CB8E7A-94A2-8B49-B28C-CBFFF67BC09B}" dt="2021-10-26T15:45:36.778" v="8611" actId="1076"/>
          <ac:spMkLst>
            <pc:docMk/>
            <pc:sldMk cId="1300747618" sldId="2132"/>
            <ac:spMk id="6" creationId="{4A13F314-A7E4-E247-BC28-DA6BDECAFFF9}"/>
          </ac:spMkLst>
        </pc:spChg>
      </pc:sldChg>
      <pc:sldChg chg="modSp add">
        <pc:chgData name="Sharon, Guni" userId="fad1fcbc-a203-42a6-b6e2-a56343780ca6" providerId="ADAL" clId="{93CB8E7A-94A2-8B49-B28C-CBFFF67BC09B}" dt="2021-10-26T15:52:48.466" v="8675" actId="207"/>
        <pc:sldMkLst>
          <pc:docMk/>
          <pc:sldMk cId="2671900545" sldId="2133"/>
        </pc:sldMkLst>
        <pc:spChg chg="mod">
          <ac:chgData name="Sharon, Guni" userId="fad1fcbc-a203-42a6-b6e2-a56343780ca6" providerId="ADAL" clId="{93CB8E7A-94A2-8B49-B28C-CBFFF67BC09B}" dt="2021-10-26T15:52:48.466" v="8675" actId="207"/>
          <ac:spMkLst>
            <pc:docMk/>
            <pc:sldMk cId="2671900545" sldId="2133"/>
            <ac:spMk id="3" creationId="{17E4BF96-0528-C249-BF49-D859584593FF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5:55:12.216" v="8698"/>
        <pc:sldMkLst>
          <pc:docMk/>
          <pc:sldMk cId="3724310253" sldId="2134"/>
        </pc:sldMkLst>
        <pc:spChg chg="mod">
          <ac:chgData name="Sharon, Guni" userId="fad1fcbc-a203-42a6-b6e2-a56343780ca6" providerId="ADAL" clId="{93CB8E7A-94A2-8B49-B28C-CBFFF67BC09B}" dt="2021-10-21T19:58:44.635" v="4603" actId="313"/>
          <ac:spMkLst>
            <pc:docMk/>
            <pc:sldMk cId="3724310253" sldId="2134"/>
            <ac:spMk id="2" creationId="{7C08820F-F6F5-4147-A4C9-0CBC89932895}"/>
          </ac:spMkLst>
        </pc:spChg>
        <pc:spChg chg="mod">
          <ac:chgData name="Sharon, Guni" userId="fad1fcbc-a203-42a6-b6e2-a56343780ca6" providerId="ADAL" clId="{93CB8E7A-94A2-8B49-B28C-CBFFF67BC09B}" dt="2021-10-26T15:54:46.241" v="8696" actId="20577"/>
          <ac:spMkLst>
            <pc:docMk/>
            <pc:sldMk cId="3724310253" sldId="2134"/>
            <ac:spMk id="3" creationId="{67576645-2C89-CC4C-80D7-DC41EBB8D1CC}"/>
          </ac:spMkLst>
        </pc:spChg>
      </pc:sldChg>
      <pc:sldChg chg="addSp delSp modSp new mod modAnim">
        <pc:chgData name="Sharon, Guni" userId="fad1fcbc-a203-42a6-b6e2-a56343780ca6" providerId="ADAL" clId="{93CB8E7A-94A2-8B49-B28C-CBFFF67BC09B}" dt="2021-10-26T15:49:05.517" v="8635"/>
        <pc:sldMkLst>
          <pc:docMk/>
          <pc:sldMk cId="2038532675" sldId="2135"/>
        </pc:sldMkLst>
        <pc:spChg chg="mod">
          <ac:chgData name="Sharon, Guni" userId="fad1fcbc-a203-42a6-b6e2-a56343780ca6" providerId="ADAL" clId="{93CB8E7A-94A2-8B49-B28C-CBFFF67BC09B}" dt="2021-10-26T15:47:13.770" v="8618" actId="207"/>
          <ac:spMkLst>
            <pc:docMk/>
            <pc:sldMk cId="2038532675" sldId="2135"/>
            <ac:spMk id="2" creationId="{BC0183A7-87BF-E547-AC80-73444DD5BDE1}"/>
          </ac:spMkLst>
        </pc:spChg>
        <pc:spChg chg="mod">
          <ac:chgData name="Sharon, Guni" userId="fad1fcbc-a203-42a6-b6e2-a56343780ca6" providerId="ADAL" clId="{93CB8E7A-94A2-8B49-B28C-CBFFF67BC09B}" dt="2021-10-26T15:48:16.429" v="8621" actId="20577"/>
          <ac:spMkLst>
            <pc:docMk/>
            <pc:sldMk cId="2038532675" sldId="2135"/>
            <ac:spMk id="3" creationId="{B0C05204-FDE6-E042-B767-17A85405DFAA}"/>
          </ac:spMkLst>
        </pc:spChg>
        <pc:spChg chg="add mod">
          <ac:chgData name="Sharon, Guni" userId="fad1fcbc-a203-42a6-b6e2-a56343780ca6" providerId="ADAL" clId="{93CB8E7A-94A2-8B49-B28C-CBFFF67BC09B}" dt="2021-10-26T15:48:22.429" v="8623" actId="1038"/>
          <ac:spMkLst>
            <pc:docMk/>
            <pc:sldMk cId="2038532675" sldId="2135"/>
            <ac:spMk id="5" creationId="{13561794-CDBD-604C-8375-C24717D571BF}"/>
          </ac:spMkLst>
        </pc:spChg>
        <pc:spChg chg="add mod">
          <ac:chgData name="Sharon, Guni" userId="fad1fcbc-a203-42a6-b6e2-a56343780ca6" providerId="ADAL" clId="{93CB8E7A-94A2-8B49-B28C-CBFFF67BC09B}" dt="2021-10-26T15:48:26.273" v="8629" actId="14100"/>
          <ac:spMkLst>
            <pc:docMk/>
            <pc:sldMk cId="2038532675" sldId="2135"/>
            <ac:spMk id="6" creationId="{C51D7931-639C-8443-8EFE-B2B62DC95186}"/>
          </ac:spMkLst>
        </pc:spChg>
        <pc:spChg chg="add mod">
          <ac:chgData name="Sharon, Guni" userId="fad1fcbc-a203-42a6-b6e2-a56343780ca6" providerId="ADAL" clId="{93CB8E7A-94A2-8B49-B28C-CBFFF67BC09B}" dt="2021-10-26T15:48:29.509" v="8630" actId="1076"/>
          <ac:spMkLst>
            <pc:docMk/>
            <pc:sldMk cId="2038532675" sldId="2135"/>
            <ac:spMk id="7" creationId="{64DE96B0-0B48-2F4E-9666-B81B13884749}"/>
          </ac:spMkLst>
        </pc:spChg>
        <pc:spChg chg="add mod">
          <ac:chgData name="Sharon, Guni" userId="fad1fcbc-a203-42a6-b6e2-a56343780ca6" providerId="ADAL" clId="{93CB8E7A-94A2-8B49-B28C-CBFFF67BC09B}" dt="2021-10-26T15:48:32.240" v="8631" actId="1076"/>
          <ac:spMkLst>
            <pc:docMk/>
            <pc:sldMk cId="2038532675" sldId="2135"/>
            <ac:spMk id="8" creationId="{906A45D2-A9A4-744E-8F13-893B94E76397}"/>
          </ac:spMkLst>
        </pc:spChg>
        <pc:spChg chg="add mod">
          <ac:chgData name="Sharon, Guni" userId="fad1fcbc-a203-42a6-b6e2-a56343780ca6" providerId="ADAL" clId="{93CB8E7A-94A2-8B49-B28C-CBFFF67BC09B}" dt="2021-10-21T19:56:33.123" v="4588" actId="1076"/>
          <ac:spMkLst>
            <pc:docMk/>
            <pc:sldMk cId="2038532675" sldId="2135"/>
            <ac:spMk id="14" creationId="{5CAFC9A7-3268-D349-B0ED-1DC4B11DA863}"/>
          </ac:spMkLst>
        </pc:spChg>
        <pc:cxnChg chg="add del mod">
          <ac:chgData name="Sharon, Guni" userId="fad1fcbc-a203-42a6-b6e2-a56343780ca6" providerId="ADAL" clId="{93CB8E7A-94A2-8B49-B28C-CBFFF67BC09B}" dt="2021-10-21T19:53:47.951" v="4558" actId="478"/>
          <ac:cxnSpMkLst>
            <pc:docMk/>
            <pc:sldMk cId="2038532675" sldId="2135"/>
            <ac:cxnSpMk id="10" creationId="{CA373B77-D7E1-5944-8950-F2E10935896C}"/>
          </ac:cxnSpMkLst>
        </pc:cxnChg>
        <pc:cxnChg chg="add del mod">
          <ac:chgData name="Sharon, Guni" userId="fad1fcbc-a203-42a6-b6e2-a56343780ca6" providerId="ADAL" clId="{93CB8E7A-94A2-8B49-B28C-CBFFF67BC09B}" dt="2021-10-21T19:53:48.907" v="4559" actId="478"/>
          <ac:cxnSpMkLst>
            <pc:docMk/>
            <pc:sldMk cId="2038532675" sldId="2135"/>
            <ac:cxnSpMk id="11" creationId="{390824FA-DD9A-3F47-9481-E572E9EB43C1}"/>
          </ac:cxnSpMkLst>
        </pc:cxnChg>
      </pc:sldChg>
      <pc:sldChg chg="modSp new mod modAnim">
        <pc:chgData name="Sharon, Guni" userId="fad1fcbc-a203-42a6-b6e2-a56343780ca6" providerId="ADAL" clId="{93CB8E7A-94A2-8B49-B28C-CBFFF67BC09B}" dt="2021-10-26T15:52:13.555" v="8672"/>
        <pc:sldMkLst>
          <pc:docMk/>
          <pc:sldMk cId="11244143" sldId="2136"/>
        </pc:sldMkLst>
        <pc:spChg chg="mod">
          <ac:chgData name="Sharon, Guni" userId="fad1fcbc-a203-42a6-b6e2-a56343780ca6" providerId="ADAL" clId="{93CB8E7A-94A2-8B49-B28C-CBFFF67BC09B}" dt="2021-10-21T20:26:31.827" v="4981" actId="20577"/>
          <ac:spMkLst>
            <pc:docMk/>
            <pc:sldMk cId="11244143" sldId="2136"/>
            <ac:spMk id="2" creationId="{697287C2-8BFC-F140-A8B6-0982B287824E}"/>
          </ac:spMkLst>
        </pc:spChg>
        <pc:spChg chg="mod">
          <ac:chgData name="Sharon, Guni" userId="fad1fcbc-a203-42a6-b6e2-a56343780ca6" providerId="ADAL" clId="{93CB8E7A-94A2-8B49-B28C-CBFFF67BC09B}" dt="2021-10-26T15:52:07.055" v="8671"/>
          <ac:spMkLst>
            <pc:docMk/>
            <pc:sldMk cId="11244143" sldId="2136"/>
            <ac:spMk id="3" creationId="{03DBD386-DA09-024C-93CD-DDEB9E92C3E3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5:56:03.161" v="8699"/>
        <pc:sldMkLst>
          <pc:docMk/>
          <pc:sldMk cId="14780212" sldId="2137"/>
        </pc:sldMkLst>
        <pc:spChg chg="mod">
          <ac:chgData name="Sharon, Guni" userId="fad1fcbc-a203-42a6-b6e2-a56343780ca6" providerId="ADAL" clId="{93CB8E7A-94A2-8B49-B28C-CBFFF67BC09B}" dt="2021-10-22T15:49:38.753" v="5262" actId="20577"/>
          <ac:spMkLst>
            <pc:docMk/>
            <pc:sldMk cId="14780212" sldId="2137"/>
            <ac:spMk id="2" creationId="{3B4682D6-2643-494B-B256-09827295FBD1}"/>
          </ac:spMkLst>
        </pc:spChg>
        <pc:spChg chg="mod">
          <ac:chgData name="Sharon, Guni" userId="fad1fcbc-a203-42a6-b6e2-a56343780ca6" providerId="ADAL" clId="{93CB8E7A-94A2-8B49-B28C-CBFFF67BC09B}" dt="2021-10-26T15:55:01.461" v="8697"/>
          <ac:spMkLst>
            <pc:docMk/>
            <pc:sldMk cId="14780212" sldId="2137"/>
            <ac:spMk id="3" creationId="{94598750-B401-D346-A73B-E9311B5C81DD}"/>
          </ac:spMkLst>
        </pc:spChg>
      </pc:sldChg>
      <pc:sldChg chg="addSp delSp modSp new mod">
        <pc:chgData name="Sharon, Guni" userId="fad1fcbc-a203-42a6-b6e2-a56343780ca6" providerId="ADAL" clId="{93CB8E7A-94A2-8B49-B28C-CBFFF67BC09B}" dt="2021-10-22T17:24:45.064" v="6447" actId="1076"/>
        <pc:sldMkLst>
          <pc:docMk/>
          <pc:sldMk cId="3704807145" sldId="2138"/>
        </pc:sldMkLst>
        <pc:spChg chg="mod">
          <ac:chgData name="Sharon, Guni" userId="fad1fcbc-a203-42a6-b6e2-a56343780ca6" providerId="ADAL" clId="{93CB8E7A-94A2-8B49-B28C-CBFFF67BC09B}" dt="2021-10-22T16:12:22.339" v="5648"/>
          <ac:spMkLst>
            <pc:docMk/>
            <pc:sldMk cId="3704807145" sldId="2138"/>
            <ac:spMk id="2" creationId="{554BADE8-075F-354C-BAA9-63D7EDA482ED}"/>
          </ac:spMkLst>
        </pc:spChg>
        <pc:spChg chg="del">
          <ac:chgData name="Sharon, Guni" userId="fad1fcbc-a203-42a6-b6e2-a56343780ca6" providerId="ADAL" clId="{93CB8E7A-94A2-8B49-B28C-CBFFF67BC09B}" dt="2021-10-22T16:09:16.303" v="5632"/>
          <ac:spMkLst>
            <pc:docMk/>
            <pc:sldMk cId="3704807145" sldId="2138"/>
            <ac:spMk id="3" creationId="{E27F1FFC-03A1-E84A-AC07-6DFA040DBC63}"/>
          </ac:spMkLst>
        </pc:spChg>
        <pc:spChg chg="add del mod">
          <ac:chgData name="Sharon, Guni" userId="fad1fcbc-a203-42a6-b6e2-a56343780ca6" providerId="ADAL" clId="{93CB8E7A-94A2-8B49-B28C-CBFFF67BC09B}" dt="2021-10-22T16:12:11.583" v="5645"/>
          <ac:spMkLst>
            <pc:docMk/>
            <pc:sldMk cId="3704807145" sldId="2138"/>
            <ac:spMk id="10" creationId="{C7A38904-FEDF-D149-997D-EC7088887B2D}"/>
          </ac:spMkLst>
        </pc:spChg>
        <pc:spChg chg="add mod">
          <ac:chgData name="Sharon, Guni" userId="fad1fcbc-a203-42a6-b6e2-a56343780ca6" providerId="ADAL" clId="{93CB8E7A-94A2-8B49-B28C-CBFFF67BC09B}" dt="2021-10-22T16:21:48.284" v="5672" actId="1076"/>
          <ac:spMkLst>
            <pc:docMk/>
            <pc:sldMk cId="3704807145" sldId="2138"/>
            <ac:spMk id="13" creationId="{6540BAB0-9A91-BC43-9B34-8E15C8478F79}"/>
          </ac:spMkLst>
        </pc:spChg>
        <pc:spChg chg="add mod">
          <ac:chgData name="Sharon, Guni" userId="fad1fcbc-a203-42a6-b6e2-a56343780ca6" providerId="ADAL" clId="{93CB8E7A-94A2-8B49-B28C-CBFFF67BC09B}" dt="2021-10-22T17:24:31.461" v="6445" actId="478"/>
          <ac:spMkLst>
            <pc:docMk/>
            <pc:sldMk cId="3704807145" sldId="2138"/>
            <ac:spMk id="15" creationId="{D4110C51-1BA3-4643-8ADC-FBA86149FE2B}"/>
          </ac:spMkLst>
        </pc:spChg>
        <pc:picChg chg="add del mod">
          <ac:chgData name="Sharon, Guni" userId="fad1fcbc-a203-42a6-b6e2-a56343780ca6" providerId="ADAL" clId="{93CB8E7A-94A2-8B49-B28C-CBFFF67BC09B}" dt="2021-10-22T16:10:30.564" v="5644" actId="478"/>
          <ac:picMkLst>
            <pc:docMk/>
            <pc:sldMk cId="3704807145" sldId="2138"/>
            <ac:picMk id="6" creationId="{7F14DC8A-4013-164E-B4B9-0D6E36E9B97C}"/>
          </ac:picMkLst>
        </pc:picChg>
        <pc:picChg chg="add del mod">
          <ac:chgData name="Sharon, Guni" userId="fad1fcbc-a203-42a6-b6e2-a56343780ca6" providerId="ADAL" clId="{93CB8E7A-94A2-8B49-B28C-CBFFF67BC09B}" dt="2021-10-22T16:10:25.810" v="5643" actId="478"/>
          <ac:picMkLst>
            <pc:docMk/>
            <pc:sldMk cId="3704807145" sldId="2138"/>
            <ac:picMk id="8" creationId="{FD68B9DC-E2FE-E945-9391-41FAF76CEED1}"/>
          </ac:picMkLst>
        </pc:picChg>
        <pc:picChg chg="add del mod">
          <ac:chgData name="Sharon, Guni" userId="fad1fcbc-a203-42a6-b6e2-a56343780ca6" providerId="ADAL" clId="{93CB8E7A-94A2-8B49-B28C-CBFFF67BC09B}" dt="2021-10-22T17:24:31.461" v="6445" actId="478"/>
          <ac:picMkLst>
            <pc:docMk/>
            <pc:sldMk cId="3704807145" sldId="2138"/>
            <ac:picMk id="12" creationId="{3D05A8F5-85AD-FF4B-B5D3-F84752C8AC4C}"/>
          </ac:picMkLst>
        </pc:picChg>
        <pc:picChg chg="add mod">
          <ac:chgData name="Sharon, Guni" userId="fad1fcbc-a203-42a6-b6e2-a56343780ca6" providerId="ADAL" clId="{93CB8E7A-94A2-8B49-B28C-CBFFF67BC09B}" dt="2021-10-22T17:24:45.064" v="6447" actId="1076"/>
          <ac:picMkLst>
            <pc:docMk/>
            <pc:sldMk cId="3704807145" sldId="2138"/>
            <ac:picMk id="3074" creationId="{D400FF4A-E57C-BE42-9488-6E5417FB6CFB}"/>
          </ac:picMkLst>
        </pc:picChg>
      </pc:sldChg>
      <pc:sldChg chg="addSp modSp new mod modAnim">
        <pc:chgData name="Sharon, Guni" userId="fad1fcbc-a203-42a6-b6e2-a56343780ca6" providerId="ADAL" clId="{93CB8E7A-94A2-8B49-B28C-CBFFF67BC09B}" dt="2021-10-26T15:57:27.622" v="8705"/>
        <pc:sldMkLst>
          <pc:docMk/>
          <pc:sldMk cId="1853976065" sldId="2139"/>
        </pc:sldMkLst>
        <pc:spChg chg="mod">
          <ac:chgData name="Sharon, Guni" userId="fad1fcbc-a203-42a6-b6e2-a56343780ca6" providerId="ADAL" clId="{93CB8E7A-94A2-8B49-B28C-CBFFF67BC09B}" dt="2021-10-22T16:28:54.647" v="5788" actId="20577"/>
          <ac:spMkLst>
            <pc:docMk/>
            <pc:sldMk cId="1853976065" sldId="2139"/>
            <ac:spMk id="2" creationId="{804103FB-375E-1C4B-93BD-5644C60B56EA}"/>
          </ac:spMkLst>
        </pc:spChg>
        <pc:spChg chg="mod">
          <ac:chgData name="Sharon, Guni" userId="fad1fcbc-a203-42a6-b6e2-a56343780ca6" providerId="ADAL" clId="{93CB8E7A-94A2-8B49-B28C-CBFFF67BC09B}" dt="2021-10-22T17:17:40.178" v="6425" actId="113"/>
          <ac:spMkLst>
            <pc:docMk/>
            <pc:sldMk cId="1853976065" sldId="2139"/>
            <ac:spMk id="3" creationId="{86A237FA-B8DA-9B43-BDB6-D16FF46F7E9C}"/>
          </ac:spMkLst>
        </pc:spChg>
        <pc:spChg chg="add mod">
          <ac:chgData name="Sharon, Guni" userId="fad1fcbc-a203-42a6-b6e2-a56343780ca6" providerId="ADAL" clId="{93CB8E7A-94A2-8B49-B28C-CBFFF67BC09B}" dt="2021-10-22T17:18:00.818" v="6430" actId="14100"/>
          <ac:spMkLst>
            <pc:docMk/>
            <pc:sldMk cId="1853976065" sldId="2139"/>
            <ac:spMk id="5" creationId="{FEF363B7-2605-104E-89EC-FA2B6F050FC2}"/>
          </ac:spMkLst>
        </pc:spChg>
        <pc:spChg chg="add mod">
          <ac:chgData name="Sharon, Guni" userId="fad1fcbc-a203-42a6-b6e2-a56343780ca6" providerId="ADAL" clId="{93CB8E7A-94A2-8B49-B28C-CBFFF67BC09B}" dt="2021-10-22T17:18:18.675" v="6434" actId="1076"/>
          <ac:spMkLst>
            <pc:docMk/>
            <pc:sldMk cId="1853976065" sldId="2139"/>
            <ac:spMk id="7" creationId="{B1C152BE-3B65-7142-8E3A-DB566041FA1D}"/>
          </ac:spMkLst>
        </pc:spChg>
        <pc:picChg chg="add mod">
          <ac:chgData name="Sharon, Guni" userId="fad1fcbc-a203-42a6-b6e2-a56343780ca6" providerId="ADAL" clId="{93CB8E7A-94A2-8B49-B28C-CBFFF67BC09B}" dt="2021-10-22T17:19:02.500" v="6438" actId="962"/>
          <ac:picMkLst>
            <pc:docMk/>
            <pc:sldMk cId="1853976065" sldId="2139"/>
            <ac:picMk id="9" creationId="{D74C0563-B370-944C-8A3A-4E53EBCD3DAC}"/>
          </ac:picMkLst>
        </pc:picChg>
      </pc:sldChg>
      <pc:sldChg chg="modSp new mod modAnim">
        <pc:chgData name="Sharon, Guni" userId="fad1fcbc-a203-42a6-b6e2-a56343780ca6" providerId="ADAL" clId="{93CB8E7A-94A2-8B49-B28C-CBFFF67BC09B}" dt="2021-10-26T15:58:26.709" v="8706"/>
        <pc:sldMkLst>
          <pc:docMk/>
          <pc:sldMk cId="2016498907" sldId="2140"/>
        </pc:sldMkLst>
        <pc:spChg chg="mod">
          <ac:chgData name="Sharon, Guni" userId="fad1fcbc-a203-42a6-b6e2-a56343780ca6" providerId="ADAL" clId="{93CB8E7A-94A2-8B49-B28C-CBFFF67BC09B}" dt="2021-10-22T16:34:03.198" v="5798" actId="20577"/>
          <ac:spMkLst>
            <pc:docMk/>
            <pc:sldMk cId="2016498907" sldId="2140"/>
            <ac:spMk id="2" creationId="{5049A378-18FA-6140-B75F-3B05B88F5703}"/>
          </ac:spMkLst>
        </pc:spChg>
        <pc:spChg chg="mod">
          <ac:chgData name="Sharon, Guni" userId="fad1fcbc-a203-42a6-b6e2-a56343780ca6" providerId="ADAL" clId="{93CB8E7A-94A2-8B49-B28C-CBFFF67BC09B}" dt="2021-10-22T16:50:31.407" v="6092" actId="20577"/>
          <ac:spMkLst>
            <pc:docMk/>
            <pc:sldMk cId="2016498907" sldId="2140"/>
            <ac:spMk id="3" creationId="{9761F574-4512-A74B-A5BA-E48D2AA4DE4F}"/>
          </ac:spMkLst>
        </pc:spChg>
      </pc:sldChg>
      <pc:sldChg chg="addSp modSp new mod">
        <pc:chgData name="Sharon, Guni" userId="fad1fcbc-a203-42a6-b6e2-a56343780ca6" providerId="ADAL" clId="{93CB8E7A-94A2-8B49-B28C-CBFFF67BC09B}" dt="2021-10-22T16:47:07.418" v="6029" actId="20577"/>
        <pc:sldMkLst>
          <pc:docMk/>
          <pc:sldMk cId="3594455038" sldId="2141"/>
        </pc:sldMkLst>
        <pc:spChg chg="mod">
          <ac:chgData name="Sharon, Guni" userId="fad1fcbc-a203-42a6-b6e2-a56343780ca6" providerId="ADAL" clId="{93CB8E7A-94A2-8B49-B28C-CBFFF67BC09B}" dt="2021-10-22T16:37:04.575" v="5816"/>
          <ac:spMkLst>
            <pc:docMk/>
            <pc:sldMk cId="3594455038" sldId="2141"/>
            <ac:spMk id="2" creationId="{732B9F40-8C63-6E48-8689-7768383EF60E}"/>
          </ac:spMkLst>
        </pc:spChg>
        <pc:spChg chg="mod">
          <ac:chgData name="Sharon, Guni" userId="fad1fcbc-a203-42a6-b6e2-a56343780ca6" providerId="ADAL" clId="{93CB8E7A-94A2-8B49-B28C-CBFFF67BC09B}" dt="2021-10-22T16:47:07.418" v="6029" actId="20577"/>
          <ac:spMkLst>
            <pc:docMk/>
            <pc:sldMk cId="3594455038" sldId="2141"/>
            <ac:spMk id="3" creationId="{29681F5C-E478-E448-8DE7-19F00E25AC26}"/>
          </ac:spMkLst>
        </pc:spChg>
        <pc:picChg chg="add mod">
          <ac:chgData name="Sharon, Guni" userId="fad1fcbc-a203-42a6-b6e2-a56343780ca6" providerId="ADAL" clId="{93CB8E7A-94A2-8B49-B28C-CBFFF67BC09B}" dt="2021-10-22T16:45:40.843" v="6024" actId="1038"/>
          <ac:picMkLst>
            <pc:docMk/>
            <pc:sldMk cId="3594455038" sldId="2141"/>
            <ac:picMk id="6" creationId="{D8354C5E-924D-E144-BD29-60655517BE3C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2T17:24:28.105" v="6444" actId="1076"/>
        <pc:sldMkLst>
          <pc:docMk/>
          <pc:sldMk cId="2890105156" sldId="2142"/>
        </pc:sldMkLst>
        <pc:spChg chg="del">
          <ac:chgData name="Sharon, Guni" userId="fad1fcbc-a203-42a6-b6e2-a56343780ca6" providerId="ADAL" clId="{93CB8E7A-94A2-8B49-B28C-CBFFF67BC09B}" dt="2021-10-22T16:51:46.064" v="6094"/>
          <ac:spMkLst>
            <pc:docMk/>
            <pc:sldMk cId="2890105156" sldId="2142"/>
            <ac:spMk id="3" creationId="{7F8EC0BE-037C-9D43-B277-9D66EB220A98}"/>
          </ac:spMkLst>
        </pc:spChg>
        <pc:spChg chg="add mod">
          <ac:chgData name="Sharon, Guni" userId="fad1fcbc-a203-42a6-b6e2-a56343780ca6" providerId="ADAL" clId="{93CB8E7A-94A2-8B49-B28C-CBFFF67BC09B}" dt="2021-10-22T17:24:18.423" v="6442" actId="478"/>
          <ac:spMkLst>
            <pc:docMk/>
            <pc:sldMk cId="2890105156" sldId="2142"/>
            <ac:spMk id="8" creationId="{9B4E1146-5849-DE46-B7B5-1347B189B6E0}"/>
          </ac:spMkLst>
        </pc:spChg>
        <pc:picChg chg="add del mod">
          <ac:chgData name="Sharon, Guni" userId="fad1fcbc-a203-42a6-b6e2-a56343780ca6" providerId="ADAL" clId="{93CB8E7A-94A2-8B49-B28C-CBFFF67BC09B}" dt="2021-10-22T17:24:18.423" v="6442" actId="478"/>
          <ac:picMkLst>
            <pc:docMk/>
            <pc:sldMk cId="2890105156" sldId="2142"/>
            <ac:picMk id="6" creationId="{405B8A7E-3175-BC42-9BDD-510C3399DAA5}"/>
          </ac:picMkLst>
        </pc:picChg>
        <pc:picChg chg="add mod">
          <ac:chgData name="Sharon, Guni" userId="fad1fcbc-a203-42a6-b6e2-a56343780ca6" providerId="ADAL" clId="{93CB8E7A-94A2-8B49-B28C-CBFFF67BC09B}" dt="2021-10-22T17:24:28.105" v="6444" actId="1076"/>
          <ac:picMkLst>
            <pc:docMk/>
            <pc:sldMk cId="2890105156" sldId="2142"/>
            <ac:picMk id="2050" creationId="{7EE2D56A-E78C-6A40-A123-89686D512B7F}"/>
          </ac:picMkLst>
        </pc:picChg>
      </pc:sldChg>
      <pc:sldChg chg="addSp modSp new mod">
        <pc:chgData name="Sharon, Guni" userId="fad1fcbc-a203-42a6-b6e2-a56343780ca6" providerId="ADAL" clId="{93CB8E7A-94A2-8B49-B28C-CBFFF67BC09B}" dt="2021-10-26T15:59:47.480" v="8750" actId="20577"/>
        <pc:sldMkLst>
          <pc:docMk/>
          <pc:sldMk cId="3007392124" sldId="2143"/>
        </pc:sldMkLst>
        <pc:spChg chg="mod">
          <ac:chgData name="Sharon, Guni" userId="fad1fcbc-a203-42a6-b6e2-a56343780ca6" providerId="ADAL" clId="{93CB8E7A-94A2-8B49-B28C-CBFFF67BC09B}" dt="2021-10-26T15:59:47.480" v="8750" actId="20577"/>
          <ac:spMkLst>
            <pc:docMk/>
            <pc:sldMk cId="3007392124" sldId="2143"/>
            <ac:spMk id="2" creationId="{A018BA61-F71D-8748-8FC7-B366E29BB62E}"/>
          </ac:spMkLst>
        </pc:spChg>
        <pc:picChg chg="add mod">
          <ac:chgData name="Sharon, Guni" userId="fad1fcbc-a203-42a6-b6e2-a56343780ca6" providerId="ADAL" clId="{93CB8E7A-94A2-8B49-B28C-CBFFF67BC09B}" dt="2021-10-22T17:24:11.927" v="6441" actId="1076"/>
          <ac:picMkLst>
            <pc:docMk/>
            <pc:sldMk cId="3007392124" sldId="2143"/>
            <ac:picMk id="1026" creationId="{99F784D3-B5C1-6D4B-BD43-57398025F9BE}"/>
          </ac:picMkLst>
        </pc:picChg>
      </pc:sldChg>
      <pc:sldChg chg="modSp new mod">
        <pc:chgData name="Sharon, Guni" userId="fad1fcbc-a203-42a6-b6e2-a56343780ca6" providerId="ADAL" clId="{93CB8E7A-94A2-8B49-B28C-CBFFF67BC09B}" dt="2021-10-26T16:02:01.536" v="8771" actId="113"/>
        <pc:sldMkLst>
          <pc:docMk/>
          <pc:sldMk cId="1495720544" sldId="2144"/>
        </pc:sldMkLst>
        <pc:spChg chg="mod">
          <ac:chgData name="Sharon, Guni" userId="fad1fcbc-a203-42a6-b6e2-a56343780ca6" providerId="ADAL" clId="{93CB8E7A-94A2-8B49-B28C-CBFFF67BC09B}" dt="2021-10-22T18:40:20.846" v="6943" actId="313"/>
          <ac:spMkLst>
            <pc:docMk/>
            <pc:sldMk cId="1495720544" sldId="2144"/>
            <ac:spMk id="2" creationId="{2489BED4-E2F7-E74F-A113-7DB5244C1EA8}"/>
          </ac:spMkLst>
        </pc:spChg>
        <pc:spChg chg="mod">
          <ac:chgData name="Sharon, Guni" userId="fad1fcbc-a203-42a6-b6e2-a56343780ca6" providerId="ADAL" clId="{93CB8E7A-94A2-8B49-B28C-CBFFF67BC09B}" dt="2021-10-26T16:02:01.536" v="8771" actId="113"/>
          <ac:spMkLst>
            <pc:docMk/>
            <pc:sldMk cId="1495720544" sldId="2144"/>
            <ac:spMk id="3" creationId="{59BFBEC2-184D-5244-AD1C-9D6EEF6D0BB4}"/>
          </ac:spMkLst>
        </pc:spChg>
      </pc:sldChg>
      <pc:sldChg chg="addSp new">
        <pc:chgData name="Sharon, Guni" userId="fad1fcbc-a203-42a6-b6e2-a56343780ca6" providerId="ADAL" clId="{93CB8E7A-94A2-8B49-B28C-CBFFF67BC09B}" dt="2021-10-22T18:39:59.837" v="6917"/>
        <pc:sldMkLst>
          <pc:docMk/>
          <pc:sldMk cId="3993244875" sldId="2145"/>
        </pc:sldMkLst>
        <pc:picChg chg="add">
          <ac:chgData name="Sharon, Guni" userId="fad1fcbc-a203-42a6-b6e2-a56343780ca6" providerId="ADAL" clId="{93CB8E7A-94A2-8B49-B28C-CBFFF67BC09B}" dt="2021-10-22T18:39:59.837" v="6917"/>
          <ac:picMkLst>
            <pc:docMk/>
            <pc:sldMk cId="3993244875" sldId="2145"/>
            <ac:picMk id="4098" creationId="{DD1CD8F7-8B90-CC44-B607-47C3446E8498}"/>
          </ac:picMkLst>
        </pc:picChg>
      </pc:sldChg>
      <pc:sldChg chg="addSp delSp modSp new mod">
        <pc:chgData name="Sharon, Guni" userId="fad1fcbc-a203-42a6-b6e2-a56343780ca6" providerId="ADAL" clId="{93CB8E7A-94A2-8B49-B28C-CBFFF67BC09B}" dt="2021-10-22T20:38:17.362" v="8235" actId="5793"/>
        <pc:sldMkLst>
          <pc:docMk/>
          <pc:sldMk cId="3203393293" sldId="2146"/>
        </pc:sldMkLst>
        <pc:spChg chg="mod">
          <ac:chgData name="Sharon, Guni" userId="fad1fcbc-a203-42a6-b6e2-a56343780ca6" providerId="ADAL" clId="{93CB8E7A-94A2-8B49-B28C-CBFFF67BC09B}" dt="2021-10-22T19:49:59.796" v="7233" actId="313"/>
          <ac:spMkLst>
            <pc:docMk/>
            <pc:sldMk cId="3203393293" sldId="2146"/>
            <ac:spMk id="2" creationId="{81810046-F5C2-9A44-A706-5752BBA871E1}"/>
          </ac:spMkLst>
        </pc:spChg>
        <pc:spChg chg="del mod">
          <ac:chgData name="Sharon, Guni" userId="fad1fcbc-a203-42a6-b6e2-a56343780ca6" providerId="ADAL" clId="{93CB8E7A-94A2-8B49-B28C-CBFFF67BC09B}" dt="2021-10-22T20:02:51.994" v="7696" actId="3680"/>
          <ac:spMkLst>
            <pc:docMk/>
            <pc:sldMk cId="3203393293" sldId="2146"/>
            <ac:spMk id="3" creationId="{BFB93715-05CD-1846-B93D-536F1120EB4A}"/>
          </ac:spMkLst>
        </pc:spChg>
        <pc:spChg chg="add mod">
          <ac:chgData name="Sharon, Guni" userId="fad1fcbc-a203-42a6-b6e2-a56343780ca6" providerId="ADAL" clId="{93CB8E7A-94A2-8B49-B28C-CBFFF67BC09B}" dt="2021-10-22T20:31:02.052" v="8130" actId="1076"/>
          <ac:spMkLst>
            <pc:docMk/>
            <pc:sldMk cId="3203393293" sldId="2146"/>
            <ac:spMk id="7" creationId="{B5ECC635-FCAA-054A-9615-C84DE79A643B}"/>
          </ac:spMkLst>
        </pc:spChg>
        <pc:graphicFrameChg chg="add mod ord modGraphic">
          <ac:chgData name="Sharon, Guni" userId="fad1fcbc-a203-42a6-b6e2-a56343780ca6" providerId="ADAL" clId="{93CB8E7A-94A2-8B49-B28C-CBFFF67BC09B}" dt="2021-10-22T20:38:17.362" v="8235" actId="5793"/>
          <ac:graphicFrameMkLst>
            <pc:docMk/>
            <pc:sldMk cId="3203393293" sldId="2146"/>
            <ac:graphicFrameMk id="5" creationId="{C754BD11-E7F0-1245-8B65-B1539BA474C9}"/>
          </ac:graphicFrameMkLst>
        </pc:graphicFrameChg>
      </pc:sldChg>
      <pc:sldChg chg="modSp new mod modAnim">
        <pc:chgData name="Sharon, Guni" userId="fad1fcbc-a203-42a6-b6e2-a56343780ca6" providerId="ADAL" clId="{93CB8E7A-94A2-8B49-B28C-CBFFF67BC09B}" dt="2021-10-26T16:04:08.866" v="8792" actId="20577"/>
        <pc:sldMkLst>
          <pc:docMk/>
          <pc:sldMk cId="412246152" sldId="2147"/>
        </pc:sldMkLst>
        <pc:spChg chg="mod">
          <ac:chgData name="Sharon, Guni" userId="fad1fcbc-a203-42a6-b6e2-a56343780ca6" providerId="ADAL" clId="{93CB8E7A-94A2-8B49-B28C-CBFFF67BC09B}" dt="2021-10-22T19:50:17.469" v="7266" actId="20577"/>
          <ac:spMkLst>
            <pc:docMk/>
            <pc:sldMk cId="412246152" sldId="2147"/>
            <ac:spMk id="2" creationId="{7135AE96-1565-8741-8BF8-00317C66AFFC}"/>
          </ac:spMkLst>
        </pc:spChg>
        <pc:spChg chg="mod">
          <ac:chgData name="Sharon, Guni" userId="fad1fcbc-a203-42a6-b6e2-a56343780ca6" providerId="ADAL" clId="{93CB8E7A-94A2-8B49-B28C-CBFFF67BC09B}" dt="2021-10-26T16:04:08.866" v="8792" actId="20577"/>
          <ac:spMkLst>
            <pc:docMk/>
            <pc:sldMk cId="412246152" sldId="2147"/>
            <ac:spMk id="3" creationId="{3560B8D8-F852-A743-A540-085CE522D83E}"/>
          </ac:spMkLst>
        </pc:spChg>
      </pc:sldChg>
      <pc:sldChg chg="modSp new mod modAnim">
        <pc:chgData name="Sharon, Guni" userId="fad1fcbc-a203-42a6-b6e2-a56343780ca6" providerId="ADAL" clId="{93CB8E7A-94A2-8B49-B28C-CBFFF67BC09B}" dt="2021-10-26T16:05:49.217" v="8799"/>
        <pc:sldMkLst>
          <pc:docMk/>
          <pc:sldMk cId="1586164181" sldId="2148"/>
        </pc:sldMkLst>
        <pc:spChg chg="mod">
          <ac:chgData name="Sharon, Guni" userId="fad1fcbc-a203-42a6-b6e2-a56343780ca6" providerId="ADAL" clId="{93CB8E7A-94A2-8B49-B28C-CBFFF67BC09B}" dt="2021-10-22T20:51:14.540" v="8330" actId="20577"/>
          <ac:spMkLst>
            <pc:docMk/>
            <pc:sldMk cId="1586164181" sldId="2148"/>
            <ac:spMk id="2" creationId="{9158E77B-0176-444A-8704-6B8A3DAAC3F4}"/>
          </ac:spMkLst>
        </pc:spChg>
        <pc:spChg chg="mod">
          <ac:chgData name="Sharon, Guni" userId="fad1fcbc-a203-42a6-b6e2-a56343780ca6" providerId="ADAL" clId="{93CB8E7A-94A2-8B49-B28C-CBFFF67BC09B}" dt="2021-10-26T16:05:19.338" v="8796" actId="113"/>
          <ac:spMkLst>
            <pc:docMk/>
            <pc:sldMk cId="1586164181" sldId="2148"/>
            <ac:spMk id="3" creationId="{DC152D7A-CA38-C44A-A776-1F76390D3E2D}"/>
          </ac:spMkLst>
        </pc:spChg>
      </pc:sldChg>
    </pc:docChg>
  </pc:docChgLst>
  <pc:docChgLst>
    <pc:chgData name="Sharon, Guni" userId="fad1fcbc-a203-42a6-b6e2-a56343780ca6" providerId="ADAL" clId="{1BE56F87-124C-F94E-B534-763DD001ADF8}"/>
    <pc:docChg chg="undo custSel modSld">
      <pc:chgData name="Sharon, Guni" userId="fad1fcbc-a203-42a6-b6e2-a56343780ca6" providerId="ADAL" clId="{1BE56F87-124C-F94E-B534-763DD001ADF8}" dt="2021-11-19T22:31:41.758" v="215" actId="20577"/>
      <pc:docMkLst>
        <pc:docMk/>
      </pc:docMkLst>
      <pc:sldChg chg="modSp mod">
        <pc:chgData name="Sharon, Guni" userId="fad1fcbc-a203-42a6-b6e2-a56343780ca6" providerId="ADAL" clId="{1BE56F87-124C-F94E-B534-763DD001ADF8}" dt="2021-10-28T17:18:46.892" v="121" actId="20577"/>
        <pc:sldMkLst>
          <pc:docMk/>
          <pc:sldMk cId="2107269871" sldId="2110"/>
        </pc:sldMkLst>
        <pc:spChg chg="mod">
          <ac:chgData name="Sharon, Guni" userId="fad1fcbc-a203-42a6-b6e2-a56343780ca6" providerId="ADAL" clId="{1BE56F87-124C-F94E-B534-763DD001ADF8}" dt="2021-10-28T17:18:46.892" v="121" actId="20577"/>
          <ac:spMkLst>
            <pc:docMk/>
            <pc:sldMk cId="2107269871" sldId="2110"/>
            <ac:spMk id="3" creationId="{04D32D77-2D21-BC4C-9641-6763E391925D}"/>
          </ac:spMkLst>
        </pc:spChg>
      </pc:sldChg>
      <pc:sldChg chg="delSp modSp mod delAnim">
        <pc:chgData name="Sharon, Guni" userId="fad1fcbc-a203-42a6-b6e2-a56343780ca6" providerId="ADAL" clId="{1BE56F87-124C-F94E-B534-763DD001ADF8}" dt="2021-10-28T17:20:33.934" v="128" actId="1076"/>
        <pc:sldMkLst>
          <pc:docMk/>
          <pc:sldMk cId="2038532675" sldId="2135"/>
        </pc:sldMkLst>
        <pc:spChg chg="del">
          <ac:chgData name="Sharon, Guni" userId="fad1fcbc-a203-42a6-b6e2-a56343780ca6" providerId="ADAL" clId="{1BE56F87-124C-F94E-B534-763DD001ADF8}" dt="2021-10-28T17:20:30.463" v="127" actId="478"/>
          <ac:spMkLst>
            <pc:docMk/>
            <pc:sldMk cId="2038532675" sldId="2135"/>
            <ac:spMk id="6" creationId="{C51D7931-639C-8443-8EFE-B2B62DC95186}"/>
          </ac:spMkLst>
        </pc:spChg>
        <pc:spChg chg="mod">
          <ac:chgData name="Sharon, Guni" userId="fad1fcbc-a203-42a6-b6e2-a56343780ca6" providerId="ADAL" clId="{1BE56F87-124C-F94E-B534-763DD001ADF8}" dt="2021-10-28T17:20:33.934" v="128" actId="1076"/>
          <ac:spMkLst>
            <pc:docMk/>
            <pc:sldMk cId="2038532675" sldId="2135"/>
            <ac:spMk id="7" creationId="{64DE96B0-0B48-2F4E-9666-B81B13884749}"/>
          </ac:spMkLst>
        </pc:spChg>
        <pc:spChg chg="del mod">
          <ac:chgData name="Sharon, Guni" userId="fad1fcbc-a203-42a6-b6e2-a56343780ca6" providerId="ADAL" clId="{1BE56F87-124C-F94E-B534-763DD001ADF8}" dt="2021-10-28T17:20:29.384" v="126" actId="478"/>
          <ac:spMkLst>
            <pc:docMk/>
            <pc:sldMk cId="2038532675" sldId="2135"/>
            <ac:spMk id="8" creationId="{906A45D2-A9A4-744E-8F13-893B94E76397}"/>
          </ac:spMkLst>
        </pc:spChg>
      </pc:sldChg>
      <pc:sldChg chg="addSp modSp mod modAnim">
        <pc:chgData name="Sharon, Guni" userId="fad1fcbc-a203-42a6-b6e2-a56343780ca6" providerId="ADAL" clId="{1BE56F87-124C-F94E-B534-763DD001ADF8}" dt="2021-10-28T17:21:46.427" v="144" actId="1076"/>
        <pc:sldMkLst>
          <pc:docMk/>
          <pc:sldMk cId="11244143" sldId="2136"/>
        </pc:sldMkLst>
        <pc:spChg chg="add mod">
          <ac:chgData name="Sharon, Guni" userId="fad1fcbc-a203-42a6-b6e2-a56343780ca6" providerId="ADAL" clId="{1BE56F87-124C-F94E-B534-763DD001ADF8}" dt="2021-10-28T17:21:32.683" v="133" actId="14100"/>
          <ac:spMkLst>
            <pc:docMk/>
            <pc:sldMk cId="11244143" sldId="2136"/>
            <ac:spMk id="5" creationId="{DDF9EB43-37FF-224B-9CBF-C8F253208604}"/>
          </ac:spMkLst>
        </pc:spChg>
        <pc:spChg chg="add mod">
          <ac:chgData name="Sharon, Guni" userId="fad1fcbc-a203-42a6-b6e2-a56343780ca6" providerId="ADAL" clId="{1BE56F87-124C-F94E-B534-763DD001ADF8}" dt="2021-10-28T17:21:46.427" v="144" actId="1076"/>
          <ac:spMkLst>
            <pc:docMk/>
            <pc:sldMk cId="11244143" sldId="2136"/>
            <ac:spMk id="6" creationId="{76FC69C1-7B95-364E-82B5-4B6CE93AAF25}"/>
          </ac:spMkLst>
        </pc:spChg>
      </pc:sldChg>
      <pc:sldChg chg="modSp modAnim">
        <pc:chgData name="Sharon, Guni" userId="fad1fcbc-a203-42a6-b6e2-a56343780ca6" providerId="ADAL" clId="{1BE56F87-124C-F94E-B534-763DD001ADF8}" dt="2021-10-28T20:26:36.854" v="168" actId="20577"/>
        <pc:sldMkLst>
          <pc:docMk/>
          <pc:sldMk cId="14780212" sldId="2137"/>
        </pc:sldMkLst>
        <pc:spChg chg="mod">
          <ac:chgData name="Sharon, Guni" userId="fad1fcbc-a203-42a6-b6e2-a56343780ca6" providerId="ADAL" clId="{1BE56F87-124C-F94E-B534-763DD001ADF8}" dt="2021-10-28T20:26:36.854" v="168" actId="20577"/>
          <ac:spMkLst>
            <pc:docMk/>
            <pc:sldMk cId="14780212" sldId="2137"/>
            <ac:spMk id="3" creationId="{94598750-B401-D346-A73B-E9311B5C81DD}"/>
          </ac:spMkLst>
        </pc:spChg>
      </pc:sldChg>
      <pc:sldChg chg="modSp mod">
        <pc:chgData name="Sharon, Guni" userId="fad1fcbc-a203-42a6-b6e2-a56343780ca6" providerId="ADAL" clId="{1BE56F87-124C-F94E-B534-763DD001ADF8}" dt="2021-11-19T22:31:41.758" v="215" actId="20577"/>
        <pc:sldMkLst>
          <pc:docMk/>
          <pc:sldMk cId="3203393293" sldId="2146"/>
        </pc:sldMkLst>
        <pc:spChg chg="mod">
          <ac:chgData name="Sharon, Guni" userId="fad1fcbc-a203-42a6-b6e2-a56343780ca6" providerId="ADAL" clId="{1BE56F87-124C-F94E-B534-763DD001ADF8}" dt="2021-11-19T22:31:41.758" v="215" actId="20577"/>
          <ac:spMkLst>
            <pc:docMk/>
            <pc:sldMk cId="3203393293" sldId="2146"/>
            <ac:spMk id="2" creationId="{81810046-F5C2-9A44-A706-5752BBA871E1}"/>
          </ac:spMkLst>
        </pc:spChg>
        <pc:graphicFrameChg chg="modGraphic">
          <ac:chgData name="Sharon, Guni" userId="fad1fcbc-a203-42a6-b6e2-a56343780ca6" providerId="ADAL" clId="{1BE56F87-124C-F94E-B534-763DD001ADF8}" dt="2021-10-28T20:33:04.166" v="191" actId="20577"/>
          <ac:graphicFrameMkLst>
            <pc:docMk/>
            <pc:sldMk cId="3203393293" sldId="2146"/>
            <ac:graphicFrameMk id="5" creationId="{C754BD11-E7F0-1245-8B65-B1539BA474C9}"/>
          </ac:graphicFrameMkLst>
        </pc:graphicFrameChg>
      </pc:sldChg>
      <pc:sldChg chg="modSp">
        <pc:chgData name="Sharon, Guni" userId="fad1fcbc-a203-42a6-b6e2-a56343780ca6" providerId="ADAL" clId="{1BE56F87-124C-F94E-B534-763DD001ADF8}" dt="2021-10-28T20:33:44.541" v="205" actId="20577"/>
        <pc:sldMkLst>
          <pc:docMk/>
          <pc:sldMk cId="1586164181" sldId="2148"/>
        </pc:sldMkLst>
        <pc:spChg chg="mod">
          <ac:chgData name="Sharon, Guni" userId="fad1fcbc-a203-42a6-b6e2-a56343780ca6" providerId="ADAL" clId="{1BE56F87-124C-F94E-B534-763DD001ADF8}" dt="2021-10-28T20:33:44.541" v="205" actId="20577"/>
          <ac:spMkLst>
            <pc:docMk/>
            <pc:sldMk cId="1586164181" sldId="2148"/>
            <ac:spMk id="3" creationId="{DC152D7A-CA38-C44A-A776-1F76390D3E2D}"/>
          </ac:spMkLst>
        </pc:spChg>
      </pc:sldChg>
    </pc:docChg>
  </pc:docChgLst>
  <pc:docChgLst>
    <pc:chgData name="Sharon, Guni" userId="fad1fcbc-a203-42a6-b6e2-a56343780ca6" providerId="ADAL" clId="{F251E69A-A25B-6C44-80D8-937D964A8F65}"/>
    <pc:docChg chg="undo custSel addSld delSld modSld sldOrd">
      <pc:chgData name="Sharon, Guni" userId="fad1fcbc-a203-42a6-b6e2-a56343780ca6" providerId="ADAL" clId="{F251E69A-A25B-6C44-80D8-937D964A8F65}" dt="2021-10-19T19:28:33.393" v="5949" actId="2696"/>
      <pc:docMkLst>
        <pc:docMk/>
      </pc:docMkLst>
      <pc:sldChg chg="addSp delSp modSp mod">
        <pc:chgData name="Sharon, Guni" userId="fad1fcbc-a203-42a6-b6e2-a56343780ca6" providerId="ADAL" clId="{F251E69A-A25B-6C44-80D8-937D964A8F65}" dt="2021-10-08T20:23:47.980" v="34" actId="1076"/>
        <pc:sldMkLst>
          <pc:docMk/>
          <pc:sldMk cId="2191271544" sldId="863"/>
        </pc:sldMkLst>
        <pc:spChg chg="mod">
          <ac:chgData name="Sharon, Guni" userId="fad1fcbc-a203-42a6-b6e2-a56343780ca6" providerId="ADAL" clId="{F251E69A-A25B-6C44-80D8-937D964A8F65}" dt="2021-10-08T20:20:15.890" v="27" actId="20577"/>
          <ac:spMkLst>
            <pc:docMk/>
            <pc:sldMk cId="2191271544" sldId="863"/>
            <ac:spMk id="2" creationId="{9ED17D63-0594-B242-B721-65F932956610}"/>
          </ac:spMkLst>
        </pc:spChg>
        <pc:picChg chg="add mod">
          <ac:chgData name="Sharon, Guni" userId="fad1fcbc-a203-42a6-b6e2-a56343780ca6" providerId="ADAL" clId="{F251E69A-A25B-6C44-80D8-937D964A8F65}" dt="2021-10-08T20:23:47.980" v="34" actId="1076"/>
          <ac:picMkLst>
            <pc:docMk/>
            <pc:sldMk cId="2191271544" sldId="863"/>
            <ac:picMk id="5" creationId="{BBE81DDE-83BD-A046-A4A6-60C248970D17}"/>
          </ac:picMkLst>
        </pc:picChg>
        <pc:picChg chg="del">
          <ac:chgData name="Sharon, Guni" userId="fad1fcbc-a203-42a6-b6e2-a56343780ca6" providerId="ADAL" clId="{F251E69A-A25B-6C44-80D8-937D964A8F65}" dt="2021-10-08T20:22:29.062" v="28" actId="478"/>
          <ac:picMkLst>
            <pc:docMk/>
            <pc:sldMk cId="2191271544" sldId="863"/>
            <ac:picMk id="1026" creationId="{1A339EA8-FA0F-B347-A8A6-42DFD1E37628}"/>
          </ac:picMkLst>
        </pc:picChg>
      </pc:sldChg>
      <pc:sldChg chg="del">
        <pc:chgData name="Sharon, Guni" userId="fad1fcbc-a203-42a6-b6e2-a56343780ca6" providerId="ADAL" clId="{F251E69A-A25B-6C44-80D8-937D964A8F65}" dt="2021-10-19T19:28:33.393" v="5949" actId="2696"/>
        <pc:sldMkLst>
          <pc:docMk/>
          <pc:sldMk cId="2973428121" sldId="205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060139685" sldId="205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3211030119" sldId="207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44936569" sldId="207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042321946" sldId="2077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16310864" sldId="2078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3241162992" sldId="2079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69011332" sldId="2080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012195738" sldId="2081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878521658" sldId="2082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719285652" sldId="2083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651819452" sldId="2084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986760438" sldId="2085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2491417447" sldId="2086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594059258" sldId="2088"/>
        </pc:sldMkLst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1424999262" sldId="2089"/>
        </pc:sldMkLst>
      </pc:sldChg>
      <pc:sldChg chg="modSp del">
        <pc:chgData name="Sharon, Guni" userId="fad1fcbc-a203-42a6-b6e2-a56343780ca6" providerId="ADAL" clId="{F251E69A-A25B-6C44-80D8-937D964A8F65}" dt="2021-10-19T19:27:40.879" v="5946" actId="2696"/>
        <pc:sldMkLst>
          <pc:docMk/>
          <pc:sldMk cId="3446987392" sldId="2090"/>
        </pc:sldMkLst>
        <pc:spChg chg="mod">
          <ac:chgData name="Sharon, Guni" userId="fad1fcbc-a203-42a6-b6e2-a56343780ca6" providerId="ADAL" clId="{F251E69A-A25B-6C44-80D8-937D964A8F65}" dt="2021-10-18T16:54:04.697" v="3277"/>
          <ac:spMkLst>
            <pc:docMk/>
            <pc:sldMk cId="3446987392" sldId="2090"/>
            <ac:spMk id="3" creationId="{1B02EBE7-7174-0A4D-9575-BE53D6F9ABD4}"/>
          </ac:spMkLst>
        </pc:spChg>
      </pc:sldChg>
      <pc:sldChg chg="modSp new mod">
        <pc:chgData name="Sharon, Guni" userId="fad1fcbc-a203-42a6-b6e2-a56343780ca6" providerId="ADAL" clId="{F251E69A-A25B-6C44-80D8-937D964A8F65}" dt="2021-10-12T20:40:16.683" v="958" actId="20577"/>
        <pc:sldMkLst>
          <pc:docMk/>
          <pc:sldMk cId="3931336058" sldId="2091"/>
        </pc:sldMkLst>
        <pc:spChg chg="mod">
          <ac:chgData name="Sharon, Guni" userId="fad1fcbc-a203-42a6-b6e2-a56343780ca6" providerId="ADAL" clId="{F251E69A-A25B-6C44-80D8-937D964A8F65}" dt="2021-10-12T20:15:16.104" v="563" actId="20577"/>
          <ac:spMkLst>
            <pc:docMk/>
            <pc:sldMk cId="3931336058" sldId="2091"/>
            <ac:spMk id="2" creationId="{25976CC5-F5DD-2247-BBFB-8E3A9BE2A864}"/>
          </ac:spMkLst>
        </pc:spChg>
        <pc:spChg chg="mod">
          <ac:chgData name="Sharon, Guni" userId="fad1fcbc-a203-42a6-b6e2-a56343780ca6" providerId="ADAL" clId="{F251E69A-A25B-6C44-80D8-937D964A8F65}" dt="2021-10-12T20:40:16.683" v="958" actId="20577"/>
          <ac:spMkLst>
            <pc:docMk/>
            <pc:sldMk cId="3931336058" sldId="2091"/>
            <ac:spMk id="3" creationId="{2D0C62E8-F4F9-FF41-9792-384D8143B71F}"/>
          </ac:spMkLst>
        </pc:spChg>
      </pc:sldChg>
      <pc:sldChg chg="del">
        <pc:chgData name="Sharon, Guni" userId="fad1fcbc-a203-42a6-b6e2-a56343780ca6" providerId="ADAL" clId="{F251E69A-A25B-6C44-80D8-937D964A8F65}" dt="2021-10-08T20:19:53.765" v="0" actId="2696"/>
        <pc:sldMkLst>
          <pc:docMk/>
          <pc:sldMk cId="4135772947" sldId="2091"/>
        </pc:sldMkLst>
      </pc:sldChg>
      <pc:sldChg chg="modSp new mod">
        <pc:chgData name="Sharon, Guni" userId="fad1fcbc-a203-42a6-b6e2-a56343780ca6" providerId="ADAL" clId="{F251E69A-A25B-6C44-80D8-937D964A8F65}" dt="2021-10-13T15:37:44.843" v="1423" actId="20577"/>
        <pc:sldMkLst>
          <pc:docMk/>
          <pc:sldMk cId="1674959882" sldId="2092"/>
        </pc:sldMkLst>
        <pc:spChg chg="mod">
          <ac:chgData name="Sharon, Guni" userId="fad1fcbc-a203-42a6-b6e2-a56343780ca6" providerId="ADAL" clId="{F251E69A-A25B-6C44-80D8-937D964A8F65}" dt="2021-10-13T15:37:44.843" v="1423" actId="20577"/>
          <ac:spMkLst>
            <pc:docMk/>
            <pc:sldMk cId="1674959882" sldId="2092"/>
            <ac:spMk id="2" creationId="{CC4BC170-C797-F34C-98B9-700D26A6A99C}"/>
          </ac:spMkLst>
        </pc:spChg>
        <pc:spChg chg="mod">
          <ac:chgData name="Sharon, Guni" userId="fad1fcbc-a203-42a6-b6e2-a56343780ca6" providerId="ADAL" clId="{F251E69A-A25B-6C44-80D8-937D964A8F65}" dt="2021-10-13T15:24:59.104" v="1109"/>
          <ac:spMkLst>
            <pc:docMk/>
            <pc:sldMk cId="1674959882" sldId="2092"/>
            <ac:spMk id="3" creationId="{7BE9DF60-CCF8-0848-AB27-CD8BD2B7E68A}"/>
          </ac:spMkLst>
        </pc:spChg>
      </pc:sldChg>
      <pc:sldChg chg="modSp new mod">
        <pc:chgData name="Sharon, Guni" userId="fad1fcbc-a203-42a6-b6e2-a56343780ca6" providerId="ADAL" clId="{F251E69A-A25B-6C44-80D8-937D964A8F65}" dt="2021-10-13T15:37:59.851" v="1456" actId="20577"/>
        <pc:sldMkLst>
          <pc:docMk/>
          <pc:sldMk cId="3749197798" sldId="2093"/>
        </pc:sldMkLst>
        <pc:spChg chg="mod">
          <ac:chgData name="Sharon, Guni" userId="fad1fcbc-a203-42a6-b6e2-a56343780ca6" providerId="ADAL" clId="{F251E69A-A25B-6C44-80D8-937D964A8F65}" dt="2021-10-13T15:37:59.851" v="1456" actId="20577"/>
          <ac:spMkLst>
            <pc:docMk/>
            <pc:sldMk cId="3749197798" sldId="2093"/>
            <ac:spMk id="2" creationId="{1B11B0E0-F034-5E43-9894-39300E5733D3}"/>
          </ac:spMkLst>
        </pc:spChg>
        <pc:spChg chg="mod">
          <ac:chgData name="Sharon, Guni" userId="fad1fcbc-a203-42a6-b6e2-a56343780ca6" providerId="ADAL" clId="{F251E69A-A25B-6C44-80D8-937D964A8F65}" dt="2021-10-13T15:36:27.443" v="1396"/>
          <ac:spMkLst>
            <pc:docMk/>
            <pc:sldMk cId="3749197798" sldId="2093"/>
            <ac:spMk id="3" creationId="{71613F86-68CF-D841-A845-D90336C82104}"/>
          </ac:spMkLst>
        </pc:spChg>
      </pc:sldChg>
      <pc:sldChg chg="addSp modSp new mod">
        <pc:chgData name="Sharon, Guni" userId="fad1fcbc-a203-42a6-b6e2-a56343780ca6" providerId="ADAL" clId="{F251E69A-A25B-6C44-80D8-937D964A8F65}" dt="2021-10-13T16:31:14.686" v="1779"/>
        <pc:sldMkLst>
          <pc:docMk/>
          <pc:sldMk cId="1699391996" sldId="2094"/>
        </pc:sldMkLst>
        <pc:spChg chg="mod">
          <ac:chgData name="Sharon, Guni" userId="fad1fcbc-a203-42a6-b6e2-a56343780ca6" providerId="ADAL" clId="{F251E69A-A25B-6C44-80D8-937D964A8F65}" dt="2021-10-13T16:31:14.686" v="1779"/>
          <ac:spMkLst>
            <pc:docMk/>
            <pc:sldMk cId="1699391996" sldId="2094"/>
            <ac:spMk id="2" creationId="{962F3A35-F31A-8F4E-A6F6-1CD34FF87D8E}"/>
          </ac:spMkLst>
        </pc:spChg>
        <pc:spChg chg="mod">
          <ac:chgData name="Sharon, Guni" userId="fad1fcbc-a203-42a6-b6e2-a56343780ca6" providerId="ADAL" clId="{F251E69A-A25B-6C44-80D8-937D964A8F65}" dt="2021-10-13T16:06:38.918" v="1640" actId="207"/>
          <ac:spMkLst>
            <pc:docMk/>
            <pc:sldMk cId="1699391996" sldId="2094"/>
            <ac:spMk id="3" creationId="{3104C792-7CFA-8A46-97F9-CDCE4BFBD36F}"/>
          </ac:spMkLst>
        </pc:spChg>
        <pc:spChg chg="add mod">
          <ac:chgData name="Sharon, Guni" userId="fad1fcbc-a203-42a6-b6e2-a56343780ca6" providerId="ADAL" clId="{F251E69A-A25B-6C44-80D8-937D964A8F65}" dt="2021-10-13T16:06:09.015" v="1632" actId="1076"/>
          <ac:spMkLst>
            <pc:docMk/>
            <pc:sldMk cId="1699391996" sldId="2094"/>
            <ac:spMk id="5" creationId="{4DA419F6-793E-9440-BC77-D91C3E8FA0A1}"/>
          </ac:spMkLst>
        </pc:spChg>
        <pc:spChg chg="add mod">
          <ac:chgData name="Sharon, Guni" userId="fad1fcbc-a203-42a6-b6e2-a56343780ca6" providerId="ADAL" clId="{F251E69A-A25B-6C44-80D8-937D964A8F65}" dt="2021-10-13T16:06:11.046" v="1634" actId="1036"/>
          <ac:spMkLst>
            <pc:docMk/>
            <pc:sldMk cId="1699391996" sldId="2094"/>
            <ac:spMk id="6" creationId="{C286E2A3-D36F-8044-BF43-717B78BC399F}"/>
          </ac:spMkLst>
        </pc:spChg>
        <pc:cxnChg chg="add mod">
          <ac:chgData name="Sharon, Guni" userId="fad1fcbc-a203-42a6-b6e2-a56343780ca6" providerId="ADAL" clId="{F251E69A-A25B-6C44-80D8-937D964A8F65}" dt="2021-10-13T16:06:17.816" v="1637" actId="14100"/>
          <ac:cxnSpMkLst>
            <pc:docMk/>
            <pc:sldMk cId="1699391996" sldId="2094"/>
            <ac:cxnSpMk id="8" creationId="{9381BCDA-8920-7248-BC0F-F7B771A9C0CF}"/>
          </ac:cxnSpMkLst>
        </pc:cxnChg>
      </pc:sldChg>
      <pc:sldChg chg="modSp new mod">
        <pc:chgData name="Sharon, Guni" userId="fad1fcbc-a203-42a6-b6e2-a56343780ca6" providerId="ADAL" clId="{F251E69A-A25B-6C44-80D8-937D964A8F65}" dt="2021-10-13T16:34:47.805" v="1817" actId="20577"/>
        <pc:sldMkLst>
          <pc:docMk/>
          <pc:sldMk cId="3576729376" sldId="2095"/>
        </pc:sldMkLst>
        <pc:spChg chg="mod">
          <ac:chgData name="Sharon, Guni" userId="fad1fcbc-a203-42a6-b6e2-a56343780ca6" providerId="ADAL" clId="{F251E69A-A25B-6C44-80D8-937D964A8F65}" dt="2021-10-13T16:31:16.768" v="1780"/>
          <ac:spMkLst>
            <pc:docMk/>
            <pc:sldMk cId="3576729376" sldId="2095"/>
            <ac:spMk id="2" creationId="{6F50B501-9657-FE41-BB1F-28D2FB081F8A}"/>
          </ac:spMkLst>
        </pc:spChg>
        <pc:spChg chg="mod">
          <ac:chgData name="Sharon, Guni" userId="fad1fcbc-a203-42a6-b6e2-a56343780ca6" providerId="ADAL" clId="{F251E69A-A25B-6C44-80D8-937D964A8F65}" dt="2021-10-13T16:34:47.805" v="1817" actId="20577"/>
          <ac:spMkLst>
            <pc:docMk/>
            <pc:sldMk cId="3576729376" sldId="2095"/>
            <ac:spMk id="3" creationId="{C451A307-1C56-264A-A55B-CFC9D5C7F8E2}"/>
          </ac:spMkLst>
        </pc:spChg>
      </pc:sldChg>
      <pc:sldChg chg="addSp delSp modSp new mod">
        <pc:chgData name="Sharon, Guni" userId="fad1fcbc-a203-42a6-b6e2-a56343780ca6" providerId="ADAL" clId="{F251E69A-A25B-6C44-80D8-937D964A8F65}" dt="2021-10-13T17:15:26.574" v="2343" actId="14100"/>
        <pc:sldMkLst>
          <pc:docMk/>
          <pc:sldMk cId="3619168410" sldId="2096"/>
        </pc:sldMkLst>
        <pc:spChg chg="mod">
          <ac:chgData name="Sharon, Guni" userId="fad1fcbc-a203-42a6-b6e2-a56343780ca6" providerId="ADAL" clId="{F251E69A-A25B-6C44-80D8-937D964A8F65}" dt="2021-10-13T16:39:20.327" v="1830" actId="5793"/>
          <ac:spMkLst>
            <pc:docMk/>
            <pc:sldMk cId="3619168410" sldId="2096"/>
            <ac:spMk id="2" creationId="{E2C0C2EB-9C11-414D-AE9A-F210B36C492F}"/>
          </ac:spMkLst>
        </pc:spChg>
        <pc:spChg chg="mod">
          <ac:chgData name="Sharon, Guni" userId="fad1fcbc-a203-42a6-b6e2-a56343780ca6" providerId="ADAL" clId="{F251E69A-A25B-6C44-80D8-937D964A8F65}" dt="2021-10-13T16:59:36.473" v="2098" actId="20577"/>
          <ac:spMkLst>
            <pc:docMk/>
            <pc:sldMk cId="3619168410" sldId="2096"/>
            <ac:spMk id="3" creationId="{B83FB185-99BE-D247-B36B-C44BAADE2809}"/>
          </ac:spMkLst>
        </pc:spChg>
        <pc:spChg chg="add del">
          <ac:chgData name="Sharon, Guni" userId="fad1fcbc-a203-42a6-b6e2-a56343780ca6" providerId="ADAL" clId="{F251E69A-A25B-6C44-80D8-937D964A8F65}" dt="2021-10-13T16:39:28.977" v="1832"/>
          <ac:spMkLst>
            <pc:docMk/>
            <pc:sldMk cId="3619168410" sldId="2096"/>
            <ac:spMk id="5" creationId="{56D90A90-0B1C-8242-A04D-A5282F78D0D9}"/>
          </ac:spMkLst>
        </pc:spChg>
        <pc:spChg chg="add del">
          <ac:chgData name="Sharon, Guni" userId="fad1fcbc-a203-42a6-b6e2-a56343780ca6" providerId="ADAL" clId="{F251E69A-A25B-6C44-80D8-937D964A8F65}" dt="2021-10-13T16:39:28.977" v="1832"/>
          <ac:spMkLst>
            <pc:docMk/>
            <pc:sldMk cId="3619168410" sldId="2096"/>
            <ac:spMk id="6" creationId="{FBD00C21-5E39-0543-A780-69746E65F3B8}"/>
          </ac:spMkLst>
        </pc:spChg>
        <pc:spChg chg="add del">
          <ac:chgData name="Sharon, Guni" userId="fad1fcbc-a203-42a6-b6e2-a56343780ca6" providerId="ADAL" clId="{F251E69A-A25B-6C44-80D8-937D964A8F65}" dt="2021-10-13T16:39:33.009" v="1835"/>
          <ac:spMkLst>
            <pc:docMk/>
            <pc:sldMk cId="3619168410" sldId="2096"/>
            <ac:spMk id="7" creationId="{3ED8C921-4C34-5A4F-B2AE-C0BE055A1026}"/>
          </ac:spMkLst>
        </pc:spChg>
        <pc:spChg chg="add del">
          <ac:chgData name="Sharon, Guni" userId="fad1fcbc-a203-42a6-b6e2-a56343780ca6" providerId="ADAL" clId="{F251E69A-A25B-6C44-80D8-937D964A8F65}" dt="2021-10-13T16:39:33.009" v="1835"/>
          <ac:spMkLst>
            <pc:docMk/>
            <pc:sldMk cId="3619168410" sldId="2096"/>
            <ac:spMk id="8" creationId="{837C1227-1795-1B47-BA6F-C5C73BB0DC49}"/>
          </ac:spMkLst>
        </pc:spChg>
        <pc:spChg chg="add del mod">
          <ac:chgData name="Sharon, Guni" userId="fad1fcbc-a203-42a6-b6e2-a56343780ca6" providerId="ADAL" clId="{F251E69A-A25B-6C44-80D8-937D964A8F65}" dt="2021-10-13T16:42:20.904" v="1903" actId="22"/>
          <ac:spMkLst>
            <pc:docMk/>
            <pc:sldMk cId="3619168410" sldId="2096"/>
            <ac:spMk id="10" creationId="{40B97179-365C-0F43-928E-901EEE11B610}"/>
          </ac:spMkLst>
        </pc:spChg>
        <pc:spChg chg="add mod">
          <ac:chgData name="Sharon, Guni" userId="fad1fcbc-a203-42a6-b6e2-a56343780ca6" providerId="ADAL" clId="{F251E69A-A25B-6C44-80D8-937D964A8F65}" dt="2021-10-13T17:14:53.309" v="2333" actId="1076"/>
          <ac:spMkLst>
            <pc:docMk/>
            <pc:sldMk cId="3619168410" sldId="2096"/>
            <ac:spMk id="11" creationId="{72847AA8-FD86-9E43-AA43-00E47EFD54F2}"/>
          </ac:spMkLst>
        </pc:spChg>
        <pc:spChg chg="add mod">
          <ac:chgData name="Sharon, Guni" userId="fad1fcbc-a203-42a6-b6e2-a56343780ca6" providerId="ADAL" clId="{F251E69A-A25B-6C44-80D8-937D964A8F65}" dt="2021-10-13T17:15:22.173" v="2342" actId="1076"/>
          <ac:spMkLst>
            <pc:docMk/>
            <pc:sldMk cId="3619168410" sldId="2096"/>
            <ac:spMk id="12" creationId="{80E795CF-C291-8844-8086-2BF5541B6F96}"/>
          </ac:spMkLst>
        </pc:spChg>
        <pc:spChg chg="add mod">
          <ac:chgData name="Sharon, Guni" userId="fad1fcbc-a203-42a6-b6e2-a56343780ca6" providerId="ADAL" clId="{F251E69A-A25B-6C44-80D8-937D964A8F65}" dt="2021-10-13T17:15:08.782" v="2338" actId="1076"/>
          <ac:spMkLst>
            <pc:docMk/>
            <pc:sldMk cId="3619168410" sldId="2096"/>
            <ac:spMk id="13" creationId="{51E64FC7-8822-8346-8CA0-0E79E67C93E6}"/>
          </ac:spMkLst>
        </pc:spChg>
        <pc:spChg chg="add mod">
          <ac:chgData name="Sharon, Guni" userId="fad1fcbc-a203-42a6-b6e2-a56343780ca6" providerId="ADAL" clId="{F251E69A-A25B-6C44-80D8-937D964A8F65}" dt="2021-10-13T17:14:51.110" v="2332" actId="14100"/>
          <ac:spMkLst>
            <pc:docMk/>
            <pc:sldMk cId="3619168410" sldId="2096"/>
            <ac:spMk id="14" creationId="{FB61F0EA-C258-7D4F-8FD0-7A120039FD58}"/>
          </ac:spMkLst>
        </pc:spChg>
        <pc:spChg chg="add mod">
          <ac:chgData name="Sharon, Guni" userId="fad1fcbc-a203-42a6-b6e2-a56343780ca6" providerId="ADAL" clId="{F251E69A-A25B-6C44-80D8-937D964A8F65}" dt="2021-10-13T17:15:02.221" v="2336" actId="14100"/>
          <ac:spMkLst>
            <pc:docMk/>
            <pc:sldMk cId="3619168410" sldId="2096"/>
            <ac:spMk id="15" creationId="{4042BCCC-1174-4941-AE06-F298E9D9042A}"/>
          </ac:spMkLst>
        </pc:spChg>
        <pc:spChg chg="add mod">
          <ac:chgData name="Sharon, Guni" userId="fad1fcbc-a203-42a6-b6e2-a56343780ca6" providerId="ADAL" clId="{F251E69A-A25B-6C44-80D8-937D964A8F65}" dt="2021-10-13T17:15:26.574" v="2343" actId="14100"/>
          <ac:spMkLst>
            <pc:docMk/>
            <pc:sldMk cId="3619168410" sldId="2096"/>
            <ac:spMk id="16" creationId="{21775C29-5D90-CF44-8EDE-B28A20966D79}"/>
          </ac:spMkLst>
        </pc:spChg>
      </pc:sldChg>
      <pc:sldChg chg="addSp modSp new mod">
        <pc:chgData name="Sharon, Guni" userId="fad1fcbc-a203-42a6-b6e2-a56343780ca6" providerId="ADAL" clId="{F251E69A-A25B-6C44-80D8-937D964A8F65}" dt="2021-10-18T16:49:59.514" v="3191" actId="1076"/>
        <pc:sldMkLst>
          <pc:docMk/>
          <pc:sldMk cId="311943108" sldId="2097"/>
        </pc:sldMkLst>
        <pc:spChg chg="add mod">
          <ac:chgData name="Sharon, Guni" userId="fad1fcbc-a203-42a6-b6e2-a56343780ca6" providerId="ADAL" clId="{F251E69A-A25B-6C44-80D8-937D964A8F65}" dt="2021-10-18T16:49:59.514" v="3191" actId="1076"/>
          <ac:spMkLst>
            <pc:docMk/>
            <pc:sldMk cId="311943108" sldId="2097"/>
            <ac:spMk id="6" creationId="{748080E5-1A2C-414A-8A99-36D814B9D3E5}"/>
          </ac:spMkLst>
        </pc:spChg>
        <pc:picChg chg="add mod">
          <ac:chgData name="Sharon, Guni" userId="fad1fcbc-a203-42a6-b6e2-a56343780ca6" providerId="ADAL" clId="{F251E69A-A25B-6C44-80D8-937D964A8F65}" dt="2021-10-18T16:49:54.745" v="3189" actId="1038"/>
          <ac:picMkLst>
            <pc:docMk/>
            <pc:sldMk cId="311943108" sldId="2097"/>
            <ac:picMk id="5" creationId="{A342D83F-1D04-3A4B-804F-F754BB18801F}"/>
          </ac:picMkLst>
        </pc:picChg>
      </pc:sldChg>
      <pc:sldChg chg="modSp new mod">
        <pc:chgData name="Sharon, Guni" userId="fad1fcbc-a203-42a6-b6e2-a56343780ca6" providerId="ADAL" clId="{F251E69A-A25B-6C44-80D8-937D964A8F65}" dt="2021-10-18T19:19:25.411" v="3278" actId="13926"/>
        <pc:sldMkLst>
          <pc:docMk/>
          <pc:sldMk cId="2838700003" sldId="2098"/>
        </pc:sldMkLst>
        <pc:spChg chg="mod">
          <ac:chgData name="Sharon, Guni" userId="fad1fcbc-a203-42a6-b6e2-a56343780ca6" providerId="ADAL" clId="{F251E69A-A25B-6C44-80D8-937D964A8F65}" dt="2021-10-13T17:19:54.053" v="2408" actId="20577"/>
          <ac:spMkLst>
            <pc:docMk/>
            <pc:sldMk cId="2838700003" sldId="2098"/>
            <ac:spMk id="2" creationId="{2E09715A-1143-224A-8D6F-EEF707253B60}"/>
          </ac:spMkLst>
        </pc:spChg>
        <pc:spChg chg="mod">
          <ac:chgData name="Sharon, Guni" userId="fad1fcbc-a203-42a6-b6e2-a56343780ca6" providerId="ADAL" clId="{F251E69A-A25B-6C44-80D8-937D964A8F65}" dt="2021-10-18T19:19:25.411" v="3278" actId="13926"/>
          <ac:spMkLst>
            <pc:docMk/>
            <pc:sldMk cId="2838700003" sldId="2098"/>
            <ac:spMk id="3" creationId="{AAD1DE68-04A5-C640-87FB-AAD1748ADF60}"/>
          </ac:spMkLst>
        </pc:spChg>
      </pc:sldChg>
      <pc:sldChg chg="modSp new mod">
        <pc:chgData name="Sharon, Guni" userId="fad1fcbc-a203-42a6-b6e2-a56343780ca6" providerId="ADAL" clId="{F251E69A-A25B-6C44-80D8-937D964A8F65}" dt="2021-10-18T19:41:55.723" v="3664"/>
        <pc:sldMkLst>
          <pc:docMk/>
          <pc:sldMk cId="3645395925" sldId="2099"/>
        </pc:sldMkLst>
        <pc:spChg chg="mod">
          <ac:chgData name="Sharon, Guni" userId="fad1fcbc-a203-42a6-b6e2-a56343780ca6" providerId="ADAL" clId="{F251E69A-A25B-6C44-80D8-937D964A8F65}" dt="2021-10-18T19:41:55.723" v="3664"/>
          <ac:spMkLst>
            <pc:docMk/>
            <pc:sldMk cId="3645395925" sldId="2099"/>
            <ac:spMk id="2" creationId="{62BF45BD-294F-DA43-9734-D3BA23EA1F44}"/>
          </ac:spMkLst>
        </pc:spChg>
        <pc:spChg chg="mod">
          <ac:chgData name="Sharon, Guni" userId="fad1fcbc-a203-42a6-b6e2-a56343780ca6" providerId="ADAL" clId="{F251E69A-A25B-6C44-80D8-937D964A8F65}" dt="2021-10-18T19:41:42.829" v="3663" actId="20577"/>
          <ac:spMkLst>
            <pc:docMk/>
            <pc:sldMk cId="3645395925" sldId="2099"/>
            <ac:spMk id="3" creationId="{81B77DD9-4CEB-064E-ACB7-0A70E55D81CB}"/>
          </ac:spMkLst>
        </pc:spChg>
      </pc:sldChg>
      <pc:sldChg chg="addSp modSp new mod">
        <pc:chgData name="Sharon, Guni" userId="fad1fcbc-a203-42a6-b6e2-a56343780ca6" providerId="ADAL" clId="{F251E69A-A25B-6C44-80D8-937D964A8F65}" dt="2021-10-18T19:44:34.879" v="3867" actId="20577"/>
        <pc:sldMkLst>
          <pc:docMk/>
          <pc:sldMk cId="3735598560" sldId="2100"/>
        </pc:sldMkLst>
        <pc:spChg chg="mod">
          <ac:chgData name="Sharon, Guni" userId="fad1fcbc-a203-42a6-b6e2-a56343780ca6" providerId="ADAL" clId="{F251E69A-A25B-6C44-80D8-937D964A8F65}" dt="2021-10-18T19:42:35.307" v="3683" actId="20577"/>
          <ac:spMkLst>
            <pc:docMk/>
            <pc:sldMk cId="3735598560" sldId="2100"/>
            <ac:spMk id="2" creationId="{00675735-4058-0E45-BBAA-DB5A6A75283C}"/>
          </ac:spMkLst>
        </pc:spChg>
        <pc:spChg chg="mod">
          <ac:chgData name="Sharon, Guni" userId="fad1fcbc-a203-42a6-b6e2-a56343780ca6" providerId="ADAL" clId="{F251E69A-A25B-6C44-80D8-937D964A8F65}" dt="2021-10-18T19:44:34.879" v="3867" actId="20577"/>
          <ac:spMkLst>
            <pc:docMk/>
            <pc:sldMk cId="3735598560" sldId="2100"/>
            <ac:spMk id="3" creationId="{CF3FAEE2-BC64-764D-AF03-083277BC6D3B}"/>
          </ac:spMkLst>
        </pc:spChg>
        <pc:picChg chg="add mod">
          <ac:chgData name="Sharon, Guni" userId="fad1fcbc-a203-42a6-b6e2-a56343780ca6" providerId="ADAL" clId="{F251E69A-A25B-6C44-80D8-937D964A8F65}" dt="2021-10-18T19:43:05.491" v="3722" actId="1076"/>
          <ac:picMkLst>
            <pc:docMk/>
            <pc:sldMk cId="3735598560" sldId="2100"/>
            <ac:picMk id="1026" creationId="{2E25981E-E0DF-FC47-AA15-A43824A7AC49}"/>
          </ac:picMkLst>
        </pc:picChg>
      </pc:sldChg>
      <pc:sldChg chg="modSp new mod ord">
        <pc:chgData name="Sharon, Guni" userId="fad1fcbc-a203-42a6-b6e2-a56343780ca6" providerId="ADAL" clId="{F251E69A-A25B-6C44-80D8-937D964A8F65}" dt="2021-10-18T19:52:29.555" v="4082" actId="20578"/>
        <pc:sldMkLst>
          <pc:docMk/>
          <pc:sldMk cId="3736775348" sldId="2101"/>
        </pc:sldMkLst>
        <pc:spChg chg="mod">
          <ac:chgData name="Sharon, Guni" userId="fad1fcbc-a203-42a6-b6e2-a56343780ca6" providerId="ADAL" clId="{F251E69A-A25B-6C44-80D8-937D964A8F65}" dt="2021-10-18T19:52:15.090" v="4081" actId="20577"/>
          <ac:spMkLst>
            <pc:docMk/>
            <pc:sldMk cId="3736775348" sldId="2101"/>
            <ac:spMk id="2" creationId="{7EB13676-AF1D-6D4A-A9BC-CDDA1ED40D74}"/>
          </ac:spMkLst>
        </pc:spChg>
        <pc:spChg chg="mod">
          <ac:chgData name="Sharon, Guni" userId="fad1fcbc-a203-42a6-b6e2-a56343780ca6" providerId="ADAL" clId="{F251E69A-A25B-6C44-80D8-937D964A8F65}" dt="2021-10-18T19:52:03.896" v="4072" actId="20577"/>
          <ac:spMkLst>
            <pc:docMk/>
            <pc:sldMk cId="3736775348" sldId="2101"/>
            <ac:spMk id="3" creationId="{46CC12EF-7EE6-AC44-B8AD-570307F1F0B3}"/>
          </ac:spMkLst>
        </pc:spChg>
      </pc:sldChg>
      <pc:sldChg chg="addSp delSp modSp new mod modAnim">
        <pc:chgData name="Sharon, Guni" userId="fad1fcbc-a203-42a6-b6e2-a56343780ca6" providerId="ADAL" clId="{F251E69A-A25B-6C44-80D8-937D964A8F65}" dt="2021-10-18T20:11:22.345" v="4570"/>
        <pc:sldMkLst>
          <pc:docMk/>
          <pc:sldMk cId="3766994794" sldId="2102"/>
        </pc:sldMkLst>
        <pc:spChg chg="mod">
          <ac:chgData name="Sharon, Guni" userId="fad1fcbc-a203-42a6-b6e2-a56343780ca6" providerId="ADAL" clId="{F251E69A-A25B-6C44-80D8-937D964A8F65}" dt="2021-10-18T19:58:49.941" v="4116" actId="20577"/>
          <ac:spMkLst>
            <pc:docMk/>
            <pc:sldMk cId="3766994794" sldId="2102"/>
            <ac:spMk id="2" creationId="{7CE2E102-5277-EE4B-B1DF-6D96F4B871B9}"/>
          </ac:spMkLst>
        </pc:spChg>
        <pc:spChg chg="mod">
          <ac:chgData name="Sharon, Guni" userId="fad1fcbc-a203-42a6-b6e2-a56343780ca6" providerId="ADAL" clId="{F251E69A-A25B-6C44-80D8-937D964A8F65}" dt="2021-10-18T20:09:51.719" v="4551" actId="20577"/>
          <ac:spMkLst>
            <pc:docMk/>
            <pc:sldMk cId="3766994794" sldId="2102"/>
            <ac:spMk id="3" creationId="{EC5F3FB3-D553-524E-90FC-5315EFFC06BD}"/>
          </ac:spMkLst>
        </pc:spChg>
        <pc:spChg chg="add del">
          <ac:chgData name="Sharon, Guni" userId="fad1fcbc-a203-42a6-b6e2-a56343780ca6" providerId="ADAL" clId="{F251E69A-A25B-6C44-80D8-937D964A8F65}" dt="2021-10-18T20:00:45.899" v="4122" actId="478"/>
          <ac:spMkLst>
            <pc:docMk/>
            <pc:sldMk cId="3766994794" sldId="2102"/>
            <ac:spMk id="5" creationId="{C88D1781-CF51-F04B-B07E-1FF522ACEBB9}"/>
          </ac:spMkLst>
        </pc:spChg>
        <pc:spChg chg="add mod">
          <ac:chgData name="Sharon, Guni" userId="fad1fcbc-a203-42a6-b6e2-a56343780ca6" providerId="ADAL" clId="{F251E69A-A25B-6C44-80D8-937D964A8F65}" dt="2021-10-18T20:03:29.038" v="4145" actId="1036"/>
          <ac:spMkLst>
            <pc:docMk/>
            <pc:sldMk cId="3766994794" sldId="2102"/>
            <ac:spMk id="6" creationId="{181D74E5-3F89-B74D-AF42-83345665C48A}"/>
          </ac:spMkLst>
        </pc:spChg>
        <pc:spChg chg="add mod">
          <ac:chgData name="Sharon, Guni" userId="fad1fcbc-a203-42a6-b6e2-a56343780ca6" providerId="ADAL" clId="{F251E69A-A25B-6C44-80D8-937D964A8F65}" dt="2021-10-18T20:03:29.038" v="4145" actId="1036"/>
          <ac:spMkLst>
            <pc:docMk/>
            <pc:sldMk cId="3766994794" sldId="2102"/>
            <ac:spMk id="7" creationId="{149128CE-9E91-0D4B-8361-2C7D3F3E11BA}"/>
          </ac:spMkLst>
        </pc:spChg>
        <pc:spChg chg="add del">
          <ac:chgData name="Sharon, Guni" userId="fad1fcbc-a203-42a6-b6e2-a56343780ca6" providerId="ADAL" clId="{F251E69A-A25B-6C44-80D8-937D964A8F65}" dt="2021-10-18T20:10:18.575" v="4553" actId="478"/>
          <ac:spMkLst>
            <pc:docMk/>
            <pc:sldMk cId="3766994794" sldId="2102"/>
            <ac:spMk id="9" creationId="{8D265285-9C66-3948-9E91-A9A1E3C9BCE5}"/>
          </ac:spMkLst>
        </pc:spChg>
        <pc:spChg chg="mod">
          <ac:chgData name="Sharon, Guni" userId="fad1fcbc-a203-42a6-b6e2-a56343780ca6" providerId="ADAL" clId="{F251E69A-A25B-6C44-80D8-937D964A8F65}" dt="2021-10-18T20:08:39.280" v="4395" actId="208"/>
          <ac:spMkLst>
            <pc:docMk/>
            <pc:sldMk cId="3766994794" sldId="2102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08:39.280" v="4395" actId="208"/>
          <ac:spMkLst>
            <pc:docMk/>
            <pc:sldMk cId="3766994794" sldId="2102"/>
            <ac:spMk id="12" creationId="{B4BE3FCF-123E-4843-8683-23D6D9C6C515}"/>
          </ac:spMkLst>
        </pc:spChg>
        <pc:spChg chg="add mod">
          <ac:chgData name="Sharon, Guni" userId="fad1fcbc-a203-42a6-b6e2-a56343780ca6" providerId="ADAL" clId="{F251E69A-A25B-6C44-80D8-937D964A8F65}" dt="2021-10-18T20:10:47.375" v="4566" actId="1038"/>
          <ac:spMkLst>
            <pc:docMk/>
            <pc:sldMk cId="3766994794" sldId="2102"/>
            <ac:spMk id="13" creationId="{0FBB2EC7-AD14-8C4D-9DFF-0BC5498258FA}"/>
          </ac:spMkLst>
        </pc:spChg>
        <pc:grpChg chg="add del">
          <ac:chgData name="Sharon, Guni" userId="fad1fcbc-a203-42a6-b6e2-a56343780ca6" providerId="ADAL" clId="{F251E69A-A25B-6C44-80D8-937D964A8F65}" dt="2021-10-18T20:05:14.602" v="4192" actId="478"/>
          <ac:grpSpMkLst>
            <pc:docMk/>
            <pc:sldMk cId="3766994794" sldId="2102"/>
            <ac:grpSpMk id="8" creationId="{24FB8EB4-A287-3147-BF88-A38280D32307}"/>
          </ac:grpSpMkLst>
        </pc:grpChg>
        <pc:grpChg chg="add mod">
          <ac:chgData name="Sharon, Guni" userId="fad1fcbc-a203-42a6-b6e2-a56343780ca6" providerId="ADAL" clId="{F251E69A-A25B-6C44-80D8-937D964A8F65}" dt="2021-10-18T20:04:34.861" v="4189" actId="1037"/>
          <ac:grpSpMkLst>
            <pc:docMk/>
            <pc:sldMk cId="3766994794" sldId="2102"/>
            <ac:grpSpMk id="10" creationId="{D2649209-BCF4-784D-BE50-B27748DA7FDD}"/>
          </ac:grpSpMkLst>
        </pc:grpChg>
        <pc:picChg chg="add mod">
          <ac:chgData name="Sharon, Guni" userId="fad1fcbc-a203-42a6-b6e2-a56343780ca6" providerId="ADAL" clId="{F251E69A-A25B-6C44-80D8-937D964A8F65}" dt="2021-10-18T20:05:25.482" v="4193" actId="732"/>
          <ac:picMkLst>
            <pc:docMk/>
            <pc:sldMk cId="3766994794" sldId="2102"/>
            <ac:picMk id="2050" creationId="{8727E68B-AEA0-AE47-8C6B-439F9F15BA1E}"/>
          </ac:picMkLst>
        </pc:picChg>
      </pc:sldChg>
      <pc:sldChg chg="addSp delSp modSp add mod modAnim">
        <pc:chgData name="Sharon, Guni" userId="fad1fcbc-a203-42a6-b6e2-a56343780ca6" providerId="ADAL" clId="{F251E69A-A25B-6C44-80D8-937D964A8F65}" dt="2021-10-18T20:15:35.025" v="4676"/>
        <pc:sldMkLst>
          <pc:docMk/>
          <pc:sldMk cId="1971855108" sldId="2103"/>
        </pc:sldMkLst>
        <pc:spChg chg="add del mod">
          <ac:chgData name="Sharon, Guni" userId="fad1fcbc-a203-42a6-b6e2-a56343780ca6" providerId="ADAL" clId="{F251E69A-A25B-6C44-80D8-937D964A8F65}" dt="2021-10-18T20:12:24.553" v="4587" actId="478"/>
          <ac:spMkLst>
            <pc:docMk/>
            <pc:sldMk cId="1971855108" sldId="2103"/>
            <ac:spMk id="5" creationId="{1A3097AA-4750-134D-86B8-4913017A720B}"/>
          </ac:spMkLst>
        </pc:spChg>
        <pc:spChg chg="mod">
          <ac:chgData name="Sharon, Guni" userId="fad1fcbc-a203-42a6-b6e2-a56343780ca6" providerId="ADAL" clId="{F251E69A-A25B-6C44-80D8-937D964A8F65}" dt="2021-10-18T20:12:06.951" v="4575" actId="208"/>
          <ac:spMkLst>
            <pc:docMk/>
            <pc:sldMk cId="1971855108" sldId="2103"/>
            <ac:spMk id="6" creationId="{181D74E5-3F89-B74D-AF42-83345665C48A}"/>
          </ac:spMkLst>
        </pc:spChg>
        <pc:spChg chg="mod">
          <ac:chgData name="Sharon, Guni" userId="fad1fcbc-a203-42a6-b6e2-a56343780ca6" providerId="ADAL" clId="{F251E69A-A25B-6C44-80D8-937D964A8F65}" dt="2021-10-18T20:12:06.951" v="4575" actId="208"/>
          <ac:spMkLst>
            <pc:docMk/>
            <pc:sldMk cId="1971855108" sldId="2103"/>
            <ac:spMk id="7" creationId="{149128CE-9E91-0D4B-8361-2C7D3F3E11BA}"/>
          </ac:spMkLst>
        </pc:spChg>
        <pc:spChg chg="add mod">
          <ac:chgData name="Sharon, Guni" userId="fad1fcbc-a203-42a6-b6e2-a56343780ca6" providerId="ADAL" clId="{F251E69A-A25B-6C44-80D8-937D964A8F65}" dt="2021-10-18T20:15:04.777" v="4669" actId="1036"/>
          <ac:spMkLst>
            <pc:docMk/>
            <pc:sldMk cId="1971855108" sldId="2103"/>
            <ac:spMk id="9" creationId="{12713E9F-B7DE-8B40-8CA7-D8B413A21D0D}"/>
          </ac:spMkLst>
        </pc:spChg>
        <pc:spChg chg="mod">
          <ac:chgData name="Sharon, Guni" userId="fad1fcbc-a203-42a6-b6e2-a56343780ca6" providerId="ADAL" clId="{F251E69A-A25B-6C44-80D8-937D964A8F65}" dt="2021-10-18T20:11:36.131" v="4571" actId="208"/>
          <ac:spMkLst>
            <pc:docMk/>
            <pc:sldMk cId="1971855108" sldId="2103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11:36.131" v="4571" actId="208"/>
          <ac:spMkLst>
            <pc:docMk/>
            <pc:sldMk cId="1971855108" sldId="2103"/>
            <ac:spMk id="12" creationId="{B4BE3FCF-123E-4843-8683-23D6D9C6C515}"/>
          </ac:spMkLst>
        </pc:spChg>
        <pc:spChg chg="add mod">
          <ac:chgData name="Sharon, Guni" userId="fad1fcbc-a203-42a6-b6e2-a56343780ca6" providerId="ADAL" clId="{F251E69A-A25B-6C44-80D8-937D964A8F65}" dt="2021-10-18T20:15:10.406" v="4673" actId="1037"/>
          <ac:spMkLst>
            <pc:docMk/>
            <pc:sldMk cId="1971855108" sldId="2103"/>
            <ac:spMk id="14" creationId="{CFA14163-F4A9-3F42-A233-2F1DD665177D}"/>
          </ac:spMkLst>
        </pc:spChg>
      </pc:sldChg>
      <pc:sldChg chg="addSp modSp add mod">
        <pc:chgData name="Sharon, Guni" userId="fad1fcbc-a203-42a6-b6e2-a56343780ca6" providerId="ADAL" clId="{F251E69A-A25B-6C44-80D8-937D964A8F65}" dt="2021-10-18T20:16:31.806" v="4697" actId="1076"/>
        <pc:sldMkLst>
          <pc:docMk/>
          <pc:sldMk cId="852579801" sldId="2104"/>
        </pc:sldMkLst>
        <pc:spChg chg="add mod">
          <ac:chgData name="Sharon, Guni" userId="fad1fcbc-a203-42a6-b6e2-a56343780ca6" providerId="ADAL" clId="{F251E69A-A25B-6C44-80D8-937D964A8F65}" dt="2021-10-18T20:16:31.806" v="4697" actId="1076"/>
          <ac:spMkLst>
            <pc:docMk/>
            <pc:sldMk cId="852579801" sldId="2104"/>
            <ac:spMk id="5" creationId="{B2C6B314-B106-5D40-B475-DCDEDB3F62D9}"/>
          </ac:spMkLst>
        </pc:spChg>
        <pc:spChg chg="mod">
          <ac:chgData name="Sharon, Guni" userId="fad1fcbc-a203-42a6-b6e2-a56343780ca6" providerId="ADAL" clId="{F251E69A-A25B-6C44-80D8-937D964A8F65}" dt="2021-10-18T20:11:50.473" v="4574" actId="208"/>
          <ac:spMkLst>
            <pc:docMk/>
            <pc:sldMk cId="852579801" sldId="2104"/>
            <ac:spMk id="6" creationId="{181D74E5-3F89-B74D-AF42-83345665C48A}"/>
          </ac:spMkLst>
        </pc:spChg>
        <pc:spChg chg="mod">
          <ac:chgData name="Sharon, Guni" userId="fad1fcbc-a203-42a6-b6e2-a56343780ca6" providerId="ADAL" clId="{F251E69A-A25B-6C44-80D8-937D964A8F65}" dt="2021-10-18T20:11:50.473" v="4574" actId="208"/>
          <ac:spMkLst>
            <pc:docMk/>
            <pc:sldMk cId="852579801" sldId="2104"/>
            <ac:spMk id="7" creationId="{149128CE-9E91-0D4B-8361-2C7D3F3E11BA}"/>
          </ac:spMkLst>
        </pc:spChg>
        <pc:spChg chg="mod">
          <ac:chgData name="Sharon, Guni" userId="fad1fcbc-a203-42a6-b6e2-a56343780ca6" providerId="ADAL" clId="{F251E69A-A25B-6C44-80D8-937D964A8F65}" dt="2021-10-18T20:11:42.640" v="4572" actId="208"/>
          <ac:spMkLst>
            <pc:docMk/>
            <pc:sldMk cId="852579801" sldId="2104"/>
            <ac:spMk id="11" creationId="{6C798E98-9731-8C40-AA17-880425C02821}"/>
          </ac:spMkLst>
        </pc:spChg>
        <pc:spChg chg="mod">
          <ac:chgData name="Sharon, Guni" userId="fad1fcbc-a203-42a6-b6e2-a56343780ca6" providerId="ADAL" clId="{F251E69A-A25B-6C44-80D8-937D964A8F65}" dt="2021-10-18T20:11:46.472" v="4573" actId="208"/>
          <ac:spMkLst>
            <pc:docMk/>
            <pc:sldMk cId="852579801" sldId="2104"/>
            <ac:spMk id="12" creationId="{B4BE3FCF-123E-4843-8683-23D6D9C6C515}"/>
          </ac:spMkLst>
        </pc:spChg>
      </pc:sldChg>
      <pc:sldChg chg="addSp delSp modSp new mod">
        <pc:chgData name="Sharon, Guni" userId="fad1fcbc-a203-42a6-b6e2-a56343780ca6" providerId="ADAL" clId="{F251E69A-A25B-6C44-80D8-937D964A8F65}" dt="2021-10-18T20:47:46.557" v="4891" actId="1076"/>
        <pc:sldMkLst>
          <pc:docMk/>
          <pc:sldMk cId="1327215897" sldId="2105"/>
        </pc:sldMkLst>
        <pc:spChg chg="mod">
          <ac:chgData name="Sharon, Guni" userId="fad1fcbc-a203-42a6-b6e2-a56343780ca6" providerId="ADAL" clId="{F251E69A-A25B-6C44-80D8-937D964A8F65}" dt="2021-10-18T20:17:57.872" v="4738" actId="20577"/>
          <ac:spMkLst>
            <pc:docMk/>
            <pc:sldMk cId="1327215897" sldId="2105"/>
            <ac:spMk id="2" creationId="{23BA0331-5FA6-2C4E-AC67-7F98ECA906B2}"/>
          </ac:spMkLst>
        </pc:spChg>
        <pc:spChg chg="mod">
          <ac:chgData name="Sharon, Guni" userId="fad1fcbc-a203-42a6-b6e2-a56343780ca6" providerId="ADAL" clId="{F251E69A-A25B-6C44-80D8-937D964A8F65}" dt="2021-10-18T20:40:45.789" v="4833" actId="20577"/>
          <ac:spMkLst>
            <pc:docMk/>
            <pc:sldMk cId="1327215897" sldId="2105"/>
            <ac:spMk id="3" creationId="{5FA10A8B-F51C-1743-ADD7-BC114C8665FE}"/>
          </ac:spMkLst>
        </pc:spChg>
        <pc:spChg chg="add mod">
          <ac:chgData name="Sharon, Guni" userId="fad1fcbc-a203-42a6-b6e2-a56343780ca6" providerId="ADAL" clId="{F251E69A-A25B-6C44-80D8-937D964A8F65}" dt="2021-10-18T20:47:46.557" v="4891" actId="1076"/>
          <ac:spMkLst>
            <pc:docMk/>
            <pc:sldMk cId="1327215897" sldId="2105"/>
            <ac:spMk id="6" creationId="{209AF7E9-0422-1444-ACA7-EDD55DC30B9F}"/>
          </ac:spMkLst>
        </pc:spChg>
        <pc:spChg chg="add del mod">
          <ac:chgData name="Sharon, Guni" userId="fad1fcbc-a203-42a6-b6e2-a56343780ca6" providerId="ADAL" clId="{F251E69A-A25B-6C44-80D8-937D964A8F65}" dt="2021-10-18T20:43:54.343" v="4877"/>
          <ac:spMkLst>
            <pc:docMk/>
            <pc:sldMk cId="1327215897" sldId="2105"/>
            <ac:spMk id="7" creationId="{82273D96-92A9-A440-A3A7-BC4F8C141D4A}"/>
          </ac:spMkLst>
        </pc:spChg>
        <pc:picChg chg="add del mod">
          <ac:chgData name="Sharon, Guni" userId="fad1fcbc-a203-42a6-b6e2-a56343780ca6" providerId="ADAL" clId="{F251E69A-A25B-6C44-80D8-937D964A8F65}" dt="2021-10-18T20:43:11.429" v="4856" actId="478"/>
          <ac:picMkLst>
            <pc:docMk/>
            <pc:sldMk cId="1327215897" sldId="2105"/>
            <ac:picMk id="5" creationId="{40248213-355F-8841-9FBF-BEAABA1C5C11}"/>
          </ac:picMkLst>
        </pc:picChg>
        <pc:picChg chg="add mod">
          <ac:chgData name="Sharon, Guni" userId="fad1fcbc-a203-42a6-b6e2-a56343780ca6" providerId="ADAL" clId="{F251E69A-A25B-6C44-80D8-937D964A8F65}" dt="2021-10-18T20:43:17.779" v="4859" actId="1076"/>
          <ac:picMkLst>
            <pc:docMk/>
            <pc:sldMk cId="1327215897" sldId="2105"/>
            <ac:picMk id="6146" creationId="{62121A07-6C7E-9944-8048-4A66744377BA}"/>
          </ac:picMkLst>
        </pc:picChg>
        <pc:cxnChg chg="add mod">
          <ac:chgData name="Sharon, Guni" userId="fad1fcbc-a203-42a6-b6e2-a56343780ca6" providerId="ADAL" clId="{F251E69A-A25B-6C44-80D8-937D964A8F65}" dt="2021-10-18T20:44:07.916" v="4879" actId="208"/>
          <ac:cxnSpMkLst>
            <pc:docMk/>
            <pc:sldMk cId="1327215897" sldId="2105"/>
            <ac:cxnSpMk id="9" creationId="{C0262551-A9DF-AC4B-BEFA-6BCEAFCE4AB3}"/>
          </ac:cxnSpMkLst>
        </pc:cxnChg>
      </pc:sldChg>
      <pc:sldChg chg="addSp delSp modSp new">
        <pc:chgData name="Sharon, Guni" userId="fad1fcbc-a203-42a6-b6e2-a56343780ca6" providerId="ADAL" clId="{F251E69A-A25B-6C44-80D8-937D964A8F65}" dt="2021-10-18T20:43:06.827" v="4855" actId="1076"/>
        <pc:sldMkLst>
          <pc:docMk/>
          <pc:sldMk cId="3506545732" sldId="2106"/>
        </pc:sldMkLst>
        <pc:picChg chg="add del">
          <ac:chgData name="Sharon, Guni" userId="fad1fcbc-a203-42a6-b6e2-a56343780ca6" providerId="ADAL" clId="{F251E69A-A25B-6C44-80D8-937D964A8F65}" dt="2021-10-18T20:42:58.887" v="4853" actId="478"/>
          <ac:picMkLst>
            <pc:docMk/>
            <pc:sldMk cId="3506545732" sldId="2106"/>
            <ac:picMk id="5122" creationId="{25F287C1-A256-6A4B-8050-8DD2055372EF}"/>
          </ac:picMkLst>
        </pc:picChg>
        <pc:picChg chg="add mod">
          <ac:chgData name="Sharon, Guni" userId="fad1fcbc-a203-42a6-b6e2-a56343780ca6" providerId="ADAL" clId="{F251E69A-A25B-6C44-80D8-937D964A8F65}" dt="2021-10-18T20:43:06.827" v="4855" actId="1076"/>
          <ac:picMkLst>
            <pc:docMk/>
            <pc:sldMk cId="3506545732" sldId="2106"/>
            <ac:picMk id="5124" creationId="{E4E5755D-8CE7-7A41-9CCF-3F3FFAB3E7BD}"/>
          </ac:picMkLst>
        </pc:picChg>
      </pc:sldChg>
      <pc:sldChg chg="addSp delSp modSp new mod">
        <pc:chgData name="Sharon, Guni" userId="fad1fcbc-a203-42a6-b6e2-a56343780ca6" providerId="ADAL" clId="{F251E69A-A25B-6C44-80D8-937D964A8F65}" dt="2021-10-19T19:22:45.950" v="5945"/>
        <pc:sldMkLst>
          <pc:docMk/>
          <pc:sldMk cId="1789971805" sldId="2107"/>
        </pc:sldMkLst>
        <pc:spChg chg="mod">
          <ac:chgData name="Sharon, Guni" userId="fad1fcbc-a203-42a6-b6e2-a56343780ca6" providerId="ADAL" clId="{F251E69A-A25B-6C44-80D8-937D964A8F65}" dt="2021-10-18T20:53:07.025" v="4913"/>
          <ac:spMkLst>
            <pc:docMk/>
            <pc:sldMk cId="1789971805" sldId="2107"/>
            <ac:spMk id="2" creationId="{C0788AA7-32F2-754B-AD4A-C367B9548A7A}"/>
          </ac:spMkLst>
        </pc:spChg>
        <pc:spChg chg="mod">
          <ac:chgData name="Sharon, Guni" userId="fad1fcbc-a203-42a6-b6e2-a56343780ca6" providerId="ADAL" clId="{F251E69A-A25B-6C44-80D8-937D964A8F65}" dt="2021-10-19T19:22:45.950" v="5945"/>
          <ac:spMkLst>
            <pc:docMk/>
            <pc:sldMk cId="1789971805" sldId="2107"/>
            <ac:spMk id="3" creationId="{2E28891E-C2E1-8241-A30F-0B8D0D5FAE73}"/>
          </ac:spMkLst>
        </pc:spChg>
        <pc:spChg chg="add mod">
          <ac:chgData name="Sharon, Guni" userId="fad1fcbc-a203-42a6-b6e2-a56343780ca6" providerId="ADAL" clId="{F251E69A-A25B-6C44-80D8-937D964A8F65}" dt="2021-10-18T20:58:47.460" v="5154" actId="1076"/>
          <ac:spMkLst>
            <pc:docMk/>
            <pc:sldMk cId="1789971805" sldId="2107"/>
            <ac:spMk id="5" creationId="{D8550B55-4D77-D245-80D9-CD6C5ED414DC}"/>
          </ac:spMkLst>
        </pc:spChg>
        <pc:spChg chg="add del mod">
          <ac:chgData name="Sharon, Guni" userId="fad1fcbc-a203-42a6-b6e2-a56343780ca6" providerId="ADAL" clId="{F251E69A-A25B-6C44-80D8-937D964A8F65}" dt="2021-10-18T20:58:55.180" v="5156" actId="14100"/>
          <ac:spMkLst>
            <pc:docMk/>
            <pc:sldMk cId="1789971805" sldId="2107"/>
            <ac:spMk id="6" creationId="{FB52B19F-0AE1-CA43-BC59-04F99CDCF859}"/>
          </ac:spMkLst>
        </pc:spChg>
        <pc:spChg chg="add mod">
          <ac:chgData name="Sharon, Guni" userId="fad1fcbc-a203-42a6-b6e2-a56343780ca6" providerId="ADAL" clId="{F251E69A-A25B-6C44-80D8-937D964A8F65}" dt="2021-10-18T20:58:45.654" v="5153" actId="1076"/>
          <ac:spMkLst>
            <pc:docMk/>
            <pc:sldMk cId="1789971805" sldId="2107"/>
            <ac:spMk id="7" creationId="{721EA4AC-5D9D-7A44-9724-E4AE42CFB2A7}"/>
          </ac:spMkLst>
        </pc:spChg>
        <pc:grpChg chg="add mod">
          <ac:chgData name="Sharon, Guni" userId="fad1fcbc-a203-42a6-b6e2-a56343780ca6" providerId="ADAL" clId="{F251E69A-A25B-6C44-80D8-937D964A8F65}" dt="2021-10-18T21:27:47.882" v="5294" actId="1076"/>
          <ac:grpSpMkLst>
            <pc:docMk/>
            <pc:sldMk cId="1789971805" sldId="2107"/>
            <ac:grpSpMk id="8" creationId="{E912F0E1-0210-154B-90C4-88CA352D2639}"/>
          </ac:grpSpMkLst>
        </pc:grpChg>
        <pc:picChg chg="add mod">
          <ac:chgData name="Sharon, Guni" userId="fad1fcbc-a203-42a6-b6e2-a56343780ca6" providerId="ADAL" clId="{F251E69A-A25B-6C44-80D8-937D964A8F65}" dt="2021-10-19T19:22:37.390" v="5944" actId="167"/>
          <ac:picMkLst>
            <pc:docMk/>
            <pc:sldMk cId="1789971805" sldId="2107"/>
            <ac:picMk id="7170" creationId="{F3150C9C-D026-A74A-BF5C-32DBEC0A7896}"/>
          </ac:picMkLst>
        </pc:picChg>
      </pc:sldChg>
      <pc:sldChg chg="addSp modSp new mod">
        <pc:chgData name="Sharon, Guni" userId="fad1fcbc-a203-42a6-b6e2-a56343780ca6" providerId="ADAL" clId="{F251E69A-A25B-6C44-80D8-937D964A8F65}" dt="2021-10-19T16:41:12.228" v="5925" actId="20577"/>
        <pc:sldMkLst>
          <pc:docMk/>
          <pc:sldMk cId="2257287326" sldId="2108"/>
        </pc:sldMkLst>
        <pc:spChg chg="mod">
          <ac:chgData name="Sharon, Guni" userId="fad1fcbc-a203-42a6-b6e2-a56343780ca6" providerId="ADAL" clId="{F251E69A-A25B-6C44-80D8-937D964A8F65}" dt="2021-10-18T21:36:42.727" v="5390"/>
          <ac:spMkLst>
            <pc:docMk/>
            <pc:sldMk cId="2257287326" sldId="2108"/>
            <ac:spMk id="2" creationId="{101AD50F-09DA-454E-9A26-7E03B771C150}"/>
          </ac:spMkLst>
        </pc:spChg>
        <pc:spChg chg="mod">
          <ac:chgData name="Sharon, Guni" userId="fad1fcbc-a203-42a6-b6e2-a56343780ca6" providerId="ADAL" clId="{F251E69A-A25B-6C44-80D8-937D964A8F65}" dt="2021-10-19T16:41:12.228" v="5925" actId="20577"/>
          <ac:spMkLst>
            <pc:docMk/>
            <pc:sldMk cId="2257287326" sldId="2108"/>
            <ac:spMk id="3" creationId="{CF1B8B6D-E2D6-6B46-ADA7-6EA65F72571C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6" creationId="{5F5CAA6C-2592-6E41-98E2-7DA98C272DDF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7" creationId="{86CDC0A6-0200-0E41-8D97-A0689CB20EBB}"/>
          </ac:spMkLst>
        </pc:spChg>
        <pc:spChg chg="mod">
          <ac:chgData name="Sharon, Guni" userId="fad1fcbc-a203-42a6-b6e2-a56343780ca6" providerId="ADAL" clId="{F251E69A-A25B-6C44-80D8-937D964A8F65}" dt="2021-10-18T21:36:53.094" v="5391"/>
          <ac:spMkLst>
            <pc:docMk/>
            <pc:sldMk cId="2257287326" sldId="2108"/>
            <ac:spMk id="8" creationId="{66D9D383-30D0-6A40-A75B-7D2281BF650D}"/>
          </ac:spMkLst>
        </pc:spChg>
        <pc:grpChg chg="add mod">
          <ac:chgData name="Sharon, Guni" userId="fad1fcbc-a203-42a6-b6e2-a56343780ca6" providerId="ADAL" clId="{F251E69A-A25B-6C44-80D8-937D964A8F65}" dt="2021-10-18T21:36:53.094" v="5391"/>
          <ac:grpSpMkLst>
            <pc:docMk/>
            <pc:sldMk cId="2257287326" sldId="2108"/>
            <ac:grpSpMk id="5" creationId="{DF4BEB2F-87EF-7940-AC07-EAB4C04CD0B8}"/>
          </ac:grpSpMkLst>
        </pc:grpChg>
      </pc:sldChg>
      <pc:sldChg chg="add">
        <pc:chgData name="Sharon, Guni" userId="fad1fcbc-a203-42a6-b6e2-a56343780ca6" providerId="ADAL" clId="{F251E69A-A25B-6C44-80D8-937D964A8F65}" dt="2021-10-19T19:28:01.080" v="5947"/>
        <pc:sldMkLst>
          <pc:docMk/>
          <pc:sldMk cId="1185392346" sldId="2109"/>
        </pc:sldMkLst>
      </pc:sldChg>
      <pc:sldChg chg="add">
        <pc:chgData name="Sharon, Guni" userId="fad1fcbc-a203-42a6-b6e2-a56343780ca6" providerId="ADAL" clId="{F251E69A-A25B-6C44-80D8-937D964A8F65}" dt="2021-10-19T19:28:29.921" v="5948"/>
        <pc:sldMkLst>
          <pc:docMk/>
          <pc:sldMk cId="2107269871" sldId="2110"/>
        </pc:sldMkLst>
      </pc:sldChg>
    </pc:docChg>
  </pc:docChgLst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7:26:54.437" v="2353"/>
      <pc:docMkLst>
        <pc:docMk/>
      </pc:docMkLst>
      <pc:sldChg chg="modSp mod">
        <pc:chgData name="Sharon, Guni" userId="fad1fcbc-a203-42a6-b6e2-a56343780ca6" providerId="ADAL" clId="{6440DA26-3F97-7C46-B44E-DDF90D3E1287}" dt="2021-08-20T17:25:56.394" v="2343" actId="20577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7:25:56.394" v="2343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3AB626F3-999E-0A46-82F6-9AA82A08EF4A}"/>
    <pc:docChg chg="addSld delSld modSld">
      <pc:chgData name="Sharon, Guni" userId="fad1fcbc-a203-42a6-b6e2-a56343780ca6" providerId="ADAL" clId="{3AB626F3-999E-0A46-82F6-9AA82A08EF4A}" dt="2021-10-08T20:15:58.929" v="105" actId="2696"/>
      <pc:docMkLst>
        <pc:docMk/>
      </pc:docMkLst>
      <pc:sldChg chg="modSp mod">
        <pc:chgData name="Sharon, Guni" userId="fad1fcbc-a203-42a6-b6e2-a56343780ca6" providerId="ADAL" clId="{3AB626F3-999E-0A46-82F6-9AA82A08EF4A}" dt="2021-10-08T15:47:27.785" v="0" actId="20577"/>
        <pc:sldMkLst>
          <pc:docMk/>
          <pc:sldMk cId="469011332" sldId="2080"/>
        </pc:sldMkLst>
        <pc:spChg chg="mod">
          <ac:chgData name="Sharon, Guni" userId="fad1fcbc-a203-42a6-b6e2-a56343780ca6" providerId="ADAL" clId="{3AB626F3-999E-0A46-82F6-9AA82A08EF4A}" dt="2021-10-08T15:47:27.785" v="0" actId="20577"/>
          <ac:spMkLst>
            <pc:docMk/>
            <pc:sldMk cId="469011332" sldId="2080"/>
            <ac:spMk id="3" creationId="{F44F45EE-3639-F64B-8526-1902FAED4387}"/>
          </ac:spMkLst>
        </pc:spChg>
      </pc:sldChg>
      <pc:sldChg chg="modSp mod">
        <pc:chgData name="Sharon, Guni" userId="fad1fcbc-a203-42a6-b6e2-a56343780ca6" providerId="ADAL" clId="{3AB626F3-999E-0A46-82F6-9AA82A08EF4A}" dt="2021-10-08T16:03:49.029" v="16" actId="20577"/>
        <pc:sldMkLst>
          <pc:docMk/>
          <pc:sldMk cId="719285652" sldId="2083"/>
        </pc:sldMkLst>
        <pc:spChg chg="mod">
          <ac:chgData name="Sharon, Guni" userId="fad1fcbc-a203-42a6-b6e2-a56343780ca6" providerId="ADAL" clId="{3AB626F3-999E-0A46-82F6-9AA82A08EF4A}" dt="2021-10-08T16:03:49.029" v="16" actId="20577"/>
          <ac:spMkLst>
            <pc:docMk/>
            <pc:sldMk cId="719285652" sldId="2083"/>
            <ac:spMk id="3" creationId="{E5FEC21A-884A-D34E-BADE-E41192C357DE}"/>
          </ac:spMkLst>
        </pc:spChg>
      </pc:sldChg>
      <pc:sldChg chg="del">
        <pc:chgData name="Sharon, Guni" userId="fad1fcbc-a203-42a6-b6e2-a56343780ca6" providerId="ADAL" clId="{3AB626F3-999E-0A46-82F6-9AA82A08EF4A}" dt="2021-10-08T20:15:58.929" v="105" actId="2696"/>
        <pc:sldMkLst>
          <pc:docMk/>
          <pc:sldMk cId="3398290019" sldId="2087"/>
        </pc:sldMkLst>
      </pc:sldChg>
      <pc:sldChg chg="addSp delSp modSp new mod">
        <pc:chgData name="Sharon, Guni" userId="fad1fcbc-a203-42a6-b6e2-a56343780ca6" providerId="ADAL" clId="{3AB626F3-999E-0A46-82F6-9AA82A08EF4A}" dt="2021-10-08T16:09:59.790" v="29" actId="1076"/>
        <pc:sldMkLst>
          <pc:docMk/>
          <pc:sldMk cId="594059258" sldId="2088"/>
        </pc:sldMkLst>
        <pc:spChg chg="mod">
          <ac:chgData name="Sharon, Guni" userId="fad1fcbc-a203-42a6-b6e2-a56343780ca6" providerId="ADAL" clId="{3AB626F3-999E-0A46-82F6-9AA82A08EF4A}" dt="2021-10-08T16:09:55.148" v="27"/>
          <ac:spMkLst>
            <pc:docMk/>
            <pc:sldMk cId="594059258" sldId="2088"/>
            <ac:spMk id="2" creationId="{2D58495B-E880-C94E-90DC-FAF84819F8A3}"/>
          </ac:spMkLst>
        </pc:spChg>
        <pc:spChg chg="del">
          <ac:chgData name="Sharon, Guni" userId="fad1fcbc-a203-42a6-b6e2-a56343780ca6" providerId="ADAL" clId="{3AB626F3-999E-0A46-82F6-9AA82A08EF4A}" dt="2021-10-08T16:09:29.692" v="18"/>
          <ac:spMkLst>
            <pc:docMk/>
            <pc:sldMk cId="594059258" sldId="2088"/>
            <ac:spMk id="3" creationId="{20DF80F3-8BD9-9F45-A360-360C8BD6CE30}"/>
          </ac:spMkLst>
        </pc:spChg>
        <pc:spChg chg="add mod">
          <ac:chgData name="Sharon, Guni" userId="fad1fcbc-a203-42a6-b6e2-a56343780ca6" providerId="ADAL" clId="{3AB626F3-999E-0A46-82F6-9AA82A08EF4A}" dt="2021-10-08T16:09:43.625" v="26" actId="20577"/>
          <ac:spMkLst>
            <pc:docMk/>
            <pc:sldMk cId="594059258" sldId="2088"/>
            <ac:spMk id="7" creationId="{ACA118D8-33C8-0C48-9718-B26F80067124}"/>
          </ac:spMkLst>
        </pc:spChg>
        <pc:picChg chg="add mod">
          <ac:chgData name="Sharon, Guni" userId="fad1fcbc-a203-42a6-b6e2-a56343780ca6" providerId="ADAL" clId="{3AB626F3-999E-0A46-82F6-9AA82A08EF4A}" dt="2021-10-08T16:09:59.790" v="29" actId="1076"/>
          <ac:picMkLst>
            <pc:docMk/>
            <pc:sldMk cId="594059258" sldId="2088"/>
            <ac:picMk id="6" creationId="{53610366-F0A7-1247-8942-8E1A0DCF64FE}"/>
          </ac:picMkLst>
        </pc:picChg>
      </pc:sldChg>
      <pc:sldChg chg="addSp delSp modSp new mod">
        <pc:chgData name="Sharon, Guni" userId="fad1fcbc-a203-42a6-b6e2-a56343780ca6" providerId="ADAL" clId="{3AB626F3-999E-0A46-82F6-9AA82A08EF4A}" dt="2021-10-08T16:13:41.201" v="65"/>
        <pc:sldMkLst>
          <pc:docMk/>
          <pc:sldMk cId="1424999262" sldId="2089"/>
        </pc:sldMkLst>
        <pc:spChg chg="mod">
          <ac:chgData name="Sharon, Guni" userId="fad1fcbc-a203-42a6-b6e2-a56343780ca6" providerId="ADAL" clId="{3AB626F3-999E-0A46-82F6-9AA82A08EF4A}" dt="2021-10-08T16:13:23.340" v="44" actId="20577"/>
          <ac:spMkLst>
            <pc:docMk/>
            <pc:sldMk cId="1424999262" sldId="2089"/>
            <ac:spMk id="2" creationId="{148316E1-6E76-C145-9C6F-B38FD50EA652}"/>
          </ac:spMkLst>
        </pc:spChg>
        <pc:spChg chg="del">
          <ac:chgData name="Sharon, Guni" userId="fad1fcbc-a203-42a6-b6e2-a56343780ca6" providerId="ADAL" clId="{3AB626F3-999E-0A46-82F6-9AA82A08EF4A}" dt="2021-10-08T16:11:50.257" v="31"/>
          <ac:spMkLst>
            <pc:docMk/>
            <pc:sldMk cId="1424999262" sldId="2089"/>
            <ac:spMk id="3" creationId="{F9818102-A8AB-4242-A75C-9D14E17B79D1}"/>
          </ac:spMkLst>
        </pc:spChg>
        <pc:spChg chg="add mod">
          <ac:chgData name="Sharon, Guni" userId="fad1fcbc-a203-42a6-b6e2-a56343780ca6" providerId="ADAL" clId="{3AB626F3-999E-0A46-82F6-9AA82A08EF4A}" dt="2021-10-08T16:13:41.201" v="65"/>
          <ac:spMkLst>
            <pc:docMk/>
            <pc:sldMk cId="1424999262" sldId="2089"/>
            <ac:spMk id="9" creationId="{247CD020-9A76-8748-B11E-28DDC8C20659}"/>
          </ac:spMkLst>
        </pc:spChg>
        <pc:picChg chg="add mod">
          <ac:chgData name="Sharon, Guni" userId="fad1fcbc-a203-42a6-b6e2-a56343780ca6" providerId="ADAL" clId="{3AB626F3-999E-0A46-82F6-9AA82A08EF4A}" dt="2021-10-08T16:13:34.538" v="64" actId="1038"/>
          <ac:picMkLst>
            <pc:docMk/>
            <pc:sldMk cId="1424999262" sldId="2089"/>
            <ac:picMk id="6" creationId="{E3133978-B7EF-2945-B7B4-7212E8B5B27F}"/>
          </ac:picMkLst>
        </pc:picChg>
        <pc:picChg chg="add mod">
          <ac:chgData name="Sharon, Guni" userId="fad1fcbc-a203-42a6-b6e2-a56343780ca6" providerId="ADAL" clId="{3AB626F3-999E-0A46-82F6-9AA82A08EF4A}" dt="2021-10-08T16:13:31.469" v="56" actId="1037"/>
          <ac:picMkLst>
            <pc:docMk/>
            <pc:sldMk cId="1424999262" sldId="2089"/>
            <ac:picMk id="8" creationId="{C16B7461-B62E-E044-8BBC-C8D75A0FF781}"/>
          </ac:picMkLst>
        </pc:picChg>
      </pc:sldChg>
      <pc:sldChg chg="modSp new">
        <pc:chgData name="Sharon, Guni" userId="fad1fcbc-a203-42a6-b6e2-a56343780ca6" providerId="ADAL" clId="{3AB626F3-999E-0A46-82F6-9AA82A08EF4A}" dt="2021-10-08T20:15:55.033" v="104"/>
        <pc:sldMkLst>
          <pc:docMk/>
          <pc:sldMk cId="3446987392" sldId="2090"/>
        </pc:sldMkLst>
        <pc:spChg chg="mod">
          <ac:chgData name="Sharon, Guni" userId="fad1fcbc-a203-42a6-b6e2-a56343780ca6" providerId="ADAL" clId="{3AB626F3-999E-0A46-82F6-9AA82A08EF4A}" dt="2021-10-08T20:15:55.033" v="104"/>
          <ac:spMkLst>
            <pc:docMk/>
            <pc:sldMk cId="3446987392" sldId="2090"/>
            <ac:spMk id="3" creationId="{1B02EBE7-7174-0A4D-9575-BE53D6F9ABD4}"/>
          </ac:spMkLst>
        </pc:spChg>
      </pc:sldChg>
      <pc:sldChg chg="addSp modSp new mod">
        <pc:chgData name="Sharon, Guni" userId="fad1fcbc-a203-42a6-b6e2-a56343780ca6" providerId="ADAL" clId="{3AB626F3-999E-0A46-82F6-9AA82A08EF4A}" dt="2021-10-08T16:37:26.839" v="103" actId="1076"/>
        <pc:sldMkLst>
          <pc:docMk/>
          <pc:sldMk cId="4135772947" sldId="2091"/>
        </pc:sldMkLst>
        <pc:spChg chg="mod">
          <ac:chgData name="Sharon, Guni" userId="fad1fcbc-a203-42a6-b6e2-a56343780ca6" providerId="ADAL" clId="{3AB626F3-999E-0A46-82F6-9AA82A08EF4A}" dt="2021-10-08T16:37:21.585" v="101" actId="20577"/>
          <ac:spMkLst>
            <pc:docMk/>
            <pc:sldMk cId="4135772947" sldId="2091"/>
            <ac:spMk id="2" creationId="{7137504A-30BC-0B47-9954-2D8D6EA2943D}"/>
          </ac:spMkLst>
        </pc:spChg>
        <pc:picChg chg="add mod">
          <ac:chgData name="Sharon, Guni" userId="fad1fcbc-a203-42a6-b6e2-a56343780ca6" providerId="ADAL" clId="{3AB626F3-999E-0A46-82F6-9AA82A08EF4A}" dt="2021-10-08T16:37:26.839" v="103" actId="1076"/>
          <ac:picMkLst>
            <pc:docMk/>
            <pc:sldMk cId="4135772947" sldId="2091"/>
            <ac:picMk id="1026" creationId="{98780976-3B9F-D442-8AE2-627830AFA715}"/>
          </ac:picMkLst>
        </pc:picChg>
      </pc:sldChg>
    </pc:docChg>
  </pc:docChgLst>
  <pc:docChgLst>
    <pc:chgData name="Sharon, Guni" userId="fad1fcbc-a203-42a6-b6e2-a56343780ca6" providerId="ADAL" clId="{6B35E124-FED5-D34D-8ED5-229FCC856BCD}"/>
    <pc:docChg chg="undo custSel addSld delSld modSld">
      <pc:chgData name="Sharon, Guni" userId="fad1fcbc-a203-42a6-b6e2-a56343780ca6" providerId="ADAL" clId="{6B35E124-FED5-D34D-8ED5-229FCC856BCD}" dt="2021-08-25T17:27:02.858" v="4358" actId="1076"/>
      <pc:docMkLst>
        <pc:docMk/>
      </pc:docMkLst>
      <pc:sldChg chg="modSp mod">
        <pc:chgData name="Sharon, Guni" userId="fad1fcbc-a203-42a6-b6e2-a56343780ca6" providerId="ADAL" clId="{6B35E124-FED5-D34D-8ED5-229FCC856BCD}" dt="2021-08-25T16:11:13.969" v="3595" actId="20577"/>
        <pc:sldMkLst>
          <pc:docMk/>
          <pc:sldMk cId="3158064701" sldId="489"/>
        </pc:sldMkLst>
        <pc:spChg chg="mod">
          <ac:chgData name="Sharon, Guni" userId="fad1fcbc-a203-42a6-b6e2-a56343780ca6" providerId="ADAL" clId="{6B35E124-FED5-D34D-8ED5-229FCC856BCD}" dt="2021-08-25T16:11:13.969" v="359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mod">
        <pc:chgData name="Sharon, Guni" userId="fad1fcbc-a203-42a6-b6e2-a56343780ca6" providerId="ADAL" clId="{6B35E124-FED5-D34D-8ED5-229FCC856BCD}" dt="2021-08-20T19:53:28.398" v="22" actId="20577"/>
        <pc:sldMkLst>
          <pc:docMk/>
          <pc:sldMk cId="2191271544" sldId="863"/>
        </pc:sldMkLst>
        <pc:spChg chg="mod">
          <ac:chgData name="Sharon, Guni" userId="fad1fcbc-a203-42a6-b6e2-a56343780ca6" providerId="ADAL" clId="{6B35E124-FED5-D34D-8ED5-229FCC856BCD}" dt="2021-08-20T19:53:28.398" v="22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addSp modSp new mod">
        <pc:chgData name="Sharon, Guni" userId="fad1fcbc-a203-42a6-b6e2-a56343780ca6" providerId="ADAL" clId="{6B35E124-FED5-D34D-8ED5-229FCC856BCD}" dt="2021-08-20T20:01:42.770" v="86"/>
        <pc:sldMkLst>
          <pc:docMk/>
          <pc:sldMk cId="406543753" sldId="2056"/>
        </pc:sldMkLst>
        <pc:spChg chg="mod">
          <ac:chgData name="Sharon, Guni" userId="fad1fcbc-a203-42a6-b6e2-a56343780ca6" providerId="ADAL" clId="{6B35E124-FED5-D34D-8ED5-229FCC856BCD}" dt="2021-08-20T19:57:15.593" v="30"/>
          <ac:spMkLst>
            <pc:docMk/>
            <pc:sldMk cId="406543753" sldId="2056"/>
            <ac:spMk id="2" creationId="{F1A9D970-2CB3-6642-9763-32BF77255592}"/>
          </ac:spMkLst>
        </pc:spChg>
        <pc:spChg chg="mod">
          <ac:chgData name="Sharon, Guni" userId="fad1fcbc-a203-42a6-b6e2-a56343780ca6" providerId="ADAL" clId="{6B35E124-FED5-D34D-8ED5-229FCC856BCD}" dt="2021-08-20T19:58:05.024" v="42" actId="6549"/>
          <ac:spMkLst>
            <pc:docMk/>
            <pc:sldMk cId="406543753" sldId="2056"/>
            <ac:spMk id="3" creationId="{EF2BA9E0-9876-8A4E-9923-0560D96705F5}"/>
          </ac:spMkLst>
        </pc:spChg>
        <pc:spChg chg="add mod">
          <ac:chgData name="Sharon, Guni" userId="fad1fcbc-a203-42a6-b6e2-a56343780ca6" providerId="ADAL" clId="{6B35E124-FED5-D34D-8ED5-229FCC856BCD}" dt="2021-08-20T20:01:42.770" v="86"/>
          <ac:spMkLst>
            <pc:docMk/>
            <pc:sldMk cId="406543753" sldId="2056"/>
            <ac:spMk id="7" creationId="{16F835F9-351A-7D46-B270-828B5A4D1065}"/>
          </ac:spMkLst>
        </pc:spChg>
        <pc:picChg chg="add mod">
          <ac:chgData name="Sharon, Guni" userId="fad1fcbc-a203-42a6-b6e2-a56343780ca6" providerId="ADAL" clId="{6B35E124-FED5-D34D-8ED5-229FCC856BCD}" dt="2021-08-20T20:01:20.872" v="77" actId="1076"/>
          <ac:picMkLst>
            <pc:docMk/>
            <pc:sldMk cId="406543753" sldId="2056"/>
            <ac:picMk id="6" creationId="{2A6F0B2A-7EA1-AC43-BBC1-14E13D98B2A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060139685" sldId="2056"/>
        </pc:sldMkLst>
      </pc:sldChg>
      <pc:sldChg chg="addSp modSp new mod">
        <pc:chgData name="Sharon, Guni" userId="fad1fcbc-a203-42a6-b6e2-a56343780ca6" providerId="ADAL" clId="{6B35E124-FED5-D34D-8ED5-229FCC856BCD}" dt="2021-08-23T20:25:59.412" v="1059" actId="20577"/>
        <pc:sldMkLst>
          <pc:docMk/>
          <pc:sldMk cId="36422123" sldId="2057"/>
        </pc:sldMkLst>
        <pc:spChg chg="mod">
          <ac:chgData name="Sharon, Guni" userId="fad1fcbc-a203-42a6-b6e2-a56343780ca6" providerId="ADAL" clId="{6B35E124-FED5-D34D-8ED5-229FCC856BCD}" dt="2021-08-20T19:59:12.331" v="57" actId="20577"/>
          <ac:spMkLst>
            <pc:docMk/>
            <pc:sldMk cId="36422123" sldId="2057"/>
            <ac:spMk id="2" creationId="{B0953B29-BF88-1347-8C73-624E069C06BD}"/>
          </ac:spMkLst>
        </pc:spChg>
        <pc:spChg chg="mod">
          <ac:chgData name="Sharon, Guni" userId="fad1fcbc-a203-42a6-b6e2-a56343780ca6" providerId="ADAL" clId="{6B35E124-FED5-D34D-8ED5-229FCC856BCD}" dt="2021-08-23T20:25:59.412" v="1059" actId="20577"/>
          <ac:spMkLst>
            <pc:docMk/>
            <pc:sldMk cId="36422123" sldId="2057"/>
            <ac:spMk id="3" creationId="{F9556320-E32D-4B46-AFC2-A4A18A2F4D12}"/>
          </ac:spMkLst>
        </pc:spChg>
        <pc:picChg chg="add mod">
          <ac:chgData name="Sharon, Guni" userId="fad1fcbc-a203-42a6-b6e2-a56343780ca6" providerId="ADAL" clId="{6B35E124-FED5-D34D-8ED5-229FCC856BCD}" dt="2021-08-20T20:15:58.971" v="239" actId="1076"/>
          <ac:picMkLst>
            <pc:docMk/>
            <pc:sldMk cId="36422123" sldId="2057"/>
            <ac:picMk id="5" creationId="{20BE0887-6349-BE44-8ED3-083724A2AC1E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041207948" sldId="2057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942344264" sldId="2058"/>
        </pc:sldMkLst>
      </pc:sldChg>
      <pc:sldChg chg="addSp modSp new mod">
        <pc:chgData name="Sharon, Guni" userId="fad1fcbc-a203-42a6-b6e2-a56343780ca6" providerId="ADAL" clId="{6B35E124-FED5-D34D-8ED5-229FCC856BCD}" dt="2021-08-23T20:26:19.652" v="1091" actId="20577"/>
        <pc:sldMkLst>
          <pc:docMk/>
          <pc:sldMk cId="2472566015" sldId="2058"/>
        </pc:sldMkLst>
        <pc:spChg chg="mod">
          <ac:chgData name="Sharon, Guni" userId="fad1fcbc-a203-42a6-b6e2-a56343780ca6" providerId="ADAL" clId="{6B35E124-FED5-D34D-8ED5-229FCC856BCD}" dt="2021-08-23T20:26:19.652" v="1091" actId="20577"/>
          <ac:spMkLst>
            <pc:docMk/>
            <pc:sldMk cId="2472566015" sldId="2058"/>
            <ac:spMk id="2" creationId="{2EA7BC28-70F9-CB4D-9FA9-C8C40FF103BD}"/>
          </ac:spMkLst>
        </pc:spChg>
        <pc:spChg chg="mod">
          <ac:chgData name="Sharon, Guni" userId="fad1fcbc-a203-42a6-b6e2-a56343780ca6" providerId="ADAL" clId="{6B35E124-FED5-D34D-8ED5-229FCC856BCD}" dt="2021-08-23T20:19:13.230" v="935" actId="20577"/>
          <ac:spMkLst>
            <pc:docMk/>
            <pc:sldMk cId="2472566015" sldId="2058"/>
            <ac:spMk id="3" creationId="{E23381A5-450B-8C41-B2F9-4B9ED37391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9" creationId="{41B32339-5121-E941-94AE-7A3B73305C22}"/>
          </ac:spMkLst>
        </pc:spChg>
        <pc:spChg chg="add mod">
          <ac:chgData name="Sharon, Guni" userId="fad1fcbc-a203-42a6-b6e2-a56343780ca6" providerId="ADAL" clId="{6B35E124-FED5-D34D-8ED5-229FCC856BCD}" dt="2021-08-23T20:18:51.711" v="923" actId="20577"/>
          <ac:spMkLst>
            <pc:docMk/>
            <pc:sldMk cId="2472566015" sldId="2058"/>
            <ac:spMk id="10" creationId="{45EC5F1B-7298-2446-B223-DE00C47E32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11" creationId="{E18B5EE5-698F-984B-AE8B-0309DEEF768F}"/>
          </ac:spMkLst>
        </pc:spChg>
        <pc:spChg chg="add mod">
          <ac:chgData name="Sharon, Guni" userId="fad1fcbc-a203-42a6-b6e2-a56343780ca6" providerId="ADAL" clId="{6B35E124-FED5-D34D-8ED5-229FCC856BCD}" dt="2021-08-20T20:26:27.355" v="525" actId="1037"/>
          <ac:spMkLst>
            <pc:docMk/>
            <pc:sldMk cId="2472566015" sldId="2058"/>
            <ac:spMk id="18" creationId="{9AA106EE-CFAA-E94E-B3E5-DF674A313C10}"/>
          </ac:spMkLst>
        </pc:spChg>
        <pc:spChg chg="add mod">
          <ac:chgData name="Sharon, Guni" userId="fad1fcbc-a203-42a6-b6e2-a56343780ca6" providerId="ADAL" clId="{6B35E124-FED5-D34D-8ED5-229FCC856BCD}" dt="2021-08-20T20:26:38.222" v="530" actId="20577"/>
          <ac:spMkLst>
            <pc:docMk/>
            <pc:sldMk cId="2472566015" sldId="2058"/>
            <ac:spMk id="19" creationId="{ED9C7CE8-185C-1E4D-BBA1-A49D18EF5690}"/>
          </ac:spMkLst>
        </pc:spChg>
        <pc:spChg chg="add mod">
          <ac:chgData name="Sharon, Guni" userId="fad1fcbc-a203-42a6-b6e2-a56343780ca6" providerId="ADAL" clId="{6B35E124-FED5-D34D-8ED5-229FCC856BCD}" dt="2021-08-20T20:27:59.652" v="577" actId="20577"/>
          <ac:spMkLst>
            <pc:docMk/>
            <pc:sldMk cId="2472566015" sldId="2058"/>
            <ac:spMk id="20" creationId="{A673265A-6FB2-7F4B-8E3A-82D2281BD94E}"/>
          </ac:spMkLst>
        </pc:sp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6" creationId="{788DE44B-ADA3-8B41-BF7C-03CA368F4737}"/>
          </ac:cxnSpMkLst>
        </pc:cxn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8" creationId="{9399FA1E-42C7-494A-BBDE-C91CC73035D1}"/>
          </ac:cxnSpMkLst>
        </pc:cxnChg>
        <pc:cxnChg chg="add mod">
          <ac:chgData name="Sharon, Guni" userId="fad1fcbc-a203-42a6-b6e2-a56343780ca6" providerId="ADAL" clId="{6B35E124-FED5-D34D-8ED5-229FCC856BCD}" dt="2021-08-20T20:29:32.633" v="589"/>
          <ac:cxnSpMkLst>
            <pc:docMk/>
            <pc:sldMk cId="2472566015" sldId="2058"/>
            <ac:cxnSpMk id="13" creationId="{57B65CFF-832B-494D-AA7E-E9773630DA76}"/>
          </ac:cxnSpMkLst>
        </pc:cxnChg>
      </pc:sldChg>
      <pc:sldChg chg="modSp new mod">
        <pc:chgData name="Sharon, Guni" userId="fad1fcbc-a203-42a6-b6e2-a56343780ca6" providerId="ADAL" clId="{6B35E124-FED5-D34D-8ED5-229FCC856BCD}" dt="2021-08-23T20:37:53.417" v="1293" actId="20577"/>
        <pc:sldMkLst>
          <pc:docMk/>
          <pc:sldMk cId="1795785894" sldId="2059"/>
        </pc:sldMkLst>
        <pc:spChg chg="mod">
          <ac:chgData name="Sharon, Guni" userId="fad1fcbc-a203-42a6-b6e2-a56343780ca6" providerId="ADAL" clId="{6B35E124-FED5-D34D-8ED5-229FCC856BCD}" dt="2021-08-23T20:26:32.912" v="1092"/>
          <ac:spMkLst>
            <pc:docMk/>
            <pc:sldMk cId="1795785894" sldId="2059"/>
            <ac:spMk id="2" creationId="{726F6F6F-71CC-054C-A74B-CFCDA2E4D03A}"/>
          </ac:spMkLst>
        </pc:spChg>
        <pc:spChg chg="mod">
          <ac:chgData name="Sharon, Guni" userId="fad1fcbc-a203-42a6-b6e2-a56343780ca6" providerId="ADAL" clId="{6B35E124-FED5-D34D-8ED5-229FCC856BCD}" dt="2021-08-23T20:37:53.417" v="1293" actId="20577"/>
          <ac:spMkLst>
            <pc:docMk/>
            <pc:sldMk cId="1795785894" sldId="2059"/>
            <ac:spMk id="3" creationId="{400647EE-426E-C340-BF65-8CE922F72F12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4177314565" sldId="2059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699438738" sldId="2060"/>
        </pc:sldMkLst>
      </pc:sldChg>
      <pc:sldChg chg="addSp modSp new mod">
        <pc:chgData name="Sharon, Guni" userId="fad1fcbc-a203-42a6-b6e2-a56343780ca6" providerId="ADAL" clId="{6B35E124-FED5-D34D-8ED5-229FCC856BCD}" dt="2021-08-23T20:50:24.504" v="1586" actId="20577"/>
        <pc:sldMkLst>
          <pc:docMk/>
          <pc:sldMk cId="1149668223" sldId="2060"/>
        </pc:sldMkLst>
        <pc:spChg chg="mod">
          <ac:chgData name="Sharon, Guni" userId="fad1fcbc-a203-42a6-b6e2-a56343780ca6" providerId="ADAL" clId="{6B35E124-FED5-D34D-8ED5-229FCC856BCD}" dt="2021-08-23T20:26:43.768" v="1093" actId="20577"/>
          <ac:spMkLst>
            <pc:docMk/>
            <pc:sldMk cId="1149668223" sldId="2060"/>
            <ac:spMk id="2" creationId="{8644EAD5-9A7D-6B4D-97FC-6FBFFA0F3CD6}"/>
          </ac:spMkLst>
        </pc:spChg>
        <pc:spChg chg="mod">
          <ac:chgData name="Sharon, Guni" userId="fad1fcbc-a203-42a6-b6e2-a56343780ca6" providerId="ADAL" clId="{6B35E124-FED5-D34D-8ED5-229FCC856BCD}" dt="2021-08-23T20:50:24.504" v="1586" actId="20577"/>
          <ac:spMkLst>
            <pc:docMk/>
            <pc:sldMk cId="1149668223" sldId="2060"/>
            <ac:spMk id="3" creationId="{9394107A-60CB-8C43-BFED-8212876C4007}"/>
          </ac:spMkLst>
        </pc:spChg>
        <pc:picChg chg="add mod">
          <ac:chgData name="Sharon, Guni" userId="fad1fcbc-a203-42a6-b6e2-a56343780ca6" providerId="ADAL" clId="{6B35E124-FED5-D34D-8ED5-229FCC856BCD}" dt="2021-08-23T20:31:03.868" v="1181" actId="14100"/>
          <ac:picMkLst>
            <pc:docMk/>
            <pc:sldMk cId="1149668223" sldId="2060"/>
            <ac:picMk id="6" creationId="{F52B96E0-D2C9-8748-886C-147AF516E81E}"/>
          </ac:picMkLst>
        </pc:picChg>
      </pc:sldChg>
      <pc:sldChg chg="modSp new mod">
        <pc:chgData name="Sharon, Guni" userId="fad1fcbc-a203-42a6-b6e2-a56343780ca6" providerId="ADAL" clId="{6B35E124-FED5-D34D-8ED5-229FCC856BCD}" dt="2021-08-23T21:00:30.715" v="1774" actId="20577"/>
        <pc:sldMkLst>
          <pc:docMk/>
          <pc:sldMk cId="590405966" sldId="2061"/>
        </pc:sldMkLst>
        <pc:spChg chg="mod">
          <ac:chgData name="Sharon, Guni" userId="fad1fcbc-a203-42a6-b6e2-a56343780ca6" providerId="ADAL" clId="{6B35E124-FED5-D34D-8ED5-229FCC856BCD}" dt="2021-08-23T20:38:43.917" v="1297" actId="20577"/>
          <ac:spMkLst>
            <pc:docMk/>
            <pc:sldMk cId="590405966" sldId="2061"/>
            <ac:spMk id="2" creationId="{477AAD35-A6C3-9F4D-92BA-8AE887FF9D9C}"/>
          </ac:spMkLst>
        </pc:spChg>
        <pc:spChg chg="mod">
          <ac:chgData name="Sharon, Guni" userId="fad1fcbc-a203-42a6-b6e2-a56343780ca6" providerId="ADAL" clId="{6B35E124-FED5-D34D-8ED5-229FCC856BCD}" dt="2021-08-23T21:00:30.715" v="1774" actId="20577"/>
          <ac:spMkLst>
            <pc:docMk/>
            <pc:sldMk cId="590405966" sldId="2061"/>
            <ac:spMk id="3" creationId="{B759D5B1-9C9A-C343-9564-0084A2EE178C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2421843226" sldId="2061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473188645" sldId="2062"/>
        </pc:sldMkLst>
      </pc:sldChg>
      <pc:sldChg chg="addSp modSp new mod">
        <pc:chgData name="Sharon, Guni" userId="fad1fcbc-a203-42a6-b6e2-a56343780ca6" providerId="ADAL" clId="{6B35E124-FED5-D34D-8ED5-229FCC856BCD}" dt="2021-08-23T21:55:58.648" v="2026" actId="1076"/>
        <pc:sldMkLst>
          <pc:docMk/>
          <pc:sldMk cId="2801340800" sldId="2062"/>
        </pc:sldMkLst>
        <pc:spChg chg="mod">
          <ac:chgData name="Sharon, Guni" userId="fad1fcbc-a203-42a6-b6e2-a56343780ca6" providerId="ADAL" clId="{6B35E124-FED5-D34D-8ED5-229FCC856BCD}" dt="2021-08-23T21:02:05.696" v="1798"/>
          <ac:spMkLst>
            <pc:docMk/>
            <pc:sldMk cId="2801340800" sldId="2062"/>
            <ac:spMk id="2" creationId="{67B8EF38-E2DC-024B-9975-AA4E668DC8D9}"/>
          </ac:spMkLst>
        </pc:spChg>
        <pc:spChg chg="mod">
          <ac:chgData name="Sharon, Guni" userId="fad1fcbc-a203-42a6-b6e2-a56343780ca6" providerId="ADAL" clId="{6B35E124-FED5-D34D-8ED5-229FCC856BCD}" dt="2021-08-23T21:55:49.320" v="2022" actId="1076"/>
          <ac:spMkLst>
            <pc:docMk/>
            <pc:sldMk cId="2801340800" sldId="2062"/>
            <ac:spMk id="3" creationId="{1782DD57-74AB-DA43-A43C-98E0791AA910}"/>
          </ac:spMkLst>
        </pc:spChg>
        <pc:picChg chg="add mod">
          <ac:chgData name="Sharon, Guni" userId="fad1fcbc-a203-42a6-b6e2-a56343780ca6" providerId="ADAL" clId="{6B35E124-FED5-D34D-8ED5-229FCC856BCD}" dt="2021-08-23T21:55:58.648" v="2026" actId="1076"/>
          <ac:picMkLst>
            <pc:docMk/>
            <pc:sldMk cId="2801340800" sldId="2062"/>
            <ac:picMk id="1026" creationId="{458BCA37-4255-EA4E-A3CB-2ABF6817EA00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104384899" sldId="2063"/>
        </pc:sldMkLst>
      </pc:sldChg>
      <pc:sldChg chg="addSp delSp modSp new mod">
        <pc:chgData name="Sharon, Guni" userId="fad1fcbc-a203-42a6-b6e2-a56343780ca6" providerId="ADAL" clId="{6B35E124-FED5-D34D-8ED5-229FCC856BCD}" dt="2021-08-25T14:46:44.376" v="2250" actId="14100"/>
        <pc:sldMkLst>
          <pc:docMk/>
          <pc:sldMk cId="4280463529" sldId="2063"/>
        </pc:sldMkLst>
        <pc:spChg chg="mod">
          <ac:chgData name="Sharon, Guni" userId="fad1fcbc-a203-42a6-b6e2-a56343780ca6" providerId="ADAL" clId="{6B35E124-FED5-D34D-8ED5-229FCC856BCD}" dt="2021-08-23T21:49:31.542" v="1995"/>
          <ac:spMkLst>
            <pc:docMk/>
            <pc:sldMk cId="4280463529" sldId="2063"/>
            <ac:spMk id="2" creationId="{58F9D76F-A145-554F-9D1D-D0B4E30B3C1B}"/>
          </ac:spMkLst>
        </pc:spChg>
        <pc:spChg chg="mod">
          <ac:chgData name="Sharon, Guni" userId="fad1fcbc-a203-42a6-b6e2-a56343780ca6" providerId="ADAL" clId="{6B35E124-FED5-D34D-8ED5-229FCC856BCD}" dt="2021-08-25T14:46:44.376" v="2250" actId="14100"/>
          <ac:spMkLst>
            <pc:docMk/>
            <pc:sldMk cId="4280463529" sldId="2063"/>
            <ac:spMk id="3" creationId="{0294BFE6-D080-BA47-8B8B-C4AA230A6CE4}"/>
          </ac:spMkLst>
        </pc:spChg>
        <pc:picChg chg="add del mod">
          <ac:chgData name="Sharon, Guni" userId="fad1fcbc-a203-42a6-b6e2-a56343780ca6" providerId="ADAL" clId="{6B35E124-FED5-D34D-8ED5-229FCC856BCD}" dt="2021-08-25T14:46:41.640" v="2249" actId="21"/>
          <ac:picMkLst>
            <pc:docMk/>
            <pc:sldMk cId="4280463529" sldId="2063"/>
            <ac:picMk id="1026" creationId="{12E81A96-EDCC-B346-89DF-8DDB8CAC107A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46:59.598" v="2255" actId="1076"/>
        <pc:sldMkLst>
          <pc:docMk/>
          <pc:sldMk cId="685938010" sldId="2064"/>
        </pc:sldMkLst>
        <pc:spChg chg="mod">
          <ac:chgData name="Sharon, Guni" userId="fad1fcbc-a203-42a6-b6e2-a56343780ca6" providerId="ADAL" clId="{6B35E124-FED5-D34D-8ED5-229FCC856BCD}" dt="2021-08-25T14:39:04.886" v="2140" actId="20577"/>
          <ac:spMkLst>
            <pc:docMk/>
            <pc:sldMk cId="685938010" sldId="2064"/>
            <ac:spMk id="2" creationId="{88F96091-1C2D-774E-8715-124DDA2D6F7F}"/>
          </ac:spMkLst>
        </pc:spChg>
        <pc:spChg chg="mod">
          <ac:chgData name="Sharon, Guni" userId="fad1fcbc-a203-42a6-b6e2-a56343780ca6" providerId="ADAL" clId="{6B35E124-FED5-D34D-8ED5-229FCC856BCD}" dt="2021-08-25T14:46:50.248" v="2251" actId="14100"/>
          <ac:spMkLst>
            <pc:docMk/>
            <pc:sldMk cId="685938010" sldId="2064"/>
            <ac:spMk id="3" creationId="{8B80A4AE-C254-8247-9BE4-6E0FF4D6DFCD}"/>
          </ac:spMkLst>
        </pc:spChg>
        <pc:picChg chg="add mod">
          <ac:chgData name="Sharon, Guni" userId="fad1fcbc-a203-42a6-b6e2-a56343780ca6" providerId="ADAL" clId="{6B35E124-FED5-D34D-8ED5-229FCC856BCD}" dt="2021-08-25T14:46:59.598" v="2255" actId="1076"/>
          <ac:picMkLst>
            <pc:docMk/>
            <pc:sldMk cId="685938010" sldId="2064"/>
            <ac:picMk id="5" creationId="{131FABD9-6307-4A4E-BC41-44B804135F2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522507001" sldId="2064"/>
        </pc:sldMkLst>
      </pc:sldChg>
      <pc:sldChg chg="addSp modSp new mod">
        <pc:chgData name="Sharon, Guni" userId="fad1fcbc-a203-42a6-b6e2-a56343780ca6" providerId="ADAL" clId="{6B35E124-FED5-D34D-8ED5-229FCC856BCD}" dt="2021-08-25T15:21:39.553" v="2888" actId="20577"/>
        <pc:sldMkLst>
          <pc:docMk/>
          <pc:sldMk cId="2378657651" sldId="2065"/>
        </pc:sldMkLst>
        <pc:spChg chg="mod">
          <ac:chgData name="Sharon, Guni" userId="fad1fcbc-a203-42a6-b6e2-a56343780ca6" providerId="ADAL" clId="{6B35E124-FED5-D34D-8ED5-229FCC856BCD}" dt="2021-08-25T14:56:39.718" v="2335" actId="20577"/>
          <ac:spMkLst>
            <pc:docMk/>
            <pc:sldMk cId="2378657651" sldId="2065"/>
            <ac:spMk id="2" creationId="{A458808E-E9B0-E04A-A45F-214443832421}"/>
          </ac:spMkLst>
        </pc:spChg>
        <pc:spChg chg="mod">
          <ac:chgData name="Sharon, Guni" userId="fad1fcbc-a203-42a6-b6e2-a56343780ca6" providerId="ADAL" clId="{6B35E124-FED5-D34D-8ED5-229FCC856BCD}" dt="2021-08-25T15:21:39.553" v="2888" actId="20577"/>
          <ac:spMkLst>
            <pc:docMk/>
            <pc:sldMk cId="2378657651" sldId="2065"/>
            <ac:spMk id="3" creationId="{412B4C92-2E99-1D44-91B1-726AF1EE3B1D}"/>
          </ac:spMkLst>
        </pc:spChg>
        <pc:picChg chg="add mod">
          <ac:chgData name="Sharon, Guni" userId="fad1fcbc-a203-42a6-b6e2-a56343780ca6" providerId="ADAL" clId="{6B35E124-FED5-D34D-8ED5-229FCC856BCD}" dt="2021-08-25T15:08:19.758" v="2688" actId="1076"/>
          <ac:picMkLst>
            <pc:docMk/>
            <pc:sldMk cId="2378657651" sldId="2065"/>
            <ac:picMk id="4098" creationId="{73425582-BD88-1248-8C08-CA48621B8743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50:01.266" v="2304" actId="20577"/>
        <pc:sldMkLst>
          <pc:docMk/>
          <pc:sldMk cId="1055182253" sldId="2066"/>
        </pc:sldMkLst>
        <pc:spChg chg="mod">
          <ac:chgData name="Sharon, Guni" userId="fad1fcbc-a203-42a6-b6e2-a56343780ca6" providerId="ADAL" clId="{6B35E124-FED5-D34D-8ED5-229FCC856BCD}" dt="2021-08-25T14:50:01.266" v="2304" actId="20577"/>
          <ac:spMkLst>
            <pc:docMk/>
            <pc:sldMk cId="1055182253" sldId="2066"/>
            <ac:spMk id="2" creationId="{6CE9AA80-B254-5845-BBCC-4906749BFA58}"/>
          </ac:spMkLst>
        </pc:spChg>
        <pc:picChg chg="add mod">
          <ac:chgData name="Sharon, Guni" userId="fad1fcbc-a203-42a6-b6e2-a56343780ca6" providerId="ADAL" clId="{6B35E124-FED5-D34D-8ED5-229FCC856BCD}" dt="2021-08-25T14:48:53.127" v="2263" actId="1076"/>
          <ac:picMkLst>
            <pc:docMk/>
            <pc:sldMk cId="1055182253" sldId="2066"/>
            <ac:picMk id="3074" creationId="{F5430C97-7A8F-E849-803F-A7E6B79CF42E}"/>
          </ac:picMkLst>
        </pc:picChg>
        <pc:picChg chg="add mod">
          <ac:chgData name="Sharon, Guni" userId="fad1fcbc-a203-42a6-b6e2-a56343780ca6" providerId="ADAL" clId="{6B35E124-FED5-D34D-8ED5-229FCC856BCD}" dt="2021-08-25T14:48:49.319" v="2261" actId="1076"/>
          <ac:picMkLst>
            <pc:docMk/>
            <pc:sldMk cId="1055182253" sldId="2066"/>
            <ac:picMk id="3076" creationId="{EB3523BA-150F-3747-9C8E-6E503F72B2F2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5:37:21.538" v="3045"/>
        <pc:sldMkLst>
          <pc:docMk/>
          <pc:sldMk cId="883583224" sldId="2067"/>
        </pc:sldMkLst>
        <pc:spChg chg="mod">
          <ac:chgData name="Sharon, Guni" userId="fad1fcbc-a203-42a6-b6e2-a56343780ca6" providerId="ADAL" clId="{6B35E124-FED5-D34D-8ED5-229FCC856BCD}" dt="2021-08-25T15:04:47.008" v="2557" actId="20577"/>
          <ac:spMkLst>
            <pc:docMk/>
            <pc:sldMk cId="883583224" sldId="2067"/>
            <ac:spMk id="2" creationId="{8FD53827-EBCD-1241-9077-9CFF5A331673}"/>
          </ac:spMkLst>
        </pc:spChg>
        <pc:spChg chg="mod">
          <ac:chgData name="Sharon, Guni" userId="fad1fcbc-a203-42a6-b6e2-a56343780ca6" providerId="ADAL" clId="{6B35E124-FED5-D34D-8ED5-229FCC856BCD}" dt="2021-08-25T15:37:21.538" v="3045"/>
          <ac:spMkLst>
            <pc:docMk/>
            <pc:sldMk cId="883583224" sldId="2067"/>
            <ac:spMk id="3" creationId="{A2318438-A19F-2341-8F27-ADB874ED2A9A}"/>
          </ac:spMkLst>
        </pc:spChg>
        <pc:spChg chg="add mod">
          <ac:chgData name="Sharon, Guni" userId="fad1fcbc-a203-42a6-b6e2-a56343780ca6" providerId="ADAL" clId="{6B35E124-FED5-D34D-8ED5-229FCC856BCD}" dt="2021-08-25T15:09:56.412" v="2709" actId="207"/>
          <ac:spMkLst>
            <pc:docMk/>
            <pc:sldMk cId="883583224" sldId="2067"/>
            <ac:spMk id="11" creationId="{E60992EE-48EE-8542-B926-93248DFB3F54}"/>
          </ac:spMkLst>
        </pc:spChg>
        <pc:picChg chg="add del mod">
          <ac:chgData name="Sharon, Guni" userId="fad1fcbc-a203-42a6-b6e2-a56343780ca6" providerId="ADAL" clId="{6B35E124-FED5-D34D-8ED5-229FCC856BCD}" dt="2021-08-25T15:08:16.625" v="2687"/>
          <ac:picMkLst>
            <pc:docMk/>
            <pc:sldMk cId="883583224" sldId="2067"/>
            <ac:picMk id="5" creationId="{2F28839B-2BF8-0146-A0C3-A3D204540983}"/>
          </ac:picMkLst>
        </pc:picChg>
        <pc:picChg chg="add mod">
          <ac:chgData name="Sharon, Guni" userId="fad1fcbc-a203-42a6-b6e2-a56343780ca6" providerId="ADAL" clId="{6B35E124-FED5-D34D-8ED5-229FCC856BCD}" dt="2021-08-25T15:08:25.868" v="2689"/>
          <ac:picMkLst>
            <pc:docMk/>
            <pc:sldMk cId="883583224" sldId="2067"/>
            <ac:picMk id="6" creationId="{E8E9B85A-2E8E-7C4D-8746-7EB5518F0F85}"/>
          </ac:picMkLst>
        </pc:picChg>
        <pc:cxnChg chg="add mod">
          <ac:chgData name="Sharon, Guni" userId="fad1fcbc-a203-42a6-b6e2-a56343780ca6" providerId="ADAL" clId="{6B35E124-FED5-D34D-8ED5-229FCC856BCD}" dt="2021-08-25T15:08:55.206" v="2700" actId="208"/>
          <ac:cxnSpMkLst>
            <pc:docMk/>
            <pc:sldMk cId="883583224" sldId="2067"/>
            <ac:cxnSpMk id="8" creationId="{717D9722-0711-E34B-B485-54B797A62732}"/>
          </ac:cxnSpMkLst>
        </pc:cxnChg>
        <pc:cxnChg chg="add mod">
          <ac:chgData name="Sharon, Guni" userId="fad1fcbc-a203-42a6-b6e2-a56343780ca6" providerId="ADAL" clId="{6B35E124-FED5-D34D-8ED5-229FCC856BCD}" dt="2021-08-25T15:09:26.876" v="2705" actId="208"/>
          <ac:cxnSpMkLst>
            <pc:docMk/>
            <pc:sldMk cId="883583224" sldId="2067"/>
            <ac:cxnSpMk id="10" creationId="{F903FFE5-9269-5C42-98D4-FB4CB82B1B29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37:11.372" v="3043"/>
        <pc:sldMkLst>
          <pc:docMk/>
          <pc:sldMk cId="3311585729" sldId="2068"/>
        </pc:sldMkLst>
        <pc:spChg chg="mod">
          <ac:chgData name="Sharon, Guni" userId="fad1fcbc-a203-42a6-b6e2-a56343780ca6" providerId="ADAL" clId="{6B35E124-FED5-D34D-8ED5-229FCC856BCD}" dt="2021-08-25T15:26:53.308" v="2940" actId="20577"/>
          <ac:spMkLst>
            <pc:docMk/>
            <pc:sldMk cId="3311585729" sldId="2068"/>
            <ac:spMk id="2" creationId="{8FC6EB1A-04C2-A149-8C64-F8BD78FB7942}"/>
          </ac:spMkLst>
        </pc:spChg>
        <pc:spChg chg="mod">
          <ac:chgData name="Sharon, Guni" userId="fad1fcbc-a203-42a6-b6e2-a56343780ca6" providerId="ADAL" clId="{6B35E124-FED5-D34D-8ED5-229FCC856BCD}" dt="2021-08-25T15:37:11.372" v="3043"/>
          <ac:spMkLst>
            <pc:docMk/>
            <pc:sldMk cId="3311585729" sldId="2068"/>
            <ac:spMk id="3" creationId="{C6875A42-2E12-2A4B-B6CD-154968FE39CF}"/>
          </ac:spMkLst>
        </pc:spChg>
        <pc:spChg chg="add mod">
          <ac:chgData name="Sharon, Guni" userId="fad1fcbc-a203-42a6-b6e2-a56343780ca6" providerId="ADAL" clId="{6B35E124-FED5-D34D-8ED5-229FCC856BCD}" dt="2021-08-25T15:33:10.372" v="3019" actId="208"/>
          <ac:spMkLst>
            <pc:docMk/>
            <pc:sldMk cId="3311585729" sldId="2068"/>
            <ac:spMk id="5" creationId="{BD960945-9D4F-BB43-830B-BA91F3F5911E}"/>
          </ac:spMkLst>
        </pc:spChg>
        <pc:spChg chg="add mod">
          <ac:chgData name="Sharon, Guni" userId="fad1fcbc-a203-42a6-b6e2-a56343780ca6" providerId="ADAL" clId="{6B35E124-FED5-D34D-8ED5-229FCC856BCD}" dt="2021-08-25T15:34:25.362" v="3023" actId="207"/>
          <ac:spMkLst>
            <pc:docMk/>
            <pc:sldMk cId="3311585729" sldId="2068"/>
            <ac:spMk id="8" creationId="{BE567744-35A3-5245-9ECB-4B6ACB987AAC}"/>
          </ac:spMkLst>
        </pc:spChg>
        <pc:spChg chg="add mod">
          <ac:chgData name="Sharon, Guni" userId="fad1fcbc-a203-42a6-b6e2-a56343780ca6" providerId="ADAL" clId="{6B35E124-FED5-D34D-8ED5-229FCC856BCD}" dt="2021-08-25T15:34:50.218" v="3029" actId="1038"/>
          <ac:spMkLst>
            <pc:docMk/>
            <pc:sldMk cId="3311585729" sldId="2068"/>
            <ac:spMk id="9" creationId="{A3EA9998-A0C5-9F4B-B311-EE18F8F0A599}"/>
          </ac:spMkLst>
        </pc:spChg>
        <pc:cxnChg chg="add mod">
          <ac:chgData name="Sharon, Guni" userId="fad1fcbc-a203-42a6-b6e2-a56343780ca6" providerId="ADAL" clId="{6B35E124-FED5-D34D-8ED5-229FCC856BCD}" dt="2021-08-25T15:33:22.662" v="3021" actId="208"/>
          <ac:cxnSpMkLst>
            <pc:docMk/>
            <pc:sldMk cId="3311585729" sldId="2068"/>
            <ac:cxnSpMk id="7" creationId="{28FB9300-CF20-AD47-8E2F-5C69CA094771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6:48:16.229" v="3891" actId="20577"/>
        <pc:sldMkLst>
          <pc:docMk/>
          <pc:sldMk cId="1595865938" sldId="2069"/>
        </pc:sldMkLst>
        <pc:spChg chg="mod">
          <ac:chgData name="Sharon, Guni" userId="fad1fcbc-a203-42a6-b6e2-a56343780ca6" providerId="ADAL" clId="{6B35E124-FED5-D34D-8ED5-229FCC856BCD}" dt="2021-08-25T15:36:21.929" v="3036" actId="207"/>
          <ac:spMkLst>
            <pc:docMk/>
            <pc:sldMk cId="1595865938" sldId="2069"/>
            <ac:spMk id="2" creationId="{1495BF07-44C6-A54F-BF42-3E8F43EF8B0C}"/>
          </ac:spMkLst>
        </pc:spChg>
        <pc:spChg chg="mod">
          <ac:chgData name="Sharon, Guni" userId="fad1fcbc-a203-42a6-b6e2-a56343780ca6" providerId="ADAL" clId="{6B35E124-FED5-D34D-8ED5-229FCC856BCD}" dt="2021-08-25T16:48:16.229" v="3891" actId="20577"/>
          <ac:spMkLst>
            <pc:docMk/>
            <pc:sldMk cId="1595865938" sldId="2069"/>
            <ac:spMk id="3" creationId="{A7A4D809-9024-5B45-AD2F-5E6A2ADE85D4}"/>
          </ac:spMkLst>
        </pc:spChg>
        <pc:cxnChg chg="add mod">
          <ac:chgData name="Sharon, Guni" userId="fad1fcbc-a203-42a6-b6e2-a56343780ca6" providerId="ADAL" clId="{6B35E124-FED5-D34D-8ED5-229FCC856BCD}" dt="2021-08-25T15:36:35.522" v="3039" actId="1582"/>
          <ac:cxnSpMkLst>
            <pc:docMk/>
            <pc:sldMk cId="1595865938" sldId="2069"/>
            <ac:cxnSpMk id="6" creationId="{5D66EA62-88D5-C749-B19A-60F2FD990965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55:37.858" v="3240" actId="1076"/>
        <pc:sldMkLst>
          <pc:docMk/>
          <pc:sldMk cId="3366724256" sldId="2070"/>
        </pc:sldMkLst>
        <pc:spChg chg="mod">
          <ac:chgData name="Sharon, Guni" userId="fad1fcbc-a203-42a6-b6e2-a56343780ca6" providerId="ADAL" clId="{6B35E124-FED5-D34D-8ED5-229FCC856BCD}" dt="2021-08-25T15:51:15.493" v="3186" actId="207"/>
          <ac:spMkLst>
            <pc:docMk/>
            <pc:sldMk cId="3366724256" sldId="2070"/>
            <ac:spMk id="2" creationId="{16BAD675-3B04-3843-B52F-43B17DA3EB5D}"/>
          </ac:spMkLst>
        </pc:spChg>
        <pc:spChg chg="mod">
          <ac:chgData name="Sharon, Guni" userId="fad1fcbc-a203-42a6-b6e2-a56343780ca6" providerId="ADAL" clId="{6B35E124-FED5-D34D-8ED5-229FCC856BCD}" dt="2021-08-25T15:54:30.808" v="3231" actId="20577"/>
          <ac:spMkLst>
            <pc:docMk/>
            <pc:sldMk cId="3366724256" sldId="2070"/>
            <ac:spMk id="3" creationId="{B8469628-96BB-324E-9867-D5B8DF41A78F}"/>
          </ac:spMkLst>
        </pc:spChg>
        <pc:picChg chg="add mod">
          <ac:chgData name="Sharon, Guni" userId="fad1fcbc-a203-42a6-b6e2-a56343780ca6" providerId="ADAL" clId="{6B35E124-FED5-D34D-8ED5-229FCC856BCD}" dt="2021-08-25T15:55:06.417" v="3237" actId="1076"/>
          <ac:picMkLst>
            <pc:docMk/>
            <pc:sldMk cId="3366724256" sldId="2070"/>
            <ac:picMk id="6" creationId="{2C374D00-4232-EF49-9E3B-926808C74343}"/>
          </ac:picMkLst>
        </pc:picChg>
        <pc:picChg chg="add mod">
          <ac:chgData name="Sharon, Guni" userId="fad1fcbc-a203-42a6-b6e2-a56343780ca6" providerId="ADAL" clId="{6B35E124-FED5-D34D-8ED5-229FCC856BCD}" dt="2021-08-25T15:55:37.858" v="3240" actId="1076"/>
          <ac:picMkLst>
            <pc:docMk/>
            <pc:sldMk cId="3366724256" sldId="2070"/>
            <ac:picMk id="8" creationId="{01C18304-868F-1A44-B18A-59E9E4DEDC0C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6:04:04.444" v="3457" actId="20577"/>
        <pc:sldMkLst>
          <pc:docMk/>
          <pc:sldMk cId="2247218329" sldId="2071"/>
        </pc:sldMkLst>
        <pc:spChg chg="mod">
          <ac:chgData name="Sharon, Guni" userId="fad1fcbc-a203-42a6-b6e2-a56343780ca6" providerId="ADAL" clId="{6B35E124-FED5-D34D-8ED5-229FCC856BCD}" dt="2021-08-25T16:00:55.830" v="3295" actId="20577"/>
          <ac:spMkLst>
            <pc:docMk/>
            <pc:sldMk cId="2247218329" sldId="2071"/>
            <ac:spMk id="2" creationId="{ADF5F648-56B3-A644-BBA8-15DA7AB2EBC5}"/>
          </ac:spMkLst>
        </pc:spChg>
        <pc:spChg chg="mod">
          <ac:chgData name="Sharon, Guni" userId="fad1fcbc-a203-42a6-b6e2-a56343780ca6" providerId="ADAL" clId="{6B35E124-FED5-D34D-8ED5-229FCC856BCD}" dt="2021-08-25T16:04:04.444" v="3457" actId="20577"/>
          <ac:spMkLst>
            <pc:docMk/>
            <pc:sldMk cId="2247218329" sldId="2071"/>
            <ac:spMk id="3" creationId="{AB73B0E9-35A1-D24A-A219-4CC4BBE3D464}"/>
          </ac:spMkLst>
        </pc:spChg>
        <pc:spChg chg="add mod">
          <ac:chgData name="Sharon, Guni" userId="fad1fcbc-a203-42a6-b6e2-a56343780ca6" providerId="ADAL" clId="{6B35E124-FED5-D34D-8ED5-229FCC856BCD}" dt="2021-08-25T15:59:53.300" v="3258" actId="1076"/>
          <ac:spMkLst>
            <pc:docMk/>
            <pc:sldMk cId="2247218329" sldId="2071"/>
            <ac:spMk id="5" creationId="{EED36992-7F43-214C-B7DD-FD0D7B5CEFA2}"/>
          </ac:spMkLst>
        </pc:spChg>
        <pc:picChg chg="add mod">
          <ac:chgData name="Sharon, Guni" userId="fad1fcbc-a203-42a6-b6e2-a56343780ca6" providerId="ADAL" clId="{6B35E124-FED5-D34D-8ED5-229FCC856BCD}" dt="2021-08-25T16:01:56.910" v="3303" actId="1076"/>
          <ac:picMkLst>
            <pc:docMk/>
            <pc:sldMk cId="2247218329" sldId="2071"/>
            <ac:picMk id="7" creationId="{109B1F35-A074-3245-A651-52356D0F64A0}"/>
          </ac:picMkLst>
        </pc:picChg>
        <pc:picChg chg="add del">
          <ac:chgData name="Sharon, Guni" userId="fad1fcbc-a203-42a6-b6e2-a56343780ca6" providerId="ADAL" clId="{6B35E124-FED5-D34D-8ED5-229FCC856BCD}" dt="2021-08-25T16:01:31.454" v="3298" actId="478"/>
          <ac:picMkLst>
            <pc:docMk/>
            <pc:sldMk cId="2247218329" sldId="2071"/>
            <ac:picMk id="6146" creationId="{B2A0BBFC-2E5A-294C-9D0C-D474DD258E7B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09:16.433" v="3575" actId="20577"/>
        <pc:sldMkLst>
          <pc:docMk/>
          <pc:sldMk cId="325609937" sldId="2072"/>
        </pc:sldMkLst>
        <pc:spChg chg="mod">
          <ac:chgData name="Sharon, Guni" userId="fad1fcbc-a203-42a6-b6e2-a56343780ca6" providerId="ADAL" clId="{6B35E124-FED5-D34D-8ED5-229FCC856BCD}" dt="2021-08-25T16:09:16.433" v="3575" actId="20577"/>
          <ac:spMkLst>
            <pc:docMk/>
            <pc:sldMk cId="325609937" sldId="2072"/>
            <ac:spMk id="3" creationId="{AB73B0E9-35A1-D24A-A219-4CC4BBE3D464}"/>
          </ac:spMkLst>
        </pc:spChg>
        <pc:picChg chg="del mod">
          <ac:chgData name="Sharon, Guni" userId="fad1fcbc-a203-42a6-b6e2-a56343780ca6" providerId="ADAL" clId="{6B35E124-FED5-D34D-8ED5-229FCC856BCD}" dt="2021-08-25T16:06:29.373" v="3476" actId="478"/>
          <ac:picMkLst>
            <pc:docMk/>
            <pc:sldMk cId="325609937" sldId="2072"/>
            <ac:picMk id="7" creationId="{109B1F35-A074-3245-A651-52356D0F64A0}"/>
          </ac:picMkLst>
        </pc:picChg>
        <pc:picChg chg="add del mod">
          <ac:chgData name="Sharon, Guni" userId="fad1fcbc-a203-42a6-b6e2-a56343780ca6" providerId="ADAL" clId="{6B35E124-FED5-D34D-8ED5-229FCC856BCD}" dt="2021-08-25T16:07:07.292" v="3486" actId="1038"/>
          <ac:picMkLst>
            <pc:docMk/>
            <pc:sldMk cId="325609937" sldId="2072"/>
            <ac:picMk id="8" creationId="{ECCA5233-96E7-E04B-A38C-BE3A6886306E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10:40.526" v="3594" actId="1076"/>
        <pc:sldMkLst>
          <pc:docMk/>
          <pc:sldMk cId="1546997477" sldId="2073"/>
        </pc:sldMkLst>
        <pc:spChg chg="del mod">
          <ac:chgData name="Sharon, Guni" userId="fad1fcbc-a203-42a6-b6e2-a56343780ca6" providerId="ADAL" clId="{6B35E124-FED5-D34D-8ED5-229FCC856BCD}" dt="2021-08-25T16:10:19.343" v="3585"/>
          <ac:spMkLst>
            <pc:docMk/>
            <pc:sldMk cId="1546997477" sldId="2073"/>
            <ac:spMk id="3" creationId="{AB73B0E9-35A1-D24A-A219-4CC4BBE3D464}"/>
          </ac:spMkLst>
        </pc:spChg>
        <pc:picChg chg="add del mod">
          <ac:chgData name="Sharon, Guni" userId="fad1fcbc-a203-42a6-b6e2-a56343780ca6" providerId="ADAL" clId="{6B35E124-FED5-D34D-8ED5-229FCC856BCD}" dt="2021-08-25T16:10:08.686" v="3583" actId="478"/>
          <ac:picMkLst>
            <pc:docMk/>
            <pc:sldMk cId="1546997477" sldId="2073"/>
            <ac:picMk id="7" creationId="{6D2AF60D-4B00-3F42-8F18-2CCB63E5186C}"/>
          </ac:picMkLst>
        </pc:picChg>
        <pc:picChg chg="del">
          <ac:chgData name="Sharon, Guni" userId="fad1fcbc-a203-42a6-b6e2-a56343780ca6" providerId="ADAL" clId="{6B35E124-FED5-D34D-8ED5-229FCC856BCD}" dt="2021-08-25T16:09:42.304" v="3579" actId="478"/>
          <ac:picMkLst>
            <pc:docMk/>
            <pc:sldMk cId="1546997477" sldId="2073"/>
            <ac:picMk id="8" creationId="{ECCA5233-96E7-E04B-A38C-BE3A6886306E}"/>
          </ac:picMkLst>
        </pc:picChg>
        <pc:picChg chg="add mod ord">
          <ac:chgData name="Sharon, Guni" userId="fad1fcbc-a203-42a6-b6e2-a56343780ca6" providerId="ADAL" clId="{6B35E124-FED5-D34D-8ED5-229FCC856BCD}" dt="2021-08-25T16:10:38.854" v="3593" actId="1076"/>
          <ac:picMkLst>
            <pc:docMk/>
            <pc:sldMk cId="1546997477" sldId="2073"/>
            <ac:picMk id="10" creationId="{43F66606-8B00-5B45-A33D-C4764D3C23C7}"/>
          </ac:picMkLst>
        </pc:picChg>
        <pc:picChg chg="add mod">
          <ac:chgData name="Sharon, Guni" userId="fad1fcbc-a203-42a6-b6e2-a56343780ca6" providerId="ADAL" clId="{6B35E124-FED5-D34D-8ED5-229FCC856BCD}" dt="2021-08-25T16:10:40.526" v="3594" actId="1076"/>
          <ac:picMkLst>
            <pc:docMk/>
            <pc:sldMk cId="1546997477" sldId="2073"/>
            <ac:picMk id="12" creationId="{7A46099E-0A34-7341-A097-70D654088443}"/>
          </ac:picMkLst>
        </pc:picChg>
      </pc:sldChg>
      <pc:sldChg chg="modSp new mod">
        <pc:chgData name="Sharon, Guni" userId="fad1fcbc-a203-42a6-b6e2-a56343780ca6" providerId="ADAL" clId="{6B35E124-FED5-D34D-8ED5-229FCC856BCD}" dt="2021-08-25T16:50:33.743" v="3917" actId="14"/>
        <pc:sldMkLst>
          <pc:docMk/>
          <pc:sldMk cId="3893853517" sldId="2074"/>
        </pc:sldMkLst>
        <pc:spChg chg="mod">
          <ac:chgData name="Sharon, Guni" userId="fad1fcbc-a203-42a6-b6e2-a56343780ca6" providerId="ADAL" clId="{6B35E124-FED5-D34D-8ED5-229FCC856BCD}" dt="2021-08-25T16:33:19.164" v="3679" actId="20577"/>
          <ac:spMkLst>
            <pc:docMk/>
            <pc:sldMk cId="3893853517" sldId="2074"/>
            <ac:spMk id="2" creationId="{B6953EDC-9EE2-504F-AB13-42D57738F4EF}"/>
          </ac:spMkLst>
        </pc:spChg>
        <pc:spChg chg="mod">
          <ac:chgData name="Sharon, Guni" userId="fad1fcbc-a203-42a6-b6e2-a56343780ca6" providerId="ADAL" clId="{6B35E124-FED5-D34D-8ED5-229FCC856BCD}" dt="2021-08-25T16:50:33.743" v="3917" actId="14"/>
          <ac:spMkLst>
            <pc:docMk/>
            <pc:sldMk cId="3893853517" sldId="2074"/>
            <ac:spMk id="3" creationId="{2D11534B-B34A-C942-8354-7CAF1CC9D40C}"/>
          </ac:spMkLst>
        </pc:spChg>
      </pc:sldChg>
      <pc:sldChg chg="modSp new mod">
        <pc:chgData name="Sharon, Guni" userId="fad1fcbc-a203-42a6-b6e2-a56343780ca6" providerId="ADAL" clId="{6B35E124-FED5-D34D-8ED5-229FCC856BCD}" dt="2021-08-25T17:18:44.503" v="4209" actId="313"/>
        <pc:sldMkLst>
          <pc:docMk/>
          <pc:sldMk cId="3211030119" sldId="2075"/>
        </pc:sldMkLst>
        <pc:spChg chg="mod">
          <ac:chgData name="Sharon, Guni" userId="fad1fcbc-a203-42a6-b6e2-a56343780ca6" providerId="ADAL" clId="{6B35E124-FED5-D34D-8ED5-229FCC856BCD}" dt="2021-08-25T16:51:01.780" v="3956" actId="20577"/>
          <ac:spMkLst>
            <pc:docMk/>
            <pc:sldMk cId="3211030119" sldId="2075"/>
            <ac:spMk id="2" creationId="{21A655CD-F7E6-D343-9A44-175336F90ED6}"/>
          </ac:spMkLst>
        </pc:spChg>
        <pc:spChg chg="mod">
          <ac:chgData name="Sharon, Guni" userId="fad1fcbc-a203-42a6-b6e2-a56343780ca6" providerId="ADAL" clId="{6B35E124-FED5-D34D-8ED5-229FCC856BCD}" dt="2021-08-25T17:18:44.503" v="4209" actId="313"/>
          <ac:spMkLst>
            <pc:docMk/>
            <pc:sldMk cId="3211030119" sldId="2075"/>
            <ac:spMk id="3" creationId="{80D43F7A-8F54-F84D-B7A5-B979E4F55348}"/>
          </ac:spMkLst>
        </pc:spChg>
      </pc:sldChg>
      <pc:sldChg chg="addSp delSp modSp new mod">
        <pc:chgData name="Sharon, Guni" userId="fad1fcbc-a203-42a6-b6e2-a56343780ca6" providerId="ADAL" clId="{6B35E124-FED5-D34D-8ED5-229FCC856BCD}" dt="2021-08-25T17:27:02.858" v="4358" actId="1076"/>
        <pc:sldMkLst>
          <pc:docMk/>
          <pc:sldMk cId="444936569" sldId="2076"/>
        </pc:sldMkLst>
        <pc:spChg chg="mod">
          <ac:chgData name="Sharon, Guni" userId="fad1fcbc-a203-42a6-b6e2-a56343780ca6" providerId="ADAL" clId="{6B35E124-FED5-D34D-8ED5-229FCC856BCD}" dt="2021-08-25T17:01:44.440" v="4109"/>
          <ac:spMkLst>
            <pc:docMk/>
            <pc:sldMk cId="444936569" sldId="2076"/>
            <ac:spMk id="2" creationId="{A32DEC24-8B19-CB4E-AD40-DD581D84294A}"/>
          </ac:spMkLst>
        </pc:spChg>
        <pc:spChg chg="mod">
          <ac:chgData name="Sharon, Guni" userId="fad1fcbc-a203-42a6-b6e2-a56343780ca6" providerId="ADAL" clId="{6B35E124-FED5-D34D-8ED5-229FCC856BCD}" dt="2021-08-25T17:26:57.666" v="4356" actId="14100"/>
          <ac:spMkLst>
            <pc:docMk/>
            <pc:sldMk cId="444936569" sldId="2076"/>
            <ac:spMk id="3" creationId="{3C820566-31EB-DE48-9B77-CF962F0ABE45}"/>
          </ac:spMkLst>
        </pc:spChg>
        <pc:spChg chg="add mod">
          <ac:chgData name="Sharon, Guni" userId="fad1fcbc-a203-42a6-b6e2-a56343780ca6" providerId="ADAL" clId="{6B35E124-FED5-D34D-8ED5-229FCC856BCD}" dt="2021-08-25T17:27:02.858" v="4358" actId="1076"/>
          <ac:spMkLst>
            <pc:docMk/>
            <pc:sldMk cId="444936569" sldId="2076"/>
            <ac:spMk id="6" creationId="{E46DAB07-BF9D-964D-92E2-DA787353C089}"/>
          </ac:spMkLst>
        </pc:spChg>
        <pc:picChg chg="add del mod">
          <ac:chgData name="Sharon, Guni" userId="fad1fcbc-a203-42a6-b6e2-a56343780ca6" providerId="ADAL" clId="{6B35E124-FED5-D34D-8ED5-229FCC856BCD}" dt="2021-08-25T17:18:47.720" v="4210" actId="478"/>
          <ac:picMkLst>
            <pc:docMk/>
            <pc:sldMk cId="444936569" sldId="2076"/>
            <ac:picMk id="5" creationId="{48AB98D3-487A-E246-A579-CD1AD8CC86A9}"/>
          </ac:picMkLst>
        </pc:picChg>
        <pc:picChg chg="add mod">
          <ac:chgData name="Sharon, Guni" userId="fad1fcbc-a203-42a6-b6e2-a56343780ca6" providerId="ADAL" clId="{6B35E124-FED5-D34D-8ED5-229FCC856BCD}" dt="2021-08-25T17:26:58.745" v="4357" actId="1076"/>
          <ac:picMkLst>
            <pc:docMk/>
            <pc:sldMk cId="444936569" sldId="2076"/>
            <ac:picMk id="9218" creationId="{B3AD481E-2699-1644-B1D5-EF51BA2B8A4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3/25/22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3/25/22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3/25/22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3/25/22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3/25/22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3/25/22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3/25/22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3/25/22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3/25/22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3/25/22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3/25/22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3/25/22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3/25/22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oaquinvanschoren" TargetMode="External"/><Relationship Id="rId2" Type="http://schemas.openxmlformats.org/officeDocument/2006/relationships/hyperlink" Target="https://www.youtube.com/channel/UC7p_I0qxYZP94vhesuLAWN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engr.tamu.edu/guni/csce421/files/kernels.pdf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12. Kernelization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Instructor: Guni Sharon</a:t>
            </a:r>
          </a:p>
          <a:p>
            <a:r>
              <a:rPr lang="en-US" sz="2800" dirty="0"/>
              <a:t>Based on a lecture by </a:t>
            </a:r>
            <a:r>
              <a:rPr lang="en-US" sz="2800" dirty="0">
                <a:hlinkClick r:id="rId2"/>
              </a:rPr>
              <a:t>Kilian Weinberger</a:t>
            </a:r>
            <a:r>
              <a:rPr lang="en-US" sz="2800" dirty="0"/>
              <a:t> and </a:t>
            </a:r>
            <a:r>
              <a:rPr lang="en-US" sz="2800" dirty="0">
                <a:hlinkClick r:id="rId3"/>
              </a:rPr>
              <a:t>Joaquin Vanschoren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42D526-F018-FC49-8F50-A684397CAFDA}"/>
                  </a:ext>
                </a:extLst>
              </p:cNvPr>
              <p:cNvSpPr txBox="1"/>
              <p:nvPr/>
            </p:nvSpPr>
            <p:spPr>
              <a:xfrm>
                <a:off x="1343020" y="3524661"/>
                <a:ext cx="1571776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42D526-F018-FC49-8F50-A684397CA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0" y="3524661"/>
                <a:ext cx="1571776" cy="438582"/>
              </a:xfrm>
              <a:prstGeom prst="rect">
                <a:avLst/>
              </a:prstGeom>
              <a:blipFill>
                <a:blip r:embed="rId4"/>
                <a:stretch>
                  <a:fillRect l="-2400" r="-800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306C05-84D8-D04F-B927-9AA07043FFF4}"/>
                  </a:ext>
                </a:extLst>
              </p:cNvPr>
              <p:cNvSpPr txBox="1"/>
              <p:nvPr/>
            </p:nvSpPr>
            <p:spPr>
              <a:xfrm>
                <a:off x="5001885" y="3508894"/>
                <a:ext cx="21882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×∞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306C05-84D8-D04F-B927-9AA07043F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885" y="3508894"/>
                <a:ext cx="2188228" cy="430887"/>
              </a:xfrm>
              <a:prstGeom prst="rect">
                <a:avLst/>
              </a:prstGeom>
              <a:blipFill>
                <a:blip r:embed="rId5"/>
                <a:stretch>
                  <a:fillRect l="-5814" r="-581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B0390D-6A39-C240-A0BC-5C574153EF96}"/>
                  </a:ext>
                </a:extLst>
              </p:cNvPr>
              <p:cNvSpPr txBox="1"/>
              <p:nvPr/>
            </p:nvSpPr>
            <p:spPr>
              <a:xfrm>
                <a:off x="8660751" y="3524660"/>
                <a:ext cx="30724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B0390D-6A39-C240-A0BC-5C574153E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751" y="3524660"/>
                <a:ext cx="3072443" cy="430887"/>
              </a:xfrm>
              <a:prstGeom prst="rect">
                <a:avLst/>
              </a:prstGeom>
              <a:blipFill>
                <a:blip r:embed="rId6"/>
                <a:stretch>
                  <a:fillRect l="-3704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>
            <a:extLst>
              <a:ext uri="{FF2B5EF4-FFF2-40B4-BE49-F238E27FC236}">
                <a16:creationId xmlns:a16="http://schemas.microsoft.com/office/drawing/2014/main" id="{640765D5-846D-164B-AB3E-EF053D24EE8A}"/>
              </a:ext>
            </a:extLst>
          </p:cNvPr>
          <p:cNvSpPr/>
          <p:nvPr/>
        </p:nvSpPr>
        <p:spPr>
          <a:xfrm>
            <a:off x="3464354" y="3293413"/>
            <a:ext cx="987973" cy="861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990450CD-3BE4-274F-A451-927F79BB90FD}"/>
              </a:ext>
            </a:extLst>
          </p:cNvPr>
          <p:cNvSpPr/>
          <p:nvPr/>
        </p:nvSpPr>
        <p:spPr>
          <a:xfrm>
            <a:off x="7431445" y="3309179"/>
            <a:ext cx="987973" cy="861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Midterm on Tuesday, April 12 during class </a:t>
            </a:r>
          </a:p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Programming assignment 2: Linear and Logistic Regression, due by March-21</a:t>
            </a:r>
          </a:p>
          <a:p>
            <a:r>
              <a:rPr lang="en-US" dirty="0"/>
              <a:t>Due: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FFC4-9478-3B45-9939-BE0DEAEB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debugging (continuing from 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E13438-7993-EF43-82A7-F66FF54954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Scenario</a:t>
                </a:r>
                <a:r>
                  <a:rPr lang="en-US" dirty="0"/>
                  <a:t>: you are required to train a model with an error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After training your model you are still left with error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Requires ML debugging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Identify the the problem from {bias, variance, noise}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Address the problem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Repeat until required error rate is achieved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E13438-7993-EF43-82A7-F66FF54954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2BB1C-6F13-E34C-A010-538420EA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5B1CFD-0684-9346-B3D9-39BB8818FC9B}"/>
              </a:ext>
            </a:extLst>
          </p:cNvPr>
          <p:cNvSpPr/>
          <p:nvPr/>
        </p:nvSpPr>
        <p:spPr>
          <a:xfrm>
            <a:off x="798785" y="3342290"/>
            <a:ext cx="8513379" cy="4939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8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D5C2-74E2-B944-8132-A0777CF5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main error contributor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0E3E-32A9-C248-B99E-83A13189F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variance leads to overfitting</a:t>
            </a:r>
          </a:p>
          <a:p>
            <a:r>
              <a:rPr lang="en-US" dirty="0"/>
              <a:t>High bias leads to overgeneralization</a:t>
            </a:r>
          </a:p>
          <a:p>
            <a:r>
              <a:rPr lang="en-US" dirty="0"/>
              <a:t>Noisy data lead to inability to fit </a:t>
            </a:r>
          </a:p>
          <a:p>
            <a:r>
              <a:rPr lang="en-US" dirty="0"/>
              <a:t>What measurements can help us identify the problem?</a:t>
            </a:r>
          </a:p>
          <a:p>
            <a:pPr lvl="1"/>
            <a:r>
              <a:rPr lang="en-US" dirty="0"/>
              <a:t>Training error, testing error</a:t>
            </a:r>
          </a:p>
          <a:p>
            <a:r>
              <a:rPr lang="en-US" dirty="0"/>
              <a:t>Possible observations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C81C4-7066-1449-8E14-F816EA27C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2642F44-1330-394C-874D-4B4348C4C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228780"/>
              </p:ext>
            </p:extLst>
          </p:nvPr>
        </p:nvGraphicFramePr>
        <p:xfrm>
          <a:off x="2105573" y="4770728"/>
          <a:ext cx="8127999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63156440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482341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941873077"/>
                    </a:ext>
                  </a:extLst>
                </a:gridCol>
              </a:tblGrid>
              <a:tr h="3442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Training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Testing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2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Good job!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1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variance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6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bias/noise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19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You have a bug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38758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ED84FA6-E940-F646-80DE-85292833D52E}"/>
              </a:ext>
            </a:extLst>
          </p:cNvPr>
          <p:cNvSpPr/>
          <p:nvPr/>
        </p:nvSpPr>
        <p:spPr>
          <a:xfrm>
            <a:off x="8155461" y="5202195"/>
            <a:ext cx="1482810" cy="234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0174A5-09A2-5346-A013-771AF696A574}"/>
              </a:ext>
            </a:extLst>
          </p:cNvPr>
          <p:cNvSpPr/>
          <p:nvPr/>
        </p:nvSpPr>
        <p:spPr>
          <a:xfrm>
            <a:off x="8155461" y="5572190"/>
            <a:ext cx="1482810" cy="234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523D95-F550-A14D-9757-746D677D6D94}"/>
              </a:ext>
            </a:extLst>
          </p:cNvPr>
          <p:cNvSpPr/>
          <p:nvPr/>
        </p:nvSpPr>
        <p:spPr>
          <a:xfrm>
            <a:off x="8155461" y="5942185"/>
            <a:ext cx="1482810" cy="234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A14DE2-6ACB-2D46-B962-0F419BCC0DD2}"/>
              </a:ext>
            </a:extLst>
          </p:cNvPr>
          <p:cNvSpPr/>
          <p:nvPr/>
        </p:nvSpPr>
        <p:spPr>
          <a:xfrm>
            <a:off x="8155461" y="6318495"/>
            <a:ext cx="1482810" cy="234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EF04-6976-F84B-9D8A-E295B7FA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main error contributor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7B7E7-66FF-A842-BB58-31F0FD64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092670" cy="4351338"/>
          </a:xfrm>
        </p:spPr>
        <p:txBody>
          <a:bodyPr/>
          <a:lstStyle/>
          <a:p>
            <a:r>
              <a:rPr lang="en-US" dirty="0"/>
              <a:t>Regime #1:</a:t>
            </a:r>
          </a:p>
          <a:p>
            <a:pPr lvl="1"/>
            <a:r>
              <a:rPr lang="en-US" dirty="0"/>
              <a:t>High variance </a:t>
            </a:r>
          </a:p>
          <a:p>
            <a:pPr lvl="1"/>
            <a:r>
              <a:rPr lang="en-US" dirty="0"/>
              <a:t>Overfitting</a:t>
            </a:r>
          </a:p>
          <a:p>
            <a:pPr lvl="1"/>
            <a:endParaRPr lang="en-US" dirty="0"/>
          </a:p>
          <a:p>
            <a:r>
              <a:rPr lang="en-US" dirty="0"/>
              <a:t>Regime #2:</a:t>
            </a:r>
          </a:p>
          <a:p>
            <a:pPr lvl="1"/>
            <a:r>
              <a:rPr lang="en-US" dirty="0"/>
              <a:t>High bias </a:t>
            </a:r>
          </a:p>
          <a:p>
            <a:pPr lvl="1"/>
            <a:r>
              <a:rPr lang="en-US" dirty="0"/>
              <a:t>Underfitting</a:t>
            </a:r>
          </a:p>
          <a:p>
            <a:pPr lvl="1"/>
            <a:r>
              <a:rPr lang="en-US" dirty="0"/>
              <a:t>Noisy data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63800-948A-BE42-91DA-EB06EE28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821E0B-B788-6C49-8406-3FF3E33F5D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08"/>
          <a:stretch/>
        </p:blipFill>
        <p:spPr bwMode="auto">
          <a:xfrm>
            <a:off x="3483187" y="2014694"/>
            <a:ext cx="8708813" cy="39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174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24818-CEFB-1F43-82E2-4BA86F6D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Regime 1 (High Variance)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9A3BC-FB0E-F947-B5F3-DE3436AF1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first regime, the cause of the poor performance is high variance</a:t>
            </a:r>
          </a:p>
          <a:p>
            <a:r>
              <a:rPr lang="en-US" b="1" dirty="0"/>
              <a:t>Symptoms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Training error is much lower than test error</a:t>
            </a:r>
          </a:p>
          <a:p>
            <a:r>
              <a:rPr lang="en-US" b="1" dirty="0"/>
              <a:t>Remedies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Add more training data</a:t>
            </a:r>
          </a:p>
          <a:p>
            <a:pPr lvl="1"/>
            <a:r>
              <a:rPr lang="en-US" dirty="0"/>
              <a:t>Reduce model complexity – increase regularization </a:t>
            </a:r>
          </a:p>
          <a:p>
            <a:pPr lvl="1"/>
            <a:r>
              <a:rPr lang="en-US" dirty="0"/>
              <a:t>Bagging (will be covered later in the course)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4C0D6-8F6E-4445-A7CE-88630452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5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3EF-2907-AD44-9B6B-2BFC012B7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Regime 2 (High Bias)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19F73-FC55-D34B-A888-D0E0B6A2D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Indicates high bias or noise: the model being used is not expressive enough to produce an accurate prediction</a:t>
            </a:r>
          </a:p>
          <a:p>
            <a:r>
              <a:rPr lang="en-US" b="1" dirty="0"/>
              <a:t>Symptoms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Both train and test error are high</a:t>
            </a:r>
            <a:endParaRPr lang="el-GR" dirty="0"/>
          </a:p>
          <a:p>
            <a:r>
              <a:rPr lang="en-US" b="1" dirty="0"/>
              <a:t>Remedies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Use a more complex model (e.g., </a:t>
            </a:r>
            <a:r>
              <a:rPr lang="en-US" b="1" dirty="0"/>
              <a:t>kernelization</a:t>
            </a:r>
            <a:r>
              <a:rPr lang="en-US" dirty="0"/>
              <a:t>, use non-linear models, reduce regularization)</a:t>
            </a:r>
          </a:p>
          <a:p>
            <a:pPr lvl="1"/>
            <a:r>
              <a:rPr lang="en-US" b="1" dirty="0"/>
              <a:t>Add features </a:t>
            </a:r>
            <a:r>
              <a:rPr lang="en-US" dirty="0"/>
              <a:t>– reduces noise</a:t>
            </a:r>
          </a:p>
          <a:p>
            <a:pPr lvl="1"/>
            <a:r>
              <a:rPr lang="en-US" dirty="0"/>
              <a:t>Boosting (will be covered later in the course)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18EE9-8F7A-AB4F-9D49-047DC691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03DD-DB97-3744-9EE5-C024327F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Feature mapping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B1844-07AC-CC44-8C0C-30FFA9195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new artificial features from existing features</a:t>
            </a:r>
          </a:p>
          <a:p>
            <a:r>
              <a:rPr lang="en-US" dirty="0"/>
              <a:t>Transforming existing features can be viewed as bending the underlying state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A8BB8-2AE6-3E42-970C-92A6FCDA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187F194D-5B6B-114E-B11C-2474DA2F2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19734"/>
            <a:ext cx="5263054" cy="3501741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7AA5B6FE-E9C2-464B-9DDE-B3D69BE2B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92" y="3512374"/>
            <a:ext cx="3852157" cy="2980501"/>
          </a:xfrm>
          <a:prstGeom prst="rect">
            <a:avLst/>
          </a:prstGeom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58024C76-93E8-214A-8BCD-BCA4E2B74547}"/>
              </a:ext>
            </a:extLst>
          </p:cNvPr>
          <p:cNvSpPr/>
          <p:nvPr/>
        </p:nvSpPr>
        <p:spPr>
          <a:xfrm>
            <a:off x="4930815" y="4676172"/>
            <a:ext cx="856527" cy="6944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483B7F0-EA15-D041-B34C-4F79F501A82D}"/>
                  </a:ext>
                </a:extLst>
              </p:cNvPr>
              <p:cNvSpPr txBox="1"/>
              <p:nvPr/>
            </p:nvSpPr>
            <p:spPr>
              <a:xfrm>
                <a:off x="4838625" y="4331704"/>
                <a:ext cx="12064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≡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483B7F0-EA15-D041-B34C-4F79F501A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625" y="4331704"/>
                <a:ext cx="1206421" cy="276999"/>
              </a:xfrm>
              <a:prstGeom prst="rect">
                <a:avLst/>
              </a:prstGeom>
              <a:blipFill>
                <a:blip r:embed="rId4"/>
                <a:stretch>
                  <a:fillRect l="-2083" t="-9091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035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Kernel Trick in Support Vector Classification | by Drew Wilimitis |  Towards Data Science">
            <a:extLst>
              <a:ext uri="{FF2B5EF4-FFF2-40B4-BE49-F238E27FC236}">
                <a16:creationId xmlns:a16="http://schemas.microsoft.com/office/drawing/2014/main" id="{5CA1502C-ACC6-E64A-B306-34EC5A8AC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03" y="2920686"/>
            <a:ext cx="7260897" cy="406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938DD9-E02E-0140-BD74-84E698A49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Feature mapping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35F03-9105-3B4A-9649-71A6E80BC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mapping function transforms existing (input) features </a:t>
            </a:r>
          </a:p>
          <a:p>
            <a:r>
              <a:rPr lang="en-US" dirty="0"/>
              <a:t>The transformation is our new feature vector</a:t>
            </a:r>
          </a:p>
          <a:p>
            <a:r>
              <a:rPr lang="en-US" dirty="0"/>
              <a:t> The new feature/s can result in linear separability</a:t>
            </a:r>
          </a:p>
          <a:p>
            <a:r>
              <a:rPr lang="en-US" dirty="0"/>
              <a:t>Use SVM to compute a max margin hyperplane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4A3CA-8FE8-614F-8540-3BB07733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22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B3EB-23DA-AB42-AE55-85296ECA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quiz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AA87A-628A-754A-9EF6-7089FF671D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Suggest a mapping function (new feature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AA87A-628A-754A-9EF6-7089FF671D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FCD93-6B2B-BC44-B2AB-41ADCBC2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  <p:pic>
        <p:nvPicPr>
          <p:cNvPr id="3074" name="Picture 2" descr="Implicit Lifting and the Kernel Trick">
            <a:extLst>
              <a:ext uri="{FF2B5EF4-FFF2-40B4-BE49-F238E27FC236}">
                <a16:creationId xmlns:a16="http://schemas.microsoft.com/office/drawing/2014/main" id="{BEB8CA19-8F02-B741-9881-8DD791EE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76" y="2556693"/>
            <a:ext cx="8052521" cy="412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E629F1-1743-9847-A41A-FF207610A1CD}"/>
              </a:ext>
            </a:extLst>
          </p:cNvPr>
          <p:cNvSpPr/>
          <p:nvPr/>
        </p:nvSpPr>
        <p:spPr>
          <a:xfrm>
            <a:off x="6810703" y="2448910"/>
            <a:ext cx="3888828" cy="4109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76F02-3444-064E-BA6C-43226266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6285DAFE-48B3-B04D-8286-8025056CF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00" y="184944"/>
            <a:ext cx="5461000" cy="24511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54ABF-CB23-1E49-AC98-418BFC46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8CC6464-13C2-B942-AA6C-8CBAFA0C7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387600"/>
            <a:ext cx="88646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61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DCC7940-2571-3748-BF83-1D55356C6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360" y="2171501"/>
            <a:ext cx="5120640" cy="468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31E127-29E0-A747-A434-3B02F090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Text&#10;&#10;Description automatically generated">
            <a:extLst>
              <a:ext uri="{FF2B5EF4-FFF2-40B4-BE49-F238E27FC236}">
                <a16:creationId xmlns:a16="http://schemas.microsoft.com/office/drawing/2014/main" id="{5055F26B-96B5-3944-82BC-1D80A3E4C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" y="549791"/>
            <a:ext cx="8004222" cy="357022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C9FD1-0DD8-B740-A95C-BF6D77755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127E4F-68EC-7B40-8526-5CC09AD7C2F6}"/>
              </a:ext>
            </a:extLst>
          </p:cNvPr>
          <p:cNvSpPr txBox="1"/>
          <p:nvPr/>
        </p:nvSpPr>
        <p:spPr>
          <a:xfrm>
            <a:off x="91440" y="180459"/>
            <a:ext cx="6644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We can add a new feature by taking the squares of feature2</a:t>
            </a:r>
          </a:p>
        </p:txBody>
      </p:sp>
    </p:spTree>
    <p:extLst>
      <p:ext uri="{BB962C8B-B14F-4D97-AF65-F5344CB8AC3E}">
        <p14:creationId xmlns:p14="http://schemas.microsoft.com/office/powerpoint/2010/main" val="313681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FF1B649-7B99-5A4B-8345-C8217D5DA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92" y="2301240"/>
            <a:ext cx="5130007" cy="472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FD50F1-3F9C-5B40-BFD5-28F367D0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7D8AA8E-D4A7-724E-B968-C6C82629B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549791"/>
            <a:ext cx="7589519" cy="395879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92A4E-EE7F-1D4C-B09D-2EDCE2FA8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FA95C2-3673-4A4E-B414-46EE0617953E}"/>
              </a:ext>
            </a:extLst>
          </p:cNvPr>
          <p:cNvSpPr txBox="1"/>
          <p:nvPr/>
        </p:nvSpPr>
        <p:spPr>
          <a:xfrm>
            <a:off x="198120" y="180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 we can fit a linear model</a:t>
            </a:r>
          </a:p>
        </p:txBody>
      </p:sp>
    </p:spTree>
    <p:extLst>
      <p:ext uri="{BB962C8B-B14F-4D97-AF65-F5344CB8AC3E}">
        <p14:creationId xmlns:p14="http://schemas.microsoft.com/office/powerpoint/2010/main" val="2428933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75D2-57DF-2B46-9600-7F6ACFF5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Text&#10;&#10;Description automatically generated">
            <a:extLst>
              <a:ext uri="{FF2B5EF4-FFF2-40B4-BE49-F238E27FC236}">
                <a16:creationId xmlns:a16="http://schemas.microsoft.com/office/drawing/2014/main" id="{64AFFA2E-4A4F-CE49-A2EC-0CDF59A7A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5857"/>
            <a:ext cx="8801100" cy="177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3D661-119B-CD46-99D6-D3F6E96CD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8092DB-DF63-6B49-8BC4-997391167002}"/>
              </a:ext>
            </a:extLst>
          </p:cNvPr>
          <p:cNvSpPr txBox="1"/>
          <p:nvPr/>
        </p:nvSpPr>
        <p:spPr>
          <a:xfrm>
            <a:off x="0" y="136525"/>
            <a:ext cx="861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a function of the original features, the decision boundary is now a polynomial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9FBE3B6-43DB-024F-8CFD-ED8B08B2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60" y="2283857"/>
            <a:ext cx="8864600" cy="46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065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4C6E-C3EB-B94C-A5F9-27B0D8DA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Maps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A6375A-E5C7-C845-AF4E-2EA1926F6F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Linear models: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Cannot fit the data well -&gt; add non-linear transformations of the (original) features</a:t>
                </a:r>
              </a:p>
              <a:p>
                <a:r>
                  <a:rPr lang="en-US" dirty="0"/>
                  <a:t>Feature map (or </a:t>
                </a:r>
                <a:r>
                  <a:rPr lang="en-US" i="1" dirty="0"/>
                  <a:t>basis expansion</a:t>
                </a:r>
                <a:r>
                  <a:rPr lang="en-US" dirty="0"/>
                  <a:t> )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: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E.g., Polynomial feature map: all polynomials up to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and all products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dirty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[1,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→[1,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] 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Example with p=1,d=3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A6375A-E5C7-C845-AF4E-2EA1926F6F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6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D0618-E823-5B41-8080-E710193F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635BC1-9665-304B-AD33-D86613173DC9}"/>
                  </a:ext>
                </a:extLst>
              </p:cNvPr>
              <p:cNvSpPr txBox="1"/>
              <p:nvPr/>
            </p:nvSpPr>
            <p:spPr>
              <a:xfrm>
                <a:off x="5641766" y="365125"/>
                <a:ext cx="593766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is a specific feature vector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feature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in the vector.</a:t>
                </a:r>
              </a:p>
              <a:p>
                <a:r>
                  <a:rPr lang="en-US" dirty="0"/>
                  <a:t>As appose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which is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from the training set (a full feature vector)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635BC1-9665-304B-AD33-D86613173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766" y="365125"/>
                <a:ext cx="5937667" cy="1200329"/>
              </a:xfrm>
              <a:prstGeom prst="rect">
                <a:avLst/>
              </a:prstGeom>
              <a:blipFill>
                <a:blip r:embed="rId3"/>
                <a:stretch>
                  <a:fillRect l="-853" t="-2083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459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6E4F-02A5-3546-93DC-2D5505CB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3F51D3B-8F90-2041-B9C8-ED43034DB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493000" cy="33401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D83DB-EC1F-D944-BE6F-B3E45F6A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89E5C3B-F71A-8A4C-92C7-A2355F7FB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40" y="2612094"/>
            <a:ext cx="7757160" cy="410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4B94D3-77C9-F64A-82FF-9A8EFFDE6F64}"/>
              </a:ext>
            </a:extLst>
          </p:cNvPr>
          <p:cNvSpPr txBox="1"/>
          <p:nvPr/>
        </p:nvSpPr>
        <p:spPr>
          <a:xfrm>
            <a:off x="10469880" y="56322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w=[0.418] </a:t>
            </a:r>
          </a:p>
        </p:txBody>
      </p:sp>
    </p:spTree>
    <p:extLst>
      <p:ext uri="{BB962C8B-B14F-4D97-AF65-F5344CB8AC3E}">
        <p14:creationId xmlns:p14="http://schemas.microsoft.com/office/powerpoint/2010/main" val="622064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17CC-09C0-3745-A765-B9AEFFF7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Text&#10;&#10;Description automatically generated with medium confidence">
            <a:extLst>
              <a:ext uri="{FF2B5EF4-FFF2-40B4-BE49-F238E27FC236}">
                <a16:creationId xmlns:a16="http://schemas.microsoft.com/office/drawing/2014/main" id="{8412271D-4731-424E-92C3-E60415906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567937"/>
            <a:ext cx="10515600" cy="190602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7BB32-07A2-9440-A64A-1FC624C5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4A3D6D-17ED-C54B-8E56-5C04C89C5CE4}"/>
                  </a:ext>
                </a:extLst>
              </p:cNvPr>
              <p:cNvSpPr txBox="1"/>
              <p:nvPr/>
            </p:nvSpPr>
            <p:spPr>
              <a:xfrm>
                <a:off x="259080" y="162313"/>
                <a:ext cx="6096000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Add all polynomials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i="1" dirty="0" smtClean="0">
                            <a:effectLst/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2000" dirty="0"/>
                  <a:t> up to degree 10 as new features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4A3D6D-17ED-C54B-8E56-5C04C89C5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" y="162313"/>
                <a:ext cx="6096000" cy="405624"/>
              </a:xfrm>
              <a:prstGeom prst="rect">
                <a:avLst/>
              </a:prstGeom>
              <a:blipFill>
                <a:blip r:embed="rId3"/>
                <a:stretch>
                  <a:fillRect l="-104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E160A1A-771F-C547-8234-56CB51F40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485497"/>
              </p:ext>
            </p:extLst>
          </p:nvPr>
        </p:nvGraphicFramePr>
        <p:xfrm>
          <a:off x="624834" y="3181103"/>
          <a:ext cx="10942332" cy="31089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94362">
                  <a:extLst>
                    <a:ext uri="{9D8B030D-6E8A-4147-A177-3AD203B41FA5}">
                      <a16:colId xmlns:a16="http://schemas.microsoft.com/office/drawing/2014/main" val="143160356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921399492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61975561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827739753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3061950849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111161439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444812970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844907107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060682501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1343126616"/>
                    </a:ext>
                  </a:extLst>
                </a:gridCol>
                <a:gridCol w="1034797">
                  <a:extLst>
                    <a:ext uri="{9D8B030D-6E8A-4147-A177-3AD203B41FA5}">
                      <a16:colId xmlns:a16="http://schemas.microsoft.com/office/drawing/2014/main" val="273579858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i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x^10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56916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-0.43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-0.078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0.058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43506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1.4e+02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3.9e+02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1.1e+03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2.9e+03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7.7e+03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2.1e+04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8029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5.2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390255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0.043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0.0089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0.0053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663051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4.3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-8.8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-1.6e+02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3.3e+02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-6.8e+02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1.4e+03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464539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61792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F88F9A8-3AFA-5945-B590-54F78B1BE343}"/>
              </a:ext>
            </a:extLst>
          </p:cNvPr>
          <p:cNvSpPr txBox="1"/>
          <p:nvPr/>
        </p:nvSpPr>
        <p:spPr>
          <a:xfrm>
            <a:off x="3434953" y="2745484"/>
            <a:ext cx="5840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new dataset (including 9 extra features per observation)</a:t>
            </a:r>
          </a:p>
        </p:txBody>
      </p:sp>
    </p:spTree>
    <p:extLst>
      <p:ext uri="{BB962C8B-B14F-4D97-AF65-F5344CB8AC3E}">
        <p14:creationId xmlns:p14="http://schemas.microsoft.com/office/powerpoint/2010/main" val="899753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78EF6-54AF-2446-BA91-5201BEBF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5540F7F-96C5-8F40-A2BD-2BB57EC6D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00" y="484030"/>
            <a:ext cx="9042400" cy="2032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237E7-6B5B-6D40-A3F8-FD2EA4AC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B3FF0F1-6F64-804E-9E1C-109A8D5BB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801" y="2828698"/>
            <a:ext cx="7501599" cy="397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7BF11D-BB7C-2D4A-A61A-1D6EE6E104C2}"/>
              </a:ext>
            </a:extLst>
          </p:cNvPr>
          <p:cNvSpPr txBox="1"/>
          <p:nvPr/>
        </p:nvSpPr>
        <p:spPr>
          <a:xfrm>
            <a:off x="4265440" y="2519608"/>
            <a:ext cx="713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w=[ 0.643 0.297 -0.69 -0.264 0.41 0.096 -0.076 -0.014 0.004 0.001]</a:t>
            </a:r>
          </a:p>
        </p:txBody>
      </p:sp>
      <p:pic>
        <p:nvPicPr>
          <p:cNvPr id="1026" name="Picture 2" descr="Light Bulb (#4) - Openclipart">
            <a:extLst>
              <a:ext uri="{FF2B5EF4-FFF2-40B4-BE49-F238E27FC236}">
                <a16:creationId xmlns:a16="http://schemas.microsoft.com/office/drawing/2014/main" id="{1706CAC9-5F89-ED45-B85C-0F165A937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29828"/>
            <a:ext cx="2180664" cy="170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E297BE-59B8-8E47-9B5A-EFD0541352AD}"/>
                  </a:ext>
                </a:extLst>
              </p:cNvPr>
              <p:cNvSpPr txBox="1"/>
              <p:nvPr/>
            </p:nvSpPr>
            <p:spPr>
              <a:xfrm>
                <a:off x="279400" y="3412731"/>
                <a:ext cx="3801401" cy="151111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degree 10 polynomial function of a single parameter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the same as a multiparameter linear function with parameters: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E297BE-59B8-8E47-9B5A-EFD054135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00" y="3412731"/>
                <a:ext cx="3801401" cy="1511119"/>
              </a:xfrm>
              <a:prstGeom prst="rect">
                <a:avLst/>
              </a:prstGeom>
              <a:blipFill>
                <a:blip r:embed="rId5"/>
                <a:stretch>
                  <a:fillRect l="-1329" t="-1653" b="-82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0267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DB24-E608-7A48-905D-7A4452DD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Nice idea but is it practical?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428173-77AB-D049-A024-383C5EDE9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Considering all possible (first order) input features combinations results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new features!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And this is just for first order correlations</a:t>
                </a:r>
              </a:p>
              <a:p>
                <a:r>
                  <a:rPr lang="en-US" dirty="0"/>
                  <a:t>Clearly this is not practical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428173-77AB-D049-A024-383C5EDE9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46B09-04E5-0D47-B5FC-AD9D44FA1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D188F4BB-CFCB-A849-8D96-34932E3E82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6190262"/>
                  </p:ext>
                </p:extLst>
              </p:nvPr>
            </p:nvGraphicFramePr>
            <p:xfrm>
              <a:off x="2032000" y="2834957"/>
              <a:ext cx="81280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540243016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8472056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23307933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0961629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58954332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313768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156157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91306737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346469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8776898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27331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724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D188F4BB-CFCB-A849-8D96-34932E3E82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6190262"/>
                  </p:ext>
                </p:extLst>
              </p:nvPr>
            </p:nvGraphicFramePr>
            <p:xfrm>
              <a:off x="2032000" y="2834957"/>
              <a:ext cx="81280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540243016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8472056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23307933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0961629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58954332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2313768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4156157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913067375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3464698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8776898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63" t="-6667" r="-9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63" t="-6667" r="-8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563" t="-6667" r="-7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6667" r="-6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6667" r="-5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1563" t="-6667" r="-4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01563" t="-6667" r="-3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1563" t="-6667" r="-204688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563" t="-6667" r="-4688" b="-12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331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0/1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724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98906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AD6A-4FB2-C141-BD32-F7DC6BA7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SVM and linear regression (OLS, Ridge) don’t require us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 </a:t>
                </a:r>
              </a:p>
              <a:p>
                <a:r>
                  <a:rPr lang="en-US" dirty="0"/>
                  <a:t>Computing the dot product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/>
                  <a:t>  for all observation pairs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is sufficient </a:t>
                </a:r>
              </a:p>
              <a:p>
                <a:pPr lvl="1"/>
                <a:r>
                  <a:rPr lang="en-US" dirty="0"/>
                  <a:t>Results in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matrix (manageable) </a:t>
                </a:r>
              </a:p>
              <a:p>
                <a:r>
                  <a:rPr lang="en-US" dirty="0"/>
                  <a:t>Two questions arise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Are the constant values of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truly sufficient? Don’t we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which is dynamically changing during GD training ?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Won’t we need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 order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F20F6-A961-084B-BEAF-536E33E4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3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Don’t we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Are the constant values of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truly sufficient?</a:t>
                </a:r>
              </a:p>
              <a:p>
                <a:r>
                  <a:rPr lang="en-US" dirty="0"/>
                  <a:t>Claim: the weight vector is always some linear combination of the training data: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this is true,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Proof by induction for GD on MSE loss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l-GR" i="1" dirty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l-G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9B549-AB4F-D84C-852D-7F9C87F0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l-GR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l-GR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1E75C29-BD79-244C-84D4-660397122D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74286" b="-2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Proof by induction for GD on MSE loss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Base case: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∀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satisfies the base case</a:t>
                </a:r>
              </a:p>
              <a:p>
                <a:r>
                  <a:rPr lang="en-US" dirty="0"/>
                  <a:t>Induction assumption: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some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assignment </a:t>
                </a:r>
              </a:p>
              <a:p>
                <a:r>
                  <a:rPr lang="en-US" dirty="0"/>
                  <a:t>Proof: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847F9-FC0A-3C43-A961-C770B693B8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4942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9B549-AB4F-D84C-852D-7F9C87F0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05379CB6-18BA-2E4B-AB61-73B2E9113030}"/>
              </a:ext>
            </a:extLst>
          </p:cNvPr>
          <p:cNvSpPr/>
          <p:nvPr/>
        </p:nvSpPr>
        <p:spPr>
          <a:xfrm rot="16200000">
            <a:off x="3434501" y="4249478"/>
            <a:ext cx="472440" cy="35619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3F314-A7E4-E247-BC28-DA6BDECAFFF9}"/>
                  </a:ext>
                </a:extLst>
              </p:cNvPr>
              <p:cNvSpPr txBox="1"/>
              <p:nvPr/>
            </p:nvSpPr>
            <p:spPr>
              <a:xfrm>
                <a:off x="2797749" y="6266657"/>
                <a:ext cx="1393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Scalar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3F314-A7E4-E247-BC28-DA6BDECAF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749" y="6266657"/>
                <a:ext cx="1393908" cy="369332"/>
              </a:xfrm>
              <a:prstGeom prst="rect">
                <a:avLst/>
              </a:prstGeom>
              <a:blipFill>
                <a:blip r:embed="rId4"/>
                <a:stretch>
                  <a:fillRect l="-360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2C39666-A84B-2D41-BB36-49FA1A573225}"/>
              </a:ext>
            </a:extLst>
          </p:cNvPr>
          <p:cNvSpPr txBox="1"/>
          <p:nvPr/>
        </p:nvSpPr>
        <p:spPr>
          <a:xfrm>
            <a:off x="7325710" y="4383549"/>
            <a:ext cx="99931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Step size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69E7883-97A3-2A46-864D-40BCC0D2872E}"/>
              </a:ext>
            </a:extLst>
          </p:cNvPr>
          <p:cNvCxnSpPr>
            <a:cxnSpLocks/>
          </p:cNvCxnSpPr>
          <p:nvPr/>
        </p:nvCxnSpPr>
        <p:spPr>
          <a:xfrm flipH="1">
            <a:off x="5528441" y="4568215"/>
            <a:ext cx="1797269" cy="4872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74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0183A7-87BF-E547-AC80-73444DD5BD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OK,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FF0000"/>
                    </a:solidFill>
                  </a:rPr>
                  <a:t>  </a:t>
                </a:r>
                <a:r>
                  <a:rPr lang="en-US" dirty="0"/>
                  <a:t>So what?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0183A7-87BF-E547-AC80-73444DD5B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 t="-64762" b="-10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C05204-FDE6-E042-B767-17A85405DF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This is big news! Why?</a:t>
                </a:r>
              </a:p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results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new features</a:t>
                </a:r>
              </a:p>
              <a:p>
                <a:r>
                  <a:rPr lang="en-US" dirty="0"/>
                  <a:t>If we train an appropriate weight vector it must include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entries, one per feature</a:t>
                </a:r>
              </a:p>
              <a:p>
                <a:pPr lvl="1"/>
                <a:r>
                  <a:rPr lang="en-US" dirty="0"/>
                  <a:t>No go!</a:t>
                </a:r>
              </a:p>
              <a:p>
                <a:r>
                  <a:rPr lang="en-US" dirty="0"/>
                  <a:t>But now we don’t need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anymore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b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C05204-FDE6-E042-B767-17A85405DF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A897A-E15A-EC46-ABC8-5E9F9B4C4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3561794-CDBD-604C-8375-C24717D571BF}"/>
              </a:ext>
            </a:extLst>
          </p:cNvPr>
          <p:cNvSpPr/>
          <p:nvPr/>
        </p:nvSpPr>
        <p:spPr>
          <a:xfrm rot="16200000">
            <a:off x="2673462" y="5006340"/>
            <a:ext cx="350520" cy="3048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E96B0-0B48-2F4E-9666-B81B13884749}"/>
              </a:ext>
            </a:extLst>
          </p:cNvPr>
          <p:cNvSpPr txBox="1"/>
          <p:nvPr/>
        </p:nvSpPr>
        <p:spPr>
          <a:xfrm>
            <a:off x="1781922" y="5340687"/>
            <a:ext cx="21336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One scalar per observation in our training 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AFC9A7-3268-D349-B0ED-1DC4B11DA863}"/>
                  </a:ext>
                </a:extLst>
              </p:cNvPr>
              <p:cNvSpPr txBox="1"/>
              <p:nvPr/>
            </p:nvSpPr>
            <p:spPr>
              <a:xfrm>
                <a:off x="7043023" y="5072390"/>
                <a:ext cx="31351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Still need to learn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AFC9A7-3268-D349-B0ED-1DC4B11DA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23" y="5072390"/>
                <a:ext cx="3135154" cy="523220"/>
              </a:xfrm>
              <a:prstGeom prst="rect">
                <a:avLst/>
              </a:prstGeom>
              <a:blipFill>
                <a:blip r:embed="rId4"/>
                <a:stretch>
                  <a:fillRect l="-4032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853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87C2-8BFC-F140-A8B6-0982B287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alpha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DBD386-DA09-024C-93CD-DDEB9E92C3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36484" cy="4351338"/>
              </a:xfrm>
            </p:spPr>
            <p:txBody>
              <a:bodyPr/>
              <a:lstStyle/>
              <a:p>
                <a:r>
                  <a:rPr lang="en-US" dirty="0"/>
                  <a:t>After inflating our feature space, we can’t train/store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store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and use them for classification/regression instead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But can we learn/train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Yes!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Becomes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  <m:sSup>
                                      <m:sSup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l-GR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nary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DBD386-DA09-024C-93CD-DDEB9E92C3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36484" cy="4351338"/>
              </a:xfrm>
              <a:blipFill>
                <a:blip r:embed="rId2"/>
                <a:stretch>
                  <a:fillRect l="-1064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605D9-1D8C-9D43-8B7C-910652B1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DF9EB43-37FF-224B-9CBF-C8F253208604}"/>
              </a:ext>
            </a:extLst>
          </p:cNvPr>
          <p:cNvSpPr/>
          <p:nvPr/>
        </p:nvSpPr>
        <p:spPr>
          <a:xfrm rot="16200000">
            <a:off x="6317715" y="4176451"/>
            <a:ext cx="350520" cy="187567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C69C1-7B95-364E-82B5-4B6CE93AAF25}"/>
              </a:ext>
            </a:extLst>
          </p:cNvPr>
          <p:cNvSpPr txBox="1"/>
          <p:nvPr/>
        </p:nvSpPr>
        <p:spPr>
          <a:xfrm>
            <a:off x="5954529" y="5281886"/>
            <a:ext cx="1076892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constant</a:t>
            </a:r>
          </a:p>
        </p:txBody>
      </p:sp>
    </p:spTree>
    <p:extLst>
      <p:ext uri="{BB962C8B-B14F-4D97-AF65-F5344CB8AC3E}">
        <p14:creationId xmlns:p14="http://schemas.microsoft.com/office/powerpoint/2010/main" val="1124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AD6A-4FB2-C141-BD32-F7DC6BA7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SVM and linear regression (OLS, Ridge) don’t require us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? </a:t>
                </a:r>
              </a:p>
              <a:p>
                <a:r>
                  <a:rPr lang="en-US" dirty="0"/>
                  <a:t>Computing the dot product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for all observation pairs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is sufficient </a:t>
                </a:r>
              </a:p>
              <a:p>
                <a:pPr lvl="1"/>
                <a:r>
                  <a:rPr lang="en-US" dirty="0"/>
                  <a:t>Results in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matrix (manageable) </a:t>
                </a:r>
              </a:p>
              <a:p>
                <a:r>
                  <a:rPr lang="en-US" dirty="0"/>
                  <a:t>Two questions arise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rgbClr val="00B050"/>
                    </a:solidFill>
                  </a:rPr>
                  <a:t>Are the constant values of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 truly sufficient? Don’t we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which is dynamically changing during GD training ?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rgbClr val="FF0000"/>
                    </a:solidFill>
                  </a:rPr>
                  <a:t>Don’t we need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in order to compute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4BF96-0528-C249-BF49-D859584593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F20F6-A961-084B-BEAF-536E33E4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00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820F-F6F5-4147-A4C9-0CBC8993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576645-2C89-CC4C-80D7-DC41EBB8D1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We need to compute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without computing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Use a kernel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Easy to compute – no need to compute the high dimensional  feature transformation</a:t>
                </a:r>
              </a:p>
              <a:p>
                <a:pPr lvl="1"/>
                <a:r>
                  <a:rPr lang="en-US" dirty="0"/>
                  <a:t>What is the underlying transformation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b="0" dirty="0"/>
                  <a:t>Assuming: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576645-2C89-CC4C-80D7-DC41EBB8D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FAA33-81A5-C346-B6A2-F8BF7FA5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10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82D6-2643-494B-B256-09827295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8750-B401-D346-A73B-E9311B5C81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lnSpcReduction="10000"/>
              </a:bodyPr>
              <a:lstStyle/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Assuming</m:t>
                    </m:r>
                    <m:r>
                      <m:rPr>
                        <m:nor/>
                      </m:rPr>
                      <a:rPr lang="en-US" dirty="0"/>
                      <m:t>: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=1+2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is a dot product of two vectors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Mind blowen!</a:t>
                </a:r>
              </a:p>
              <a:p>
                <a:pPr lvl="2"/>
                <a:r>
                  <a:rPr lang="en-US" dirty="0"/>
                  <a:t>This is all the 2</a:t>
                </a:r>
                <a:r>
                  <a:rPr lang="en-US" baseline="30000" dirty="0"/>
                  <a:t>nd</a:t>
                </a:r>
                <a:r>
                  <a:rPr lang="en-US" dirty="0"/>
                  <a:t> order features combination </a:t>
                </a:r>
              </a:p>
              <a:p>
                <a:pPr lvl="2"/>
                <a:r>
                  <a:rPr lang="en-US" dirty="0"/>
                  <a:t>We computed the dot product without computing the actual vectors</a:t>
                </a:r>
              </a:p>
              <a:p>
                <a:pPr lvl="1"/>
                <a:r>
                  <a:rPr lang="en-US" dirty="0"/>
                  <a:t>Can be generalized!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8750-B401-D346-A73B-E9311B5C8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b="-1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6D140-757C-0A4E-91C7-4639B56B2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BADE8-075F-354C-BAA9-63D7EDA4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kernel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B4C9C-B8DF-EE49-B8F8-ED5E7C896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40BAB0-9A91-BC43-9B34-8E15C8478F79}"/>
                  </a:ext>
                </a:extLst>
              </p:cNvPr>
              <p:cNvSpPr txBox="1"/>
              <p:nvPr/>
            </p:nvSpPr>
            <p:spPr>
              <a:xfrm>
                <a:off x="2028496" y="5765362"/>
                <a:ext cx="3243388" cy="413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Linear kernel: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40BAB0-9A91-BC43-9B34-8E15C8478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496" y="5765362"/>
                <a:ext cx="3243388" cy="413831"/>
              </a:xfrm>
              <a:prstGeom prst="rect">
                <a:avLst/>
              </a:prstGeom>
              <a:blipFill>
                <a:blip r:embed="rId2"/>
                <a:stretch>
                  <a:fillRect l="-1556"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4110C51-1BA3-4643-8ADC-FBA86149F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00FF4A-E57C-BE42-9488-6E5417FB6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2080132"/>
            <a:ext cx="8255000" cy="368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A53AD1-329A-DE4C-A0D6-C084D2AEBA6A}"/>
              </a:ext>
            </a:extLst>
          </p:cNvPr>
          <p:cNvSpPr txBox="1"/>
          <p:nvPr/>
        </p:nvSpPr>
        <p:spPr>
          <a:xfrm>
            <a:off x="8859794" y="2131526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(K=2)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EE25A8-0024-534B-A60E-0C73B29F6F26}"/>
              </a:ext>
            </a:extLst>
          </p:cNvPr>
          <p:cNvSpPr txBox="1"/>
          <p:nvPr/>
        </p:nvSpPr>
        <p:spPr>
          <a:xfrm>
            <a:off x="2438400" y="6431470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circled samples are support vectors, together with their coefficients.</a:t>
            </a:r>
          </a:p>
        </p:txBody>
      </p:sp>
    </p:spTree>
    <p:extLst>
      <p:ext uri="{BB962C8B-B14F-4D97-AF65-F5344CB8AC3E}">
        <p14:creationId xmlns:p14="http://schemas.microsoft.com/office/powerpoint/2010/main" val="3704807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03FB-375E-1C4B-93BD-5644C60B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functions (in general)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A237FA-B8DA-9B43-BDB6-D16FF46F7E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Can any function be used as a kernel?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↦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No, because there must be an underlying mapping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)↦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/>
                  <a:t> 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As a result,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Φ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l-GR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l-GR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l-GR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any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we get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Φ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Φ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That is, a kernel function </a:t>
                </a:r>
                <a:r>
                  <a:rPr lang="en-US" b="1" dirty="0"/>
                  <a:t>must</a:t>
                </a:r>
                <a:r>
                  <a:rPr lang="en-US" dirty="0"/>
                  <a:t> result in a positive semidefinite matrix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A237FA-B8DA-9B43-BDB6-D16FF46F7E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90868-D3F0-6648-A30F-F6CA2D2BA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EF363B7-2605-104E-89EC-FA2B6F050FC2}"/>
              </a:ext>
            </a:extLst>
          </p:cNvPr>
          <p:cNvSpPr/>
          <p:nvPr/>
        </p:nvSpPr>
        <p:spPr>
          <a:xfrm rot="16200000">
            <a:off x="5658904" y="3819589"/>
            <a:ext cx="348680" cy="15765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C152BE-3B65-7142-8E3A-DB566041FA1D}"/>
                  </a:ext>
                </a:extLst>
              </p:cNvPr>
              <p:cNvSpPr txBox="1"/>
              <p:nvPr/>
            </p:nvSpPr>
            <p:spPr>
              <a:xfrm>
                <a:off x="2785244" y="4761537"/>
                <a:ext cx="6096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C152BE-3B65-7142-8E3A-DB566041F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244" y="4761537"/>
                <a:ext cx="609600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D74C0563-B370-944C-8A3A-4E53EBCD3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044" y="5742976"/>
            <a:ext cx="5918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7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A378-18FA-6140-B75F-3B05B88F5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</a:t>
            </a:r>
            <a:r>
              <a:rPr lang="en-US" b="1" dirty="0"/>
              <a:t> </a:t>
            </a:r>
            <a:r>
              <a:rPr lang="en-US" dirty="0"/>
              <a:t>basis function (RBF)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61F574-4512-A74B-A5BA-E48D2AA4DE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Go-To Kernel function - widely used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br>
                  <a:rPr lang="en-US" dirty="0"/>
                </a:b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is the variance and our hyperparameter </a:t>
                </a:r>
                <a:br>
                  <a:rPr lang="en-US" dirty="0"/>
                </a:b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the Euclidean (L2-norm) Distance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↦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The maximum value that the RBF kernel can be is 1 and occurs when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which is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When the points are the same, there is no distance between them and therefore they are extremely similar</a:t>
                </a:r>
              </a:p>
              <a:p>
                <a:r>
                  <a:rPr lang="en-US" dirty="0"/>
                  <a:t>When the points are separated by a large distance, then the kernel value tends to 0 which would mean that the points are dissimilar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61F574-4512-A74B-A5BA-E48D2AA4DE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965" t="-3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90722-521D-EB42-B101-172F73228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9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9F40-8C63-6E48-8689-7768383E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</a:t>
            </a:r>
            <a:r>
              <a:rPr lang="en-US" b="1" dirty="0"/>
              <a:t> </a:t>
            </a:r>
            <a:r>
              <a:rPr lang="en-US" dirty="0"/>
              <a:t>basis function (RBF)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81F5C-E478-E448-8DE7-19F00E25AC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It is important to find the right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that fits the required similarity conditions (domain dependent)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 (</a:t>
                </a:r>
                <a:r>
                  <a:rPr lang="en-US" dirty="0" err="1"/>
                  <a:t>sklearn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Similar assumption to KNN:</a:t>
                </a:r>
              </a:p>
              <a:p>
                <a:pPr lvl="1"/>
                <a:r>
                  <a:rPr lang="en-US" dirty="0"/>
                  <a:t>Closer observations are similar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681F5C-E478-E448-8DE7-19F00E25AC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495C5-B521-7146-B182-856A7799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D8354C5E-924D-E144-BD29-60655517B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712" y="3646869"/>
            <a:ext cx="6345806" cy="321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55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BA61-F71D-8748-8FC7-B366E29B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with soft constraints (C hyperparameter)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D64BB-50AB-1B43-B6D9-ECC1D9EF4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88205-5556-014F-8726-D1668D6DE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F784D3-B5C1-6D4B-BD43-57398025F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5194"/>
            <a:ext cx="121920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3A6948-19EA-8543-B474-8AE0E9DB60EE}"/>
              </a:ext>
            </a:extLst>
          </p:cNvPr>
          <p:cNvSpPr txBox="1"/>
          <p:nvPr/>
        </p:nvSpPr>
        <p:spPr>
          <a:xfrm>
            <a:off x="3039762" y="5996781"/>
            <a:ext cx="706539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These boundaries are still linear (in some high dimensional feature space)</a:t>
            </a:r>
          </a:p>
        </p:txBody>
      </p:sp>
    </p:spTree>
    <p:extLst>
      <p:ext uri="{BB962C8B-B14F-4D97-AF65-F5344CB8AC3E}">
        <p14:creationId xmlns:p14="http://schemas.microsoft.com/office/powerpoint/2010/main" val="30073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B157-5A21-B941-86C0-74F9E5C9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775D5-15EF-BD45-B7A8-E1C089946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4E1146-5849-DE46-B7B5-1347B189B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E2D56A-E78C-6A40-A123-89686D512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5194"/>
            <a:ext cx="121920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105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9BED4-E2F7-E74F-A113-7DB5244C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Kernel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BFBEC2-184D-5244-AD1C-9D6EEF6D0B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Linear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b="1" dirty="0"/>
                  <a:t>Polynomial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b="1" dirty="0"/>
                  <a:t>RBF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i="1" dirty="0"/>
              </a:p>
              <a:p>
                <a:r>
                  <a:rPr lang="en-US" b="1" dirty="0"/>
                  <a:t>Sigmoid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tanh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r>
                  <a:rPr lang="en-US" b="1" dirty="0"/>
                  <a:t>ANOVA radial basis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sSup>
                                      <m:sSup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p>
                                            </m:sSub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func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BFBEC2-184D-5244-AD1C-9D6EEF6D0B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453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9038D-300B-BF4C-A8BE-82EB9A27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20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2FDE-A611-6449-8F83-FD10E7BD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5BAF4-1B2A-2243-BDF9-FF66B69AF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D0057-2571-8849-96A7-2E726F77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  <p:pic>
        <p:nvPicPr>
          <p:cNvPr id="4098" name="Picture 2" descr="Kernels and support vector machine regularization | Kaggle">
            <a:extLst>
              <a:ext uri="{FF2B5EF4-FFF2-40B4-BE49-F238E27FC236}">
                <a16:creationId xmlns:a16="http://schemas.microsoft.com/office/drawing/2014/main" id="{DD1CD8F7-8B90-CC44-B607-47C3446E8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9050"/>
            <a:ext cx="8915400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244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AE96-1565-8741-8BF8-00317C66A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function should fit data patterns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0B8D8-F852-A743-A540-085CE522D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Kernelization can be powerful if you have some prior knowledge regarding feature correlations and dependencies </a:t>
            </a:r>
          </a:p>
          <a:p>
            <a:pPr lvl="1"/>
            <a:r>
              <a:rPr lang="en-US" dirty="0"/>
              <a:t>E.g., if you expect seasonal correlation then add a scaled sinus/</a:t>
            </a:r>
            <a:r>
              <a:rPr lang="en-US" dirty="0" err="1"/>
              <a:t>cosinus</a:t>
            </a:r>
            <a:r>
              <a:rPr lang="en-US" dirty="0"/>
              <a:t>/tanh function </a:t>
            </a:r>
          </a:p>
          <a:p>
            <a:r>
              <a:rPr lang="en-US" dirty="0"/>
              <a:t>But you just said that we can’t build arbitrary kernel functions!</a:t>
            </a:r>
          </a:p>
          <a:p>
            <a:r>
              <a:rPr lang="en-US" dirty="0"/>
              <a:t>We actually can, just need to construct them correctly </a:t>
            </a:r>
          </a:p>
          <a:p>
            <a:pPr lvl="1"/>
            <a:r>
              <a:rPr lang="en-US" dirty="0"/>
              <a:t>In a way that results in a positive semidefinite matrix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3CB46-F2C4-A649-A31E-B085748EC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10046-F5C2-9A44-A706-5752BBA8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building kit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C754BD11-E7F0-1245-8B65-B1539BA474C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92527531"/>
                  </p:ext>
                </p:extLst>
              </p:nvPr>
            </p:nvGraphicFramePr>
            <p:xfrm>
              <a:off x="838200" y="1825625"/>
              <a:ext cx="10515601" cy="3317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0859">
                      <a:extLst>
                        <a:ext uri="{9D8B030D-6E8A-4147-A177-3AD203B41FA5}">
                          <a16:colId xmlns:a16="http://schemas.microsoft.com/office/drawing/2014/main" val="2676235964"/>
                        </a:ext>
                      </a:extLst>
                    </a:gridCol>
                    <a:gridCol w="5287272">
                      <a:extLst>
                        <a:ext uri="{9D8B030D-6E8A-4147-A177-3AD203B41FA5}">
                          <a16:colId xmlns:a16="http://schemas.microsoft.com/office/drawing/2014/main" val="2820067831"/>
                        </a:ext>
                      </a:extLst>
                    </a:gridCol>
                    <a:gridCol w="3397470">
                      <a:extLst>
                        <a:ext uri="{9D8B030D-6E8A-4147-A177-3AD203B41FA5}">
                          <a16:colId xmlns:a16="http://schemas.microsoft.com/office/drawing/2014/main" val="16373123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Validity Conditions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30920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1. </a:t>
                          </a:r>
                          <a:r>
                            <a:rPr lang="en-US" b="0" dirty="0"/>
                            <a:t>Linear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None (always valid)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3306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2. </a:t>
                          </a:r>
                          <a:r>
                            <a:rPr lang="en-US" b="0" dirty="0"/>
                            <a:t>Scaling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is valid (P.S.D) and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65605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3. </a:t>
                          </a:r>
                          <a:r>
                            <a:rPr lang="en-US" b="0" dirty="0"/>
                            <a:t>Adding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Both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are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8706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Product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Both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are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018782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5. Chaining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is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65225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6. Exponentiating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l-GR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is valid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93805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7. Matrix scaling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l-G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 is P.S.D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0375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C754BD11-E7F0-1245-8B65-B1539BA474C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92527531"/>
                  </p:ext>
                </p:extLst>
              </p:nvPr>
            </p:nvGraphicFramePr>
            <p:xfrm>
              <a:off x="838200" y="1825625"/>
              <a:ext cx="10515601" cy="3317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0859">
                      <a:extLst>
                        <a:ext uri="{9D8B030D-6E8A-4147-A177-3AD203B41FA5}">
                          <a16:colId xmlns:a16="http://schemas.microsoft.com/office/drawing/2014/main" val="2676235964"/>
                        </a:ext>
                      </a:extLst>
                    </a:gridCol>
                    <a:gridCol w="5287272">
                      <a:extLst>
                        <a:ext uri="{9D8B030D-6E8A-4147-A177-3AD203B41FA5}">
                          <a16:colId xmlns:a16="http://schemas.microsoft.com/office/drawing/2014/main" val="2820067831"/>
                        </a:ext>
                      </a:extLst>
                    </a:gridCol>
                    <a:gridCol w="3397470">
                      <a:extLst>
                        <a:ext uri="{9D8B030D-6E8A-4147-A177-3AD203B41FA5}">
                          <a16:colId xmlns:a16="http://schemas.microsoft.com/office/drawing/2014/main" val="16373123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Validity Conditions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3092017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1. </a:t>
                          </a:r>
                          <a:r>
                            <a:rPr lang="en-US" b="0" dirty="0"/>
                            <a:t>Linear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96875" r="-64748" b="-6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None (always valid)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330608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2. </a:t>
                          </a:r>
                          <a:r>
                            <a:rPr lang="en-US" b="0" dirty="0"/>
                            <a:t>Scaling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190909" r="-64748" b="-5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190909" r="-746" b="-5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560596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3. </a:t>
                          </a:r>
                          <a:r>
                            <a:rPr lang="en-US" b="0" dirty="0"/>
                            <a:t>Adding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300000" r="-64748" b="-4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300000" r="-746" b="-44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8706962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Product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400000" r="-64748" b="-3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400000" r="-746" b="-34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878243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5. Chaining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500000" r="-64748" b="-2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500000" r="-746" b="-24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6522524"/>
                      </a:ext>
                    </a:extLst>
                  </a:tr>
                  <a:tr h="50196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6. Exponentiating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480000" r="-64748" b="-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701" t="-480000" r="-746" b="-9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9380541"/>
                      </a:ext>
                    </a:extLst>
                  </a:tr>
                  <a:tr h="40741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7. Matrix scaling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72" t="-725000" r="-64748" b="-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 is P.S.D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03751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787AE-D784-EB42-B6BF-18FEA01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ECC635-FCAA-054A-9615-C84DE79A643B}"/>
              </a:ext>
            </a:extLst>
          </p:cNvPr>
          <p:cNvSpPr txBox="1"/>
          <p:nvPr/>
        </p:nvSpPr>
        <p:spPr>
          <a:xfrm>
            <a:off x="838200" y="5743649"/>
            <a:ext cx="7777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https://people.engr.tamu.edu/guni/csce421/files/kernels.pdf</a:t>
            </a:r>
            <a:r>
              <a:rPr lang="en-US" dirty="0"/>
              <a:t> for full proofs</a:t>
            </a:r>
          </a:p>
        </p:txBody>
      </p:sp>
    </p:spTree>
    <p:extLst>
      <p:ext uri="{BB962C8B-B14F-4D97-AF65-F5344CB8AC3E}">
        <p14:creationId xmlns:p14="http://schemas.microsoft.com/office/powerpoint/2010/main" val="3203393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E77B-0176-444A-8704-6B8A3DAAC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RBF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152D7A-CA38-C44A-A776-1F76390D3E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1. </a:t>
                </a:r>
                <a:r>
                  <a:rPr lang="en-US" b="1" dirty="0"/>
                  <a:t>Linear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2. </a:t>
                </a:r>
                <a:r>
                  <a:rPr lang="en-US" b="1" dirty="0"/>
                  <a:t>Scaling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6. </a:t>
                </a:r>
                <a:r>
                  <a:rPr lang="en-US" b="1" dirty="0"/>
                  <a:t>Exponentiating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5</a:t>
                </a:r>
                <a:r>
                  <a:rPr lang="en-US"/>
                  <a:t>. </a:t>
                </a:r>
                <a:r>
                  <a:rPr lang="en-US" b="1"/>
                  <a:t>Chaining</a:t>
                </a:r>
                <a:r>
                  <a:rPr lang="en-US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𝑅𝐵𝐹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152D7A-CA38-C44A-A776-1F76390D3E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73019-AB1F-9141-A377-31C069AA6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6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1449"/>
                <a:ext cx="10515600" cy="535067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ML debugging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Identify the the problem from {bias, variance, noise}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Address the problem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Repeat until required error rate is achieved </a:t>
                </a:r>
              </a:p>
              <a:p>
                <a:r>
                  <a:rPr lang="en-US" dirty="0"/>
                  <a:t>If high bias, add features </a:t>
                </a:r>
              </a:p>
              <a:p>
                <a:r>
                  <a:rPr lang="en-US" dirty="0"/>
                  <a:t>Feature mapping – create new features by transforming existing features</a:t>
                </a:r>
              </a:p>
              <a:p>
                <a:pPr lvl="1"/>
                <a:r>
                  <a:rPr lang="en-US" dirty="0"/>
                  <a:t>Might blow up the feature space (and weight vector)</a:t>
                </a:r>
              </a:p>
              <a:p>
                <a:r>
                  <a:rPr lang="en-US" dirty="0"/>
                  <a:t>Apply the Kerel trick – compute and store the inner product of the (potentially infinite) feature vectors</a:t>
                </a:r>
              </a:p>
              <a:p>
                <a:pPr lvl="1"/>
                <a:r>
                  <a:rPr lang="en-US" dirty="0"/>
                  <a:t>Train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instead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1449"/>
                <a:ext cx="10515600" cy="5350679"/>
              </a:xfrm>
              <a:blipFill>
                <a:blip r:embed="rId2"/>
                <a:stretch>
                  <a:fillRect l="-1086" t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Kernel Machines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r>
              <a:rPr lang="en-US" dirty="0"/>
              <a:t> </a:t>
            </a:r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4: ML debugging and kernelization, due Wednesday March30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6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7982</TotalTime>
  <Words>2222</Words>
  <Application>Microsoft Macintosh PowerPoint</Application>
  <PresentationFormat>Widescreen</PresentationFormat>
  <Paragraphs>386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Office Theme</vt:lpstr>
      <vt:lpstr>CSCE-633 Machine Learning  12. Kernelization</vt:lpstr>
      <vt:lpstr>Announcements </vt:lpstr>
      <vt:lpstr>ML debugging (continuing from ) </vt:lpstr>
      <vt:lpstr>Identifying the main error contributor </vt:lpstr>
      <vt:lpstr>Identifying the main error contributor </vt:lpstr>
      <vt:lpstr>Regime 1 (High Variance)</vt:lpstr>
      <vt:lpstr>Regime 2 (High Bias) </vt:lpstr>
      <vt:lpstr>Feature mapping </vt:lpstr>
      <vt:lpstr>Feature mapping</vt:lpstr>
      <vt:lpstr>Mapping quiz </vt:lpstr>
      <vt:lpstr>PowerPoint Presentation</vt:lpstr>
      <vt:lpstr>PowerPoint Presentation</vt:lpstr>
      <vt:lpstr>PowerPoint Presentation</vt:lpstr>
      <vt:lpstr>PowerPoint Presentation</vt:lpstr>
      <vt:lpstr>Feature Maps</vt:lpstr>
      <vt:lpstr>PowerPoint Presentation</vt:lpstr>
      <vt:lpstr>PowerPoint Presentation</vt:lpstr>
      <vt:lpstr>PowerPoint Presentation</vt:lpstr>
      <vt:lpstr>Nice idea but is it practical?</vt:lpstr>
      <vt:lpstr>Realization </vt:lpstr>
      <vt:lpstr>Don’t we need w^⊤ ϕ(x_i) ? </vt:lpstr>
      <vt:lpstr>w=∑_i▒〖α_i ϕ(x_i)〗</vt:lpstr>
      <vt:lpstr>OK, w=∑_i▒〖α_i ϕ(x_i)〗,  So what?</vt:lpstr>
      <vt:lpstr>Learning alpha</vt:lpstr>
      <vt:lpstr>Realization </vt:lpstr>
      <vt:lpstr>Kernelization </vt:lpstr>
      <vt:lpstr>Polynomial kernel</vt:lpstr>
      <vt:lpstr>Polynomial kernel</vt:lpstr>
      <vt:lpstr>Kernel functions (in general) </vt:lpstr>
      <vt:lpstr>Radial basis function (RBF) kernel</vt:lpstr>
      <vt:lpstr>Radial basis function (RBF) kernel</vt:lpstr>
      <vt:lpstr>SVM with soft constraints (C hyperparameter)</vt:lpstr>
      <vt:lpstr>PowerPoint Presentation</vt:lpstr>
      <vt:lpstr>Common Kernel functions</vt:lpstr>
      <vt:lpstr>PowerPoint Presentation</vt:lpstr>
      <vt:lpstr>Kernel function should fit data patterns </vt:lpstr>
      <vt:lpstr>Kernel building kit</vt:lpstr>
      <vt:lpstr>Example: RBF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219</cp:revision>
  <dcterms:created xsi:type="dcterms:W3CDTF">2019-10-14T16:33:14Z</dcterms:created>
  <dcterms:modified xsi:type="dcterms:W3CDTF">2022-03-25T18:23:57Z</dcterms:modified>
</cp:coreProperties>
</file>