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6"/>
  </p:notesMasterIdLst>
  <p:sldIdLst>
    <p:sldId id="863" r:id="rId2"/>
    <p:sldId id="2109" r:id="rId3"/>
    <p:sldId id="2091" r:id="rId4"/>
    <p:sldId id="2092" r:id="rId5"/>
    <p:sldId id="2093" r:id="rId6"/>
    <p:sldId id="2112" r:id="rId7"/>
    <p:sldId id="2094" r:id="rId8"/>
    <p:sldId id="2095" r:id="rId9"/>
    <p:sldId id="2096" r:id="rId10"/>
    <p:sldId id="2111" r:id="rId11"/>
    <p:sldId id="2097" r:id="rId12"/>
    <p:sldId id="2101" r:id="rId13"/>
    <p:sldId id="2098" r:id="rId14"/>
    <p:sldId id="2099" r:id="rId15"/>
    <p:sldId id="2100" r:id="rId16"/>
    <p:sldId id="2102" r:id="rId17"/>
    <p:sldId id="2103" r:id="rId18"/>
    <p:sldId id="2104" r:id="rId19"/>
    <p:sldId id="2106" r:id="rId20"/>
    <p:sldId id="2105" r:id="rId21"/>
    <p:sldId id="2107" r:id="rId22"/>
    <p:sldId id="2108" r:id="rId23"/>
    <p:sldId id="489" r:id="rId24"/>
    <p:sldId id="211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51E69A-A25B-6C44-80D8-937D964A8F65}" v="2825" dt="2021-10-26T20:40:55.2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6"/>
    <p:restoredTop sz="95510"/>
  </p:normalViewPr>
  <p:slideViewPr>
    <p:cSldViewPr snapToGrid="0" snapToObjects="1">
      <p:cViewPr varScale="1">
        <p:scale>
          <a:sx n="122" d="100"/>
          <a:sy n="122" d="100"/>
        </p:scale>
        <p:origin x="10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60BD9755-7336-1F4B-9C5A-4D9CEEFB9465}"/>
    <pc:docChg chg="undo custSel addSld delSld modSld sldOrd">
      <pc:chgData name="Sharon, Guni" userId="fad1fcbc-a203-42a6-b6e2-a56343780ca6" providerId="ADAL" clId="{60BD9755-7336-1F4B-9C5A-4D9CEEFB9465}" dt="2021-08-25T20:51:31.429" v="1992" actId="680"/>
      <pc:docMkLst>
        <pc:docMk/>
      </pc:docMkLst>
      <pc:sldChg chg="modSp mod">
        <pc:chgData name="Sharon, Guni" userId="fad1fcbc-a203-42a6-b6e2-a56343780ca6" providerId="ADAL" clId="{60BD9755-7336-1F4B-9C5A-4D9CEEFB9465}" dt="2021-08-25T17:31:39.256" v="7" actId="20577"/>
        <pc:sldMkLst>
          <pc:docMk/>
          <pc:sldMk cId="2191271544" sldId="863"/>
        </pc:sldMkLst>
        <pc:spChg chg="mod">
          <ac:chgData name="Sharon, Guni" userId="fad1fcbc-a203-42a6-b6e2-a56343780ca6" providerId="ADAL" clId="{60BD9755-7336-1F4B-9C5A-4D9CEEFB9465}" dt="2021-08-25T17:31:39.256" v="7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406543753" sldId="2056"/>
        </pc:sldMkLst>
      </pc:sldChg>
      <pc:sldChg chg="modSp add mod">
        <pc:chgData name="Sharon, Guni" userId="fad1fcbc-a203-42a6-b6e2-a56343780ca6" providerId="ADAL" clId="{60BD9755-7336-1F4B-9C5A-4D9CEEFB9465}" dt="2021-08-25T18:40:46.210" v="237" actId="114"/>
        <pc:sldMkLst>
          <pc:docMk/>
          <pc:sldMk cId="1060139685" sldId="2056"/>
        </pc:sldMkLst>
        <pc:spChg chg="mod">
          <ac:chgData name="Sharon, Guni" userId="fad1fcbc-a203-42a6-b6e2-a56343780ca6" providerId="ADAL" clId="{60BD9755-7336-1F4B-9C5A-4D9CEEFB9465}" dt="2021-08-25T18:40:46.210" v="237" actId="114"/>
          <ac:spMkLst>
            <pc:docMk/>
            <pc:sldMk cId="1060139685" sldId="2056"/>
            <ac:spMk id="3" creationId="{D56A78ED-7311-214F-A7E7-A0DD92870A35}"/>
          </ac:spMkLst>
        </pc:spChg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6422123" sldId="2057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472566015" sldId="2058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795785894" sldId="2059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149668223" sldId="2060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590405966" sldId="2061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801340800" sldId="2062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4280463529" sldId="2063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685938010" sldId="2064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378657651" sldId="2065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055182253" sldId="2066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883583224" sldId="2067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311585729" sldId="2068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595865938" sldId="2069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366724256" sldId="2070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247218329" sldId="2071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25609937" sldId="2072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546997477" sldId="2073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893853517" sldId="2074"/>
        </pc:sldMkLst>
      </pc:sldChg>
      <pc:sldChg chg="addSp modSp mod">
        <pc:chgData name="Sharon, Guni" userId="fad1fcbc-a203-42a6-b6e2-a56343780ca6" providerId="ADAL" clId="{60BD9755-7336-1F4B-9C5A-4D9CEEFB9465}" dt="2021-08-25T17:33:26.103" v="25" actId="1076"/>
        <pc:sldMkLst>
          <pc:docMk/>
          <pc:sldMk cId="3211030119" sldId="2075"/>
        </pc:sldMkLst>
        <pc:spChg chg="mod">
          <ac:chgData name="Sharon, Guni" userId="fad1fcbc-a203-42a6-b6e2-a56343780ca6" providerId="ADAL" clId="{60BD9755-7336-1F4B-9C5A-4D9CEEFB9465}" dt="2021-08-25T17:32:35.434" v="11" actId="20577"/>
          <ac:spMkLst>
            <pc:docMk/>
            <pc:sldMk cId="3211030119" sldId="2075"/>
            <ac:spMk id="3" creationId="{80D43F7A-8F54-F84D-B7A5-B979E4F55348}"/>
          </ac:spMkLst>
        </pc:spChg>
        <pc:spChg chg="add mod">
          <ac:chgData name="Sharon, Guni" userId="fad1fcbc-a203-42a6-b6e2-a56343780ca6" providerId="ADAL" clId="{60BD9755-7336-1F4B-9C5A-4D9CEEFB9465}" dt="2021-08-25T17:33:26.103" v="25" actId="1076"/>
          <ac:spMkLst>
            <pc:docMk/>
            <pc:sldMk cId="3211030119" sldId="2075"/>
            <ac:spMk id="5" creationId="{B838E4C2-BB57-6D48-9510-46D19251ED6D}"/>
          </ac:spMkLst>
        </pc:spChg>
        <pc:picChg chg="add mod">
          <ac:chgData name="Sharon, Guni" userId="fad1fcbc-a203-42a6-b6e2-a56343780ca6" providerId="ADAL" clId="{60BD9755-7336-1F4B-9C5A-4D9CEEFB9465}" dt="2021-08-25T17:33:07.790" v="18" actId="1076"/>
          <ac:picMkLst>
            <pc:docMk/>
            <pc:sldMk cId="3211030119" sldId="2075"/>
            <ac:picMk id="7" creationId="{1C8A7B9A-AD72-AB40-96ED-0730EAE5B534}"/>
          </ac:picMkLst>
        </pc:picChg>
      </pc:sldChg>
      <pc:sldChg chg="addSp modSp">
        <pc:chgData name="Sharon, Guni" userId="fad1fcbc-a203-42a6-b6e2-a56343780ca6" providerId="ADAL" clId="{60BD9755-7336-1F4B-9C5A-4D9CEEFB9465}" dt="2021-08-25T17:32:27.807" v="9"/>
        <pc:sldMkLst>
          <pc:docMk/>
          <pc:sldMk cId="444936569" sldId="2076"/>
        </pc:sldMkLst>
        <pc:spChg chg="add mod">
          <ac:chgData name="Sharon, Guni" userId="fad1fcbc-a203-42a6-b6e2-a56343780ca6" providerId="ADAL" clId="{60BD9755-7336-1F4B-9C5A-4D9CEEFB9465}" dt="2021-08-25T17:32:27.807" v="9"/>
          <ac:spMkLst>
            <pc:docMk/>
            <pc:sldMk cId="444936569" sldId="2076"/>
            <ac:spMk id="7" creationId="{CBAE7F3C-469C-7840-8DFA-631011C072B6}"/>
          </ac:spMkLst>
        </pc:spChg>
      </pc:sldChg>
      <pc:sldChg chg="modSp new mod">
        <pc:chgData name="Sharon, Guni" userId="fad1fcbc-a203-42a6-b6e2-a56343780ca6" providerId="ADAL" clId="{60BD9755-7336-1F4B-9C5A-4D9CEEFB9465}" dt="2021-08-25T18:54:55.979" v="526" actId="20577"/>
        <pc:sldMkLst>
          <pc:docMk/>
          <pc:sldMk cId="2042321946" sldId="2077"/>
        </pc:sldMkLst>
        <pc:spChg chg="mod">
          <ac:chgData name="Sharon, Guni" userId="fad1fcbc-a203-42a6-b6e2-a56343780ca6" providerId="ADAL" clId="{60BD9755-7336-1F4B-9C5A-4D9CEEFB9465}" dt="2021-08-25T18:31:32.833" v="37" actId="20577"/>
          <ac:spMkLst>
            <pc:docMk/>
            <pc:sldMk cId="2042321946" sldId="2077"/>
            <ac:spMk id="2" creationId="{0D928AD5-3C1D-7647-A509-07823E217AF5}"/>
          </ac:spMkLst>
        </pc:spChg>
        <pc:spChg chg="mod">
          <ac:chgData name="Sharon, Guni" userId="fad1fcbc-a203-42a6-b6e2-a56343780ca6" providerId="ADAL" clId="{60BD9755-7336-1F4B-9C5A-4D9CEEFB9465}" dt="2021-08-25T18:54:55.979" v="526" actId="20577"/>
          <ac:spMkLst>
            <pc:docMk/>
            <pc:sldMk cId="2042321946" sldId="2077"/>
            <ac:spMk id="3" creationId="{45CF45EB-0266-FD48-8705-286DC36B13F1}"/>
          </ac:spMkLst>
        </pc:spChg>
      </pc:sldChg>
      <pc:sldChg chg="modSp new mod">
        <pc:chgData name="Sharon, Guni" userId="fad1fcbc-a203-42a6-b6e2-a56343780ca6" providerId="ADAL" clId="{60BD9755-7336-1F4B-9C5A-4D9CEEFB9465}" dt="2021-08-25T19:29:27.371" v="814" actId="20577"/>
        <pc:sldMkLst>
          <pc:docMk/>
          <pc:sldMk cId="416310864" sldId="2078"/>
        </pc:sldMkLst>
        <pc:spChg chg="mod">
          <ac:chgData name="Sharon, Guni" userId="fad1fcbc-a203-42a6-b6e2-a56343780ca6" providerId="ADAL" clId="{60BD9755-7336-1F4B-9C5A-4D9CEEFB9465}" dt="2021-08-25T18:55:10.991" v="528"/>
          <ac:spMkLst>
            <pc:docMk/>
            <pc:sldMk cId="416310864" sldId="2078"/>
            <ac:spMk id="2" creationId="{52244528-CA4E-D845-A1AA-E93A89C8FDBF}"/>
          </ac:spMkLst>
        </pc:spChg>
        <pc:spChg chg="mod">
          <ac:chgData name="Sharon, Guni" userId="fad1fcbc-a203-42a6-b6e2-a56343780ca6" providerId="ADAL" clId="{60BD9755-7336-1F4B-9C5A-4D9CEEFB9465}" dt="2021-08-25T19:29:27.371" v="814" actId="20577"/>
          <ac:spMkLst>
            <pc:docMk/>
            <pc:sldMk cId="416310864" sldId="2078"/>
            <ac:spMk id="3" creationId="{8BFB9DEF-7D0D-AB40-AAD0-19AFAE2E4302}"/>
          </ac:spMkLst>
        </pc:spChg>
      </pc:sldChg>
      <pc:sldChg chg="new del">
        <pc:chgData name="Sharon, Guni" userId="fad1fcbc-a203-42a6-b6e2-a56343780ca6" providerId="ADAL" clId="{60BD9755-7336-1F4B-9C5A-4D9CEEFB9465}" dt="2021-08-25T18:32:15.807" v="40" actId="2696"/>
        <pc:sldMkLst>
          <pc:docMk/>
          <pc:sldMk cId="2769629237" sldId="2078"/>
        </pc:sldMkLst>
      </pc:sldChg>
      <pc:sldChg chg="addSp modSp new mod">
        <pc:chgData name="Sharon, Guni" userId="fad1fcbc-a203-42a6-b6e2-a56343780ca6" providerId="ADAL" clId="{60BD9755-7336-1F4B-9C5A-4D9CEEFB9465}" dt="2021-08-25T20:49:42.587" v="1962" actId="1076"/>
        <pc:sldMkLst>
          <pc:docMk/>
          <pc:sldMk cId="3241162992" sldId="2079"/>
        </pc:sldMkLst>
        <pc:spChg chg="add mod">
          <ac:chgData name="Sharon, Guni" userId="fad1fcbc-a203-42a6-b6e2-a56343780ca6" providerId="ADAL" clId="{60BD9755-7336-1F4B-9C5A-4D9CEEFB9465}" dt="2021-08-25T20:49:42.587" v="1962" actId="1076"/>
          <ac:spMkLst>
            <pc:docMk/>
            <pc:sldMk cId="3241162992" sldId="2079"/>
            <ac:spMk id="6" creationId="{3344BA3E-5AA0-7541-8EDA-EAC56CD4054E}"/>
          </ac:spMkLst>
        </pc:spChg>
        <pc:picChg chg="add">
          <ac:chgData name="Sharon, Guni" userId="fad1fcbc-a203-42a6-b6e2-a56343780ca6" providerId="ADAL" clId="{60BD9755-7336-1F4B-9C5A-4D9CEEFB9465}" dt="2021-08-25T19:34:55.960" v="816"/>
          <ac:picMkLst>
            <pc:docMk/>
            <pc:sldMk cId="3241162992" sldId="2079"/>
            <ac:picMk id="3074" creationId="{89A0BA2D-BE65-2348-87EF-BAD52610CC41}"/>
          </ac:picMkLst>
        </pc:picChg>
      </pc:sldChg>
      <pc:sldChg chg="modSp new mod">
        <pc:chgData name="Sharon, Guni" userId="fad1fcbc-a203-42a6-b6e2-a56343780ca6" providerId="ADAL" clId="{60BD9755-7336-1F4B-9C5A-4D9CEEFB9465}" dt="2021-08-25T20:11:36.491" v="1415" actId="20577"/>
        <pc:sldMkLst>
          <pc:docMk/>
          <pc:sldMk cId="469011332" sldId="2080"/>
        </pc:sldMkLst>
        <pc:spChg chg="mod">
          <ac:chgData name="Sharon, Guni" userId="fad1fcbc-a203-42a6-b6e2-a56343780ca6" providerId="ADAL" clId="{60BD9755-7336-1F4B-9C5A-4D9CEEFB9465}" dt="2021-08-25T19:47:26.459" v="847" actId="20577"/>
          <ac:spMkLst>
            <pc:docMk/>
            <pc:sldMk cId="469011332" sldId="2080"/>
            <ac:spMk id="2" creationId="{0FECC83D-651A-FD41-B3D1-9C77B2960517}"/>
          </ac:spMkLst>
        </pc:spChg>
        <pc:spChg chg="mod">
          <ac:chgData name="Sharon, Guni" userId="fad1fcbc-a203-42a6-b6e2-a56343780ca6" providerId="ADAL" clId="{60BD9755-7336-1F4B-9C5A-4D9CEEFB9465}" dt="2021-08-25T20:11:36.491" v="1415" actId="20577"/>
          <ac:spMkLst>
            <pc:docMk/>
            <pc:sldMk cId="469011332" sldId="2080"/>
            <ac:spMk id="3" creationId="{F44F45EE-3639-F64B-8526-1902FAED4387}"/>
          </ac:spMkLst>
        </pc:spChg>
      </pc:sldChg>
      <pc:sldChg chg="addSp modSp new mod">
        <pc:chgData name="Sharon, Guni" userId="fad1fcbc-a203-42a6-b6e2-a56343780ca6" providerId="ADAL" clId="{60BD9755-7336-1F4B-9C5A-4D9CEEFB9465}" dt="2021-08-25T20:22:44.177" v="1505" actId="20577"/>
        <pc:sldMkLst>
          <pc:docMk/>
          <pc:sldMk cId="1012195738" sldId="2081"/>
        </pc:sldMkLst>
        <pc:spChg chg="mod">
          <ac:chgData name="Sharon, Guni" userId="fad1fcbc-a203-42a6-b6e2-a56343780ca6" providerId="ADAL" clId="{60BD9755-7336-1F4B-9C5A-4D9CEEFB9465}" dt="2021-08-25T20:22:44.177" v="1505" actId="20577"/>
          <ac:spMkLst>
            <pc:docMk/>
            <pc:sldMk cId="1012195738" sldId="2081"/>
            <ac:spMk id="2" creationId="{9498D60C-A9FC-4B4A-AFA8-3FC3242893F5}"/>
          </ac:spMkLst>
        </pc:spChg>
        <pc:spChg chg="add mod">
          <ac:chgData name="Sharon, Guni" userId="fad1fcbc-a203-42a6-b6e2-a56343780ca6" providerId="ADAL" clId="{60BD9755-7336-1F4B-9C5A-4D9CEEFB9465}" dt="2021-08-25T20:18:12.094" v="1452" actId="1036"/>
          <ac:spMkLst>
            <pc:docMk/>
            <pc:sldMk cId="1012195738" sldId="2081"/>
            <ac:spMk id="5" creationId="{CC22CF69-1AF4-544E-A4D5-EFB5B59CC282}"/>
          </ac:spMkLst>
        </pc:spChg>
        <pc:spChg chg="add mod">
          <ac:chgData name="Sharon, Guni" userId="fad1fcbc-a203-42a6-b6e2-a56343780ca6" providerId="ADAL" clId="{60BD9755-7336-1F4B-9C5A-4D9CEEFB9465}" dt="2021-08-25T20:20:30.550" v="1471" actId="1076"/>
          <ac:spMkLst>
            <pc:docMk/>
            <pc:sldMk cId="1012195738" sldId="2081"/>
            <ac:spMk id="7" creationId="{8F6B8AA3-A65F-C540-81E3-B847D5EA94C9}"/>
          </ac:spMkLst>
        </pc:spChg>
        <pc:spChg chg="add mod">
          <ac:chgData name="Sharon, Guni" userId="fad1fcbc-a203-42a6-b6e2-a56343780ca6" providerId="ADAL" clId="{60BD9755-7336-1F4B-9C5A-4D9CEEFB9465}" dt="2021-08-25T20:20:45.498" v="1479" actId="20577"/>
          <ac:spMkLst>
            <pc:docMk/>
            <pc:sldMk cId="1012195738" sldId="2081"/>
            <ac:spMk id="8" creationId="{818BDA31-7C09-B044-B54D-38E9F66877B5}"/>
          </ac:spMkLst>
        </pc:spChg>
        <pc:picChg chg="add mod">
          <ac:chgData name="Sharon, Guni" userId="fad1fcbc-a203-42a6-b6e2-a56343780ca6" providerId="ADAL" clId="{60BD9755-7336-1F4B-9C5A-4D9CEEFB9465}" dt="2021-08-25T20:18:08.364" v="1445" actId="1076"/>
          <ac:picMkLst>
            <pc:docMk/>
            <pc:sldMk cId="1012195738" sldId="2081"/>
            <ac:picMk id="4098" creationId="{CB8F2DA4-2B80-BE4D-9978-B2E7478120F2}"/>
          </ac:picMkLst>
        </pc:picChg>
      </pc:sldChg>
      <pc:sldChg chg="addSp delSp modSp new mod">
        <pc:chgData name="Sharon, Guni" userId="fad1fcbc-a203-42a6-b6e2-a56343780ca6" providerId="ADAL" clId="{60BD9755-7336-1F4B-9C5A-4D9CEEFB9465}" dt="2021-08-25T20:47:18.370" v="1959" actId="20577"/>
        <pc:sldMkLst>
          <pc:docMk/>
          <pc:sldMk cId="2878521658" sldId="2082"/>
        </pc:sldMkLst>
        <pc:spChg chg="mod">
          <ac:chgData name="Sharon, Guni" userId="fad1fcbc-a203-42a6-b6e2-a56343780ca6" providerId="ADAL" clId="{60BD9755-7336-1F4B-9C5A-4D9CEEFB9465}" dt="2021-08-25T20:37:25.684" v="1728" actId="313"/>
          <ac:spMkLst>
            <pc:docMk/>
            <pc:sldMk cId="2878521658" sldId="2082"/>
            <ac:spMk id="2" creationId="{02030B0F-88D8-7A49-9EDA-9F255207D811}"/>
          </ac:spMkLst>
        </pc:spChg>
        <pc:spChg chg="mod">
          <ac:chgData name="Sharon, Guni" userId="fad1fcbc-a203-42a6-b6e2-a56343780ca6" providerId="ADAL" clId="{60BD9755-7336-1F4B-9C5A-4D9CEEFB9465}" dt="2021-08-25T20:47:18.370" v="1959" actId="20577"/>
          <ac:spMkLst>
            <pc:docMk/>
            <pc:sldMk cId="2878521658" sldId="2082"/>
            <ac:spMk id="3" creationId="{E5FEC21A-884A-D34E-BADE-E41192C357DE}"/>
          </ac:spMkLst>
        </pc:spChg>
        <pc:spChg chg="add mod">
          <ac:chgData name="Sharon, Guni" userId="fad1fcbc-a203-42a6-b6e2-a56343780ca6" providerId="ADAL" clId="{60BD9755-7336-1F4B-9C5A-4D9CEEFB9465}" dt="2021-08-25T20:41:55.263" v="1847" actId="1076"/>
          <ac:spMkLst>
            <pc:docMk/>
            <pc:sldMk cId="2878521658" sldId="2082"/>
            <ac:spMk id="5" creationId="{77B7C0CB-A2E7-B948-A861-5C34E07ACE2E}"/>
          </ac:spMkLst>
        </pc:spChg>
        <pc:spChg chg="add mod">
          <ac:chgData name="Sharon, Guni" userId="fad1fcbc-a203-42a6-b6e2-a56343780ca6" providerId="ADAL" clId="{60BD9755-7336-1F4B-9C5A-4D9CEEFB9465}" dt="2021-08-25T20:41:55.263" v="1847" actId="1076"/>
          <ac:spMkLst>
            <pc:docMk/>
            <pc:sldMk cId="2878521658" sldId="2082"/>
            <ac:spMk id="7" creationId="{E6193441-AECD-0D49-9ED8-7243AAD517EA}"/>
          </ac:spMkLst>
        </pc:spChg>
        <pc:grpChg chg="add del mod">
          <ac:chgData name="Sharon, Guni" userId="fad1fcbc-a203-42a6-b6e2-a56343780ca6" providerId="ADAL" clId="{60BD9755-7336-1F4B-9C5A-4D9CEEFB9465}" dt="2021-08-25T20:42:37.043" v="1855" actId="478"/>
          <ac:grpSpMkLst>
            <pc:docMk/>
            <pc:sldMk cId="2878521658" sldId="2082"/>
            <ac:grpSpMk id="6" creationId="{8B5B0591-4A43-B64D-BF8B-B2688CD7EF23}"/>
          </ac:grpSpMkLst>
        </pc:grpChg>
        <pc:picChg chg="add mod">
          <ac:chgData name="Sharon, Guni" userId="fad1fcbc-a203-42a6-b6e2-a56343780ca6" providerId="ADAL" clId="{60BD9755-7336-1F4B-9C5A-4D9CEEFB9465}" dt="2021-08-25T20:41:55.263" v="1847" actId="1076"/>
          <ac:picMkLst>
            <pc:docMk/>
            <pc:sldMk cId="2878521658" sldId="2082"/>
            <ac:picMk id="5122" creationId="{32E14CB3-EDCD-4347-84A1-AD71D463738E}"/>
          </ac:picMkLst>
        </pc:picChg>
      </pc:sldChg>
      <pc:sldChg chg="modSp add ord">
        <pc:chgData name="Sharon, Guni" userId="fad1fcbc-a203-42a6-b6e2-a56343780ca6" providerId="ADAL" clId="{60BD9755-7336-1F4B-9C5A-4D9CEEFB9465}" dt="2021-08-25T20:46:52.011" v="1953" actId="20577"/>
        <pc:sldMkLst>
          <pc:docMk/>
          <pc:sldMk cId="719285652" sldId="2083"/>
        </pc:sldMkLst>
        <pc:spChg chg="mod">
          <ac:chgData name="Sharon, Guni" userId="fad1fcbc-a203-42a6-b6e2-a56343780ca6" providerId="ADAL" clId="{60BD9755-7336-1F4B-9C5A-4D9CEEFB9465}" dt="2021-08-25T20:46:52.011" v="1953" actId="20577"/>
          <ac:spMkLst>
            <pc:docMk/>
            <pc:sldMk cId="719285652" sldId="2083"/>
            <ac:spMk id="3" creationId="{E5FEC21A-884A-D34E-BADE-E41192C357DE}"/>
          </ac:spMkLst>
        </pc:spChg>
        <pc:spChg chg="mod">
          <ac:chgData name="Sharon, Guni" userId="fad1fcbc-a203-42a6-b6e2-a56343780ca6" providerId="ADAL" clId="{60BD9755-7336-1F4B-9C5A-4D9CEEFB9465}" dt="2021-08-25T20:42:29.663" v="1853" actId="1076"/>
          <ac:spMkLst>
            <pc:docMk/>
            <pc:sldMk cId="719285652" sldId="2083"/>
            <ac:spMk id="5" creationId="{77B7C0CB-A2E7-B948-A861-5C34E07ACE2E}"/>
          </ac:spMkLst>
        </pc:spChg>
        <pc:spChg chg="mod">
          <ac:chgData name="Sharon, Guni" userId="fad1fcbc-a203-42a6-b6e2-a56343780ca6" providerId="ADAL" clId="{60BD9755-7336-1F4B-9C5A-4D9CEEFB9465}" dt="2021-08-25T20:42:29.663" v="1853" actId="1076"/>
          <ac:spMkLst>
            <pc:docMk/>
            <pc:sldMk cId="719285652" sldId="2083"/>
            <ac:spMk id="7" creationId="{E6193441-AECD-0D49-9ED8-7243AAD517EA}"/>
          </ac:spMkLst>
        </pc:spChg>
        <pc:grpChg chg="mod">
          <ac:chgData name="Sharon, Guni" userId="fad1fcbc-a203-42a6-b6e2-a56343780ca6" providerId="ADAL" clId="{60BD9755-7336-1F4B-9C5A-4D9CEEFB9465}" dt="2021-08-25T20:42:29.663" v="1853" actId="1076"/>
          <ac:grpSpMkLst>
            <pc:docMk/>
            <pc:sldMk cId="719285652" sldId="2083"/>
            <ac:grpSpMk id="6" creationId="{8B5B0591-4A43-B64D-BF8B-B2688CD7EF23}"/>
          </ac:grpSpMkLst>
        </pc:grpChg>
        <pc:picChg chg="mod">
          <ac:chgData name="Sharon, Guni" userId="fad1fcbc-a203-42a6-b6e2-a56343780ca6" providerId="ADAL" clId="{60BD9755-7336-1F4B-9C5A-4D9CEEFB9465}" dt="2021-08-25T20:42:29.663" v="1853" actId="1076"/>
          <ac:picMkLst>
            <pc:docMk/>
            <pc:sldMk cId="719285652" sldId="2083"/>
            <ac:picMk id="5122" creationId="{32E14CB3-EDCD-4347-84A1-AD71D463738E}"/>
          </ac:picMkLst>
        </pc:picChg>
      </pc:sldChg>
      <pc:sldChg chg="addSp modSp new">
        <pc:chgData name="Sharon, Guni" userId="fad1fcbc-a203-42a6-b6e2-a56343780ca6" providerId="ADAL" clId="{60BD9755-7336-1F4B-9C5A-4D9CEEFB9465}" dt="2021-08-25T20:50:41.243" v="1991" actId="14100"/>
        <pc:sldMkLst>
          <pc:docMk/>
          <pc:sldMk cId="2651819452" sldId="2084"/>
        </pc:sldMkLst>
        <pc:spChg chg="add mod">
          <ac:chgData name="Sharon, Guni" userId="fad1fcbc-a203-42a6-b6e2-a56343780ca6" providerId="ADAL" clId="{60BD9755-7336-1F4B-9C5A-4D9CEEFB9465}" dt="2021-08-25T20:49:49.478" v="1963"/>
          <ac:spMkLst>
            <pc:docMk/>
            <pc:sldMk cId="2651819452" sldId="2084"/>
            <ac:spMk id="5" creationId="{BEFC24BA-49E0-0246-A59E-AB872B7902EA}"/>
          </ac:spMkLst>
        </pc:spChg>
        <pc:picChg chg="add mod">
          <ac:chgData name="Sharon, Guni" userId="fad1fcbc-a203-42a6-b6e2-a56343780ca6" providerId="ADAL" clId="{60BD9755-7336-1F4B-9C5A-4D9CEEFB9465}" dt="2021-08-25T20:50:41.243" v="1991" actId="14100"/>
          <ac:picMkLst>
            <pc:docMk/>
            <pc:sldMk cId="2651819452" sldId="2084"/>
            <ac:picMk id="7170" creationId="{89B83CD6-358F-954C-AB98-C4B514B53069}"/>
          </ac:picMkLst>
        </pc:picChg>
      </pc:sldChg>
      <pc:sldChg chg="new">
        <pc:chgData name="Sharon, Guni" userId="fad1fcbc-a203-42a6-b6e2-a56343780ca6" providerId="ADAL" clId="{60BD9755-7336-1F4B-9C5A-4D9CEEFB9465}" dt="2021-08-25T20:51:31.429" v="1992" actId="680"/>
        <pc:sldMkLst>
          <pc:docMk/>
          <pc:sldMk cId="2986760438" sldId="2085"/>
        </pc:sldMkLst>
      </pc:sldChg>
    </pc:docChg>
  </pc:docChgLst>
  <pc:docChgLst>
    <pc:chgData name="Sharon, Guni" userId="fad1fcbc-a203-42a6-b6e2-a56343780ca6" providerId="ADAL" clId="{F251E69A-A25B-6C44-80D8-937D964A8F65}"/>
    <pc:docChg chg="undo custSel addSld delSld modSld sldOrd">
      <pc:chgData name="Sharon, Guni" userId="fad1fcbc-a203-42a6-b6e2-a56343780ca6" providerId="ADAL" clId="{F251E69A-A25B-6C44-80D8-937D964A8F65}" dt="2021-10-26T20:40:55.292" v="6727" actId="207"/>
      <pc:docMkLst>
        <pc:docMk/>
      </pc:docMkLst>
      <pc:sldChg chg="modSp mod">
        <pc:chgData name="Sharon, Guni" userId="fad1fcbc-a203-42a6-b6e2-a56343780ca6" providerId="ADAL" clId="{F251E69A-A25B-6C44-80D8-937D964A8F65}" dt="2021-10-26T20:39:42.966" v="6722" actId="20577"/>
        <pc:sldMkLst>
          <pc:docMk/>
          <pc:sldMk cId="3158064701" sldId="489"/>
        </pc:sldMkLst>
        <pc:spChg chg="mod">
          <ac:chgData name="Sharon, Guni" userId="fad1fcbc-a203-42a6-b6e2-a56343780ca6" providerId="ADAL" clId="{F251E69A-A25B-6C44-80D8-937D964A8F65}" dt="2021-10-26T20:39:42.966" v="6722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addSp delSp modSp mod">
        <pc:chgData name="Sharon, Guni" userId="fad1fcbc-a203-42a6-b6e2-a56343780ca6" providerId="ADAL" clId="{F251E69A-A25B-6C44-80D8-937D964A8F65}" dt="2021-10-08T20:23:47.980" v="34" actId="1076"/>
        <pc:sldMkLst>
          <pc:docMk/>
          <pc:sldMk cId="2191271544" sldId="863"/>
        </pc:sldMkLst>
        <pc:spChg chg="mod">
          <ac:chgData name="Sharon, Guni" userId="fad1fcbc-a203-42a6-b6e2-a56343780ca6" providerId="ADAL" clId="{F251E69A-A25B-6C44-80D8-937D964A8F65}" dt="2021-10-08T20:20:15.890" v="27" actId="20577"/>
          <ac:spMkLst>
            <pc:docMk/>
            <pc:sldMk cId="2191271544" sldId="863"/>
            <ac:spMk id="2" creationId="{9ED17D63-0594-B242-B721-65F932956610}"/>
          </ac:spMkLst>
        </pc:spChg>
        <pc:picChg chg="add mod">
          <ac:chgData name="Sharon, Guni" userId="fad1fcbc-a203-42a6-b6e2-a56343780ca6" providerId="ADAL" clId="{F251E69A-A25B-6C44-80D8-937D964A8F65}" dt="2021-10-08T20:23:47.980" v="34" actId="1076"/>
          <ac:picMkLst>
            <pc:docMk/>
            <pc:sldMk cId="2191271544" sldId="863"/>
            <ac:picMk id="5" creationId="{BBE81DDE-83BD-A046-A4A6-60C248970D17}"/>
          </ac:picMkLst>
        </pc:picChg>
        <pc:picChg chg="del">
          <ac:chgData name="Sharon, Guni" userId="fad1fcbc-a203-42a6-b6e2-a56343780ca6" providerId="ADAL" clId="{F251E69A-A25B-6C44-80D8-937D964A8F65}" dt="2021-10-08T20:22:29.062" v="28" actId="478"/>
          <ac:picMkLst>
            <pc:docMk/>
            <pc:sldMk cId="2191271544" sldId="863"/>
            <ac:picMk id="1026" creationId="{1A339EA8-FA0F-B347-A8A6-42DFD1E37628}"/>
          </ac:picMkLst>
        </pc:picChg>
      </pc:sldChg>
      <pc:sldChg chg="del">
        <pc:chgData name="Sharon, Guni" userId="fad1fcbc-a203-42a6-b6e2-a56343780ca6" providerId="ADAL" clId="{F251E69A-A25B-6C44-80D8-937D964A8F65}" dt="2021-10-19T19:28:33.393" v="5949" actId="2696"/>
        <pc:sldMkLst>
          <pc:docMk/>
          <pc:sldMk cId="2973428121" sldId="205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060139685" sldId="205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3211030119" sldId="207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44936569" sldId="207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042321946" sldId="2077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16310864" sldId="2078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3241162992" sldId="2079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69011332" sldId="2080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012195738" sldId="2081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878521658" sldId="2082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719285652" sldId="2083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651819452" sldId="2084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986760438" sldId="208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491417447" sldId="208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594059258" sldId="2088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424999262" sldId="2089"/>
        </pc:sldMkLst>
      </pc:sldChg>
      <pc:sldChg chg="modSp del">
        <pc:chgData name="Sharon, Guni" userId="fad1fcbc-a203-42a6-b6e2-a56343780ca6" providerId="ADAL" clId="{F251E69A-A25B-6C44-80D8-937D964A8F65}" dt="2021-10-19T19:27:40.879" v="5946" actId="2696"/>
        <pc:sldMkLst>
          <pc:docMk/>
          <pc:sldMk cId="3446987392" sldId="2090"/>
        </pc:sldMkLst>
        <pc:spChg chg="mod">
          <ac:chgData name="Sharon, Guni" userId="fad1fcbc-a203-42a6-b6e2-a56343780ca6" providerId="ADAL" clId="{F251E69A-A25B-6C44-80D8-937D964A8F65}" dt="2021-10-18T16:54:04.697" v="3277"/>
          <ac:spMkLst>
            <pc:docMk/>
            <pc:sldMk cId="3446987392" sldId="2090"/>
            <ac:spMk id="3" creationId="{1B02EBE7-7174-0A4D-9575-BE53D6F9ABD4}"/>
          </ac:spMkLst>
        </pc:spChg>
      </pc:sldChg>
      <pc:sldChg chg="addSp modSp new mod">
        <pc:chgData name="Sharon, Guni" userId="fad1fcbc-a203-42a6-b6e2-a56343780ca6" providerId="ADAL" clId="{F251E69A-A25B-6C44-80D8-937D964A8F65}" dt="2021-10-21T18:49:06.401" v="6053" actId="11529"/>
        <pc:sldMkLst>
          <pc:docMk/>
          <pc:sldMk cId="3931336058" sldId="2091"/>
        </pc:sldMkLst>
        <pc:spChg chg="mod">
          <ac:chgData name="Sharon, Guni" userId="fad1fcbc-a203-42a6-b6e2-a56343780ca6" providerId="ADAL" clId="{F251E69A-A25B-6C44-80D8-937D964A8F65}" dt="2021-10-12T20:15:16.104" v="563" actId="20577"/>
          <ac:spMkLst>
            <pc:docMk/>
            <pc:sldMk cId="3931336058" sldId="2091"/>
            <ac:spMk id="2" creationId="{25976CC5-F5DD-2247-BBFB-8E3A9BE2A864}"/>
          </ac:spMkLst>
        </pc:spChg>
        <pc:spChg chg="mod">
          <ac:chgData name="Sharon, Guni" userId="fad1fcbc-a203-42a6-b6e2-a56343780ca6" providerId="ADAL" clId="{F251E69A-A25B-6C44-80D8-937D964A8F65}" dt="2021-10-21T18:47:04.746" v="5995" actId="20577"/>
          <ac:spMkLst>
            <pc:docMk/>
            <pc:sldMk cId="3931336058" sldId="2091"/>
            <ac:spMk id="3" creationId="{2D0C62E8-F4F9-FF41-9792-384D8143B71F}"/>
          </ac:spMkLst>
        </pc:spChg>
        <pc:spChg chg="add mod">
          <ac:chgData name="Sharon, Guni" userId="fad1fcbc-a203-42a6-b6e2-a56343780ca6" providerId="ADAL" clId="{F251E69A-A25B-6C44-80D8-937D964A8F65}" dt="2021-10-21T18:48:56.496" v="6052" actId="14100"/>
          <ac:spMkLst>
            <pc:docMk/>
            <pc:sldMk cId="3931336058" sldId="2091"/>
            <ac:spMk id="5" creationId="{0D3B9D35-05C6-9948-9DE6-C318C9BA7713}"/>
          </ac:spMkLst>
        </pc:spChg>
        <pc:spChg chg="add">
          <ac:chgData name="Sharon, Guni" userId="fad1fcbc-a203-42a6-b6e2-a56343780ca6" providerId="ADAL" clId="{F251E69A-A25B-6C44-80D8-937D964A8F65}" dt="2021-10-21T18:49:06.401" v="6053" actId="11529"/>
          <ac:spMkLst>
            <pc:docMk/>
            <pc:sldMk cId="3931336058" sldId="2091"/>
            <ac:spMk id="6" creationId="{38B4D146-8759-4640-84AC-E5A73D70CCA3}"/>
          </ac:spMkLst>
        </pc:spChg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135772947" sldId="2091"/>
        </pc:sldMkLst>
      </pc:sldChg>
      <pc:sldChg chg="modSp new mod">
        <pc:chgData name="Sharon, Guni" userId="fad1fcbc-a203-42a6-b6e2-a56343780ca6" providerId="ADAL" clId="{F251E69A-A25B-6C44-80D8-937D964A8F65}" dt="2021-10-13T15:37:44.843" v="1423" actId="20577"/>
        <pc:sldMkLst>
          <pc:docMk/>
          <pc:sldMk cId="1674959882" sldId="2092"/>
        </pc:sldMkLst>
        <pc:spChg chg="mod">
          <ac:chgData name="Sharon, Guni" userId="fad1fcbc-a203-42a6-b6e2-a56343780ca6" providerId="ADAL" clId="{F251E69A-A25B-6C44-80D8-937D964A8F65}" dt="2021-10-13T15:37:44.843" v="1423" actId="20577"/>
          <ac:spMkLst>
            <pc:docMk/>
            <pc:sldMk cId="1674959882" sldId="2092"/>
            <ac:spMk id="2" creationId="{CC4BC170-C797-F34C-98B9-700D26A6A99C}"/>
          </ac:spMkLst>
        </pc:spChg>
        <pc:spChg chg="mod">
          <ac:chgData name="Sharon, Guni" userId="fad1fcbc-a203-42a6-b6e2-a56343780ca6" providerId="ADAL" clId="{F251E69A-A25B-6C44-80D8-937D964A8F65}" dt="2021-10-13T15:24:59.104" v="1109"/>
          <ac:spMkLst>
            <pc:docMk/>
            <pc:sldMk cId="1674959882" sldId="2092"/>
            <ac:spMk id="3" creationId="{7BE9DF60-CCF8-0848-AB27-CD8BD2B7E68A}"/>
          </ac:spMkLst>
        </pc:spChg>
      </pc:sldChg>
      <pc:sldChg chg="modSp new mod modAnim">
        <pc:chgData name="Sharon, Guni" userId="fad1fcbc-a203-42a6-b6e2-a56343780ca6" providerId="ADAL" clId="{F251E69A-A25B-6C44-80D8-937D964A8F65}" dt="2021-10-21T18:52:57.166" v="6056"/>
        <pc:sldMkLst>
          <pc:docMk/>
          <pc:sldMk cId="3749197798" sldId="2093"/>
        </pc:sldMkLst>
        <pc:spChg chg="mod">
          <ac:chgData name="Sharon, Guni" userId="fad1fcbc-a203-42a6-b6e2-a56343780ca6" providerId="ADAL" clId="{F251E69A-A25B-6C44-80D8-937D964A8F65}" dt="2021-10-13T15:37:59.851" v="1456" actId="20577"/>
          <ac:spMkLst>
            <pc:docMk/>
            <pc:sldMk cId="3749197798" sldId="2093"/>
            <ac:spMk id="2" creationId="{1B11B0E0-F034-5E43-9894-39300E5733D3}"/>
          </ac:spMkLst>
        </pc:spChg>
        <pc:spChg chg="mod">
          <ac:chgData name="Sharon, Guni" userId="fad1fcbc-a203-42a6-b6e2-a56343780ca6" providerId="ADAL" clId="{F251E69A-A25B-6C44-80D8-937D964A8F65}" dt="2021-10-21T18:52:47.873" v="6055" actId="207"/>
          <ac:spMkLst>
            <pc:docMk/>
            <pc:sldMk cId="3749197798" sldId="2093"/>
            <ac:spMk id="3" creationId="{71613F86-68CF-D841-A845-D90336C82104}"/>
          </ac:spMkLst>
        </pc:spChg>
      </pc:sldChg>
      <pc:sldChg chg="addSp modSp new mod modAnim">
        <pc:chgData name="Sharon, Guni" userId="fad1fcbc-a203-42a6-b6e2-a56343780ca6" providerId="ADAL" clId="{F251E69A-A25B-6C44-80D8-937D964A8F65}" dt="2021-10-21T18:54:16.256" v="6061"/>
        <pc:sldMkLst>
          <pc:docMk/>
          <pc:sldMk cId="1699391996" sldId="2094"/>
        </pc:sldMkLst>
        <pc:spChg chg="mod">
          <ac:chgData name="Sharon, Guni" userId="fad1fcbc-a203-42a6-b6e2-a56343780ca6" providerId="ADAL" clId="{F251E69A-A25B-6C44-80D8-937D964A8F65}" dt="2021-10-13T16:31:14.686" v="1779"/>
          <ac:spMkLst>
            <pc:docMk/>
            <pc:sldMk cId="1699391996" sldId="2094"/>
            <ac:spMk id="2" creationId="{962F3A35-F31A-8F4E-A6F6-1CD34FF87D8E}"/>
          </ac:spMkLst>
        </pc:spChg>
        <pc:spChg chg="mod">
          <ac:chgData name="Sharon, Guni" userId="fad1fcbc-a203-42a6-b6e2-a56343780ca6" providerId="ADAL" clId="{F251E69A-A25B-6C44-80D8-937D964A8F65}" dt="2021-10-13T16:06:38.918" v="1640" actId="207"/>
          <ac:spMkLst>
            <pc:docMk/>
            <pc:sldMk cId="1699391996" sldId="2094"/>
            <ac:spMk id="3" creationId="{3104C792-7CFA-8A46-97F9-CDCE4BFBD36F}"/>
          </ac:spMkLst>
        </pc:spChg>
        <pc:spChg chg="add mod">
          <ac:chgData name="Sharon, Guni" userId="fad1fcbc-a203-42a6-b6e2-a56343780ca6" providerId="ADAL" clId="{F251E69A-A25B-6C44-80D8-937D964A8F65}" dt="2021-10-13T16:06:09.015" v="1632" actId="1076"/>
          <ac:spMkLst>
            <pc:docMk/>
            <pc:sldMk cId="1699391996" sldId="2094"/>
            <ac:spMk id="5" creationId="{4DA419F6-793E-9440-BC77-D91C3E8FA0A1}"/>
          </ac:spMkLst>
        </pc:spChg>
        <pc:spChg chg="add mod">
          <ac:chgData name="Sharon, Guni" userId="fad1fcbc-a203-42a6-b6e2-a56343780ca6" providerId="ADAL" clId="{F251E69A-A25B-6C44-80D8-937D964A8F65}" dt="2021-10-13T16:06:11.046" v="1634" actId="1036"/>
          <ac:spMkLst>
            <pc:docMk/>
            <pc:sldMk cId="1699391996" sldId="2094"/>
            <ac:spMk id="6" creationId="{C286E2A3-D36F-8044-BF43-717B78BC399F}"/>
          </ac:spMkLst>
        </pc:spChg>
        <pc:cxnChg chg="add mod">
          <ac:chgData name="Sharon, Guni" userId="fad1fcbc-a203-42a6-b6e2-a56343780ca6" providerId="ADAL" clId="{F251E69A-A25B-6C44-80D8-937D964A8F65}" dt="2021-10-13T16:06:17.816" v="1637" actId="14100"/>
          <ac:cxnSpMkLst>
            <pc:docMk/>
            <pc:sldMk cId="1699391996" sldId="2094"/>
            <ac:cxnSpMk id="8" creationId="{9381BCDA-8920-7248-BC0F-F7B771A9C0CF}"/>
          </ac:cxnSpMkLst>
        </pc:cxnChg>
      </pc:sldChg>
      <pc:sldChg chg="modSp new mod modAnim">
        <pc:chgData name="Sharon, Guni" userId="fad1fcbc-a203-42a6-b6e2-a56343780ca6" providerId="ADAL" clId="{F251E69A-A25B-6C44-80D8-937D964A8F65}" dt="2021-10-21T18:55:17.423" v="6065"/>
        <pc:sldMkLst>
          <pc:docMk/>
          <pc:sldMk cId="3576729376" sldId="2095"/>
        </pc:sldMkLst>
        <pc:spChg chg="mod">
          <ac:chgData name="Sharon, Guni" userId="fad1fcbc-a203-42a6-b6e2-a56343780ca6" providerId="ADAL" clId="{F251E69A-A25B-6C44-80D8-937D964A8F65}" dt="2021-10-13T16:31:16.768" v="1780"/>
          <ac:spMkLst>
            <pc:docMk/>
            <pc:sldMk cId="3576729376" sldId="2095"/>
            <ac:spMk id="2" creationId="{6F50B501-9657-FE41-BB1F-28D2FB081F8A}"/>
          </ac:spMkLst>
        </pc:spChg>
        <pc:spChg chg="mod">
          <ac:chgData name="Sharon, Guni" userId="fad1fcbc-a203-42a6-b6e2-a56343780ca6" providerId="ADAL" clId="{F251E69A-A25B-6C44-80D8-937D964A8F65}" dt="2021-10-13T16:34:47.805" v="1817" actId="20577"/>
          <ac:spMkLst>
            <pc:docMk/>
            <pc:sldMk cId="3576729376" sldId="2095"/>
            <ac:spMk id="3" creationId="{C451A307-1C56-264A-A55B-CFC9D5C7F8E2}"/>
          </ac:spMkLst>
        </pc:spChg>
      </pc:sldChg>
      <pc:sldChg chg="addSp delSp modSp new mod modAnim">
        <pc:chgData name="Sharon, Guni" userId="fad1fcbc-a203-42a6-b6e2-a56343780ca6" providerId="ADAL" clId="{F251E69A-A25B-6C44-80D8-937D964A8F65}" dt="2021-10-21T18:55:54.280" v="6069"/>
        <pc:sldMkLst>
          <pc:docMk/>
          <pc:sldMk cId="3619168410" sldId="2096"/>
        </pc:sldMkLst>
        <pc:spChg chg="mod">
          <ac:chgData name="Sharon, Guni" userId="fad1fcbc-a203-42a6-b6e2-a56343780ca6" providerId="ADAL" clId="{F251E69A-A25B-6C44-80D8-937D964A8F65}" dt="2021-10-13T16:39:20.327" v="1830" actId="5793"/>
          <ac:spMkLst>
            <pc:docMk/>
            <pc:sldMk cId="3619168410" sldId="2096"/>
            <ac:spMk id="2" creationId="{E2C0C2EB-9C11-414D-AE9A-F210B36C492F}"/>
          </ac:spMkLst>
        </pc:spChg>
        <pc:spChg chg="mod">
          <ac:chgData name="Sharon, Guni" userId="fad1fcbc-a203-42a6-b6e2-a56343780ca6" providerId="ADAL" clId="{F251E69A-A25B-6C44-80D8-937D964A8F65}" dt="2021-10-13T16:59:36.473" v="2098" actId="20577"/>
          <ac:spMkLst>
            <pc:docMk/>
            <pc:sldMk cId="3619168410" sldId="2096"/>
            <ac:spMk id="3" creationId="{B83FB185-99BE-D247-B36B-C44BAADE2809}"/>
          </ac:spMkLst>
        </pc:spChg>
        <pc:spChg chg="add del">
          <ac:chgData name="Sharon, Guni" userId="fad1fcbc-a203-42a6-b6e2-a56343780ca6" providerId="ADAL" clId="{F251E69A-A25B-6C44-80D8-937D964A8F65}" dt="2021-10-13T16:39:28.977" v="1832"/>
          <ac:spMkLst>
            <pc:docMk/>
            <pc:sldMk cId="3619168410" sldId="2096"/>
            <ac:spMk id="5" creationId="{56D90A90-0B1C-8242-A04D-A5282F78D0D9}"/>
          </ac:spMkLst>
        </pc:spChg>
        <pc:spChg chg="add del">
          <ac:chgData name="Sharon, Guni" userId="fad1fcbc-a203-42a6-b6e2-a56343780ca6" providerId="ADAL" clId="{F251E69A-A25B-6C44-80D8-937D964A8F65}" dt="2021-10-13T16:39:28.977" v="1832"/>
          <ac:spMkLst>
            <pc:docMk/>
            <pc:sldMk cId="3619168410" sldId="2096"/>
            <ac:spMk id="6" creationId="{FBD00C21-5E39-0543-A780-69746E65F3B8}"/>
          </ac:spMkLst>
        </pc:spChg>
        <pc:spChg chg="add del">
          <ac:chgData name="Sharon, Guni" userId="fad1fcbc-a203-42a6-b6e2-a56343780ca6" providerId="ADAL" clId="{F251E69A-A25B-6C44-80D8-937D964A8F65}" dt="2021-10-13T16:39:33.009" v="1835"/>
          <ac:spMkLst>
            <pc:docMk/>
            <pc:sldMk cId="3619168410" sldId="2096"/>
            <ac:spMk id="7" creationId="{3ED8C921-4C34-5A4F-B2AE-C0BE055A1026}"/>
          </ac:spMkLst>
        </pc:spChg>
        <pc:spChg chg="add del">
          <ac:chgData name="Sharon, Guni" userId="fad1fcbc-a203-42a6-b6e2-a56343780ca6" providerId="ADAL" clId="{F251E69A-A25B-6C44-80D8-937D964A8F65}" dt="2021-10-13T16:39:33.009" v="1835"/>
          <ac:spMkLst>
            <pc:docMk/>
            <pc:sldMk cId="3619168410" sldId="2096"/>
            <ac:spMk id="8" creationId="{837C1227-1795-1B47-BA6F-C5C73BB0DC49}"/>
          </ac:spMkLst>
        </pc:spChg>
        <pc:spChg chg="add del mod">
          <ac:chgData name="Sharon, Guni" userId="fad1fcbc-a203-42a6-b6e2-a56343780ca6" providerId="ADAL" clId="{F251E69A-A25B-6C44-80D8-937D964A8F65}" dt="2021-10-13T16:42:20.904" v="1903" actId="22"/>
          <ac:spMkLst>
            <pc:docMk/>
            <pc:sldMk cId="3619168410" sldId="2096"/>
            <ac:spMk id="10" creationId="{40B97179-365C-0F43-928E-901EEE11B610}"/>
          </ac:spMkLst>
        </pc:spChg>
        <pc:spChg chg="add mod">
          <ac:chgData name="Sharon, Guni" userId="fad1fcbc-a203-42a6-b6e2-a56343780ca6" providerId="ADAL" clId="{F251E69A-A25B-6C44-80D8-937D964A8F65}" dt="2021-10-13T17:14:53.309" v="2333" actId="1076"/>
          <ac:spMkLst>
            <pc:docMk/>
            <pc:sldMk cId="3619168410" sldId="2096"/>
            <ac:spMk id="11" creationId="{72847AA8-FD86-9E43-AA43-00E47EFD54F2}"/>
          </ac:spMkLst>
        </pc:spChg>
        <pc:spChg chg="add mod">
          <ac:chgData name="Sharon, Guni" userId="fad1fcbc-a203-42a6-b6e2-a56343780ca6" providerId="ADAL" clId="{F251E69A-A25B-6C44-80D8-937D964A8F65}" dt="2021-10-13T17:15:22.173" v="2342" actId="1076"/>
          <ac:spMkLst>
            <pc:docMk/>
            <pc:sldMk cId="3619168410" sldId="2096"/>
            <ac:spMk id="12" creationId="{80E795CF-C291-8844-8086-2BF5541B6F96}"/>
          </ac:spMkLst>
        </pc:spChg>
        <pc:spChg chg="add mod">
          <ac:chgData name="Sharon, Guni" userId="fad1fcbc-a203-42a6-b6e2-a56343780ca6" providerId="ADAL" clId="{F251E69A-A25B-6C44-80D8-937D964A8F65}" dt="2021-10-13T17:15:08.782" v="2338" actId="1076"/>
          <ac:spMkLst>
            <pc:docMk/>
            <pc:sldMk cId="3619168410" sldId="2096"/>
            <ac:spMk id="13" creationId="{51E64FC7-8822-8346-8CA0-0E79E67C93E6}"/>
          </ac:spMkLst>
        </pc:spChg>
        <pc:spChg chg="add mod">
          <ac:chgData name="Sharon, Guni" userId="fad1fcbc-a203-42a6-b6e2-a56343780ca6" providerId="ADAL" clId="{F251E69A-A25B-6C44-80D8-937D964A8F65}" dt="2021-10-13T17:14:51.110" v="2332" actId="14100"/>
          <ac:spMkLst>
            <pc:docMk/>
            <pc:sldMk cId="3619168410" sldId="2096"/>
            <ac:spMk id="14" creationId="{FB61F0EA-C258-7D4F-8FD0-7A120039FD58}"/>
          </ac:spMkLst>
        </pc:spChg>
        <pc:spChg chg="add mod">
          <ac:chgData name="Sharon, Guni" userId="fad1fcbc-a203-42a6-b6e2-a56343780ca6" providerId="ADAL" clId="{F251E69A-A25B-6C44-80D8-937D964A8F65}" dt="2021-10-13T17:15:02.221" v="2336" actId="14100"/>
          <ac:spMkLst>
            <pc:docMk/>
            <pc:sldMk cId="3619168410" sldId="2096"/>
            <ac:spMk id="15" creationId="{4042BCCC-1174-4941-AE06-F298E9D9042A}"/>
          </ac:spMkLst>
        </pc:spChg>
        <pc:spChg chg="add mod">
          <ac:chgData name="Sharon, Guni" userId="fad1fcbc-a203-42a6-b6e2-a56343780ca6" providerId="ADAL" clId="{F251E69A-A25B-6C44-80D8-937D964A8F65}" dt="2021-10-13T17:15:26.574" v="2343" actId="14100"/>
          <ac:spMkLst>
            <pc:docMk/>
            <pc:sldMk cId="3619168410" sldId="2096"/>
            <ac:spMk id="16" creationId="{21775C29-5D90-CF44-8EDE-B28A20966D79}"/>
          </ac:spMkLst>
        </pc:spChg>
      </pc:sldChg>
      <pc:sldChg chg="addSp modSp new mod">
        <pc:chgData name="Sharon, Guni" userId="fad1fcbc-a203-42a6-b6e2-a56343780ca6" providerId="ADAL" clId="{F251E69A-A25B-6C44-80D8-937D964A8F65}" dt="2021-10-18T16:49:59.514" v="3191" actId="1076"/>
        <pc:sldMkLst>
          <pc:docMk/>
          <pc:sldMk cId="311943108" sldId="2097"/>
        </pc:sldMkLst>
        <pc:spChg chg="add mod">
          <ac:chgData name="Sharon, Guni" userId="fad1fcbc-a203-42a6-b6e2-a56343780ca6" providerId="ADAL" clId="{F251E69A-A25B-6C44-80D8-937D964A8F65}" dt="2021-10-18T16:49:59.514" v="3191" actId="1076"/>
          <ac:spMkLst>
            <pc:docMk/>
            <pc:sldMk cId="311943108" sldId="2097"/>
            <ac:spMk id="6" creationId="{748080E5-1A2C-414A-8A99-36D814B9D3E5}"/>
          </ac:spMkLst>
        </pc:spChg>
        <pc:picChg chg="add mod">
          <ac:chgData name="Sharon, Guni" userId="fad1fcbc-a203-42a6-b6e2-a56343780ca6" providerId="ADAL" clId="{F251E69A-A25B-6C44-80D8-937D964A8F65}" dt="2021-10-18T16:49:54.745" v="3189" actId="1038"/>
          <ac:picMkLst>
            <pc:docMk/>
            <pc:sldMk cId="311943108" sldId="2097"/>
            <ac:picMk id="5" creationId="{A342D83F-1D04-3A4B-804F-F754BB18801F}"/>
          </ac:picMkLst>
        </pc:picChg>
      </pc:sldChg>
      <pc:sldChg chg="modSp new mod modAnim">
        <pc:chgData name="Sharon, Guni" userId="fad1fcbc-a203-42a6-b6e2-a56343780ca6" providerId="ADAL" clId="{F251E69A-A25B-6C44-80D8-937D964A8F65}" dt="2021-10-21T19:22:09.541" v="6263"/>
        <pc:sldMkLst>
          <pc:docMk/>
          <pc:sldMk cId="2838700003" sldId="2098"/>
        </pc:sldMkLst>
        <pc:spChg chg="mod">
          <ac:chgData name="Sharon, Guni" userId="fad1fcbc-a203-42a6-b6e2-a56343780ca6" providerId="ADAL" clId="{F251E69A-A25B-6C44-80D8-937D964A8F65}" dt="2021-10-13T17:19:54.053" v="2408" actId="20577"/>
          <ac:spMkLst>
            <pc:docMk/>
            <pc:sldMk cId="2838700003" sldId="2098"/>
            <ac:spMk id="2" creationId="{2E09715A-1143-224A-8D6F-EEF707253B60}"/>
          </ac:spMkLst>
        </pc:spChg>
        <pc:spChg chg="mod">
          <ac:chgData name="Sharon, Guni" userId="fad1fcbc-a203-42a6-b6e2-a56343780ca6" providerId="ADAL" clId="{F251E69A-A25B-6C44-80D8-937D964A8F65}" dt="2021-10-18T19:19:25.411" v="3278" actId="13926"/>
          <ac:spMkLst>
            <pc:docMk/>
            <pc:sldMk cId="2838700003" sldId="2098"/>
            <ac:spMk id="3" creationId="{AAD1DE68-04A5-C640-87FB-AAD1748ADF60}"/>
          </ac:spMkLst>
        </pc:spChg>
      </pc:sldChg>
      <pc:sldChg chg="modSp new mod">
        <pc:chgData name="Sharon, Guni" userId="fad1fcbc-a203-42a6-b6e2-a56343780ca6" providerId="ADAL" clId="{F251E69A-A25B-6C44-80D8-937D964A8F65}" dt="2021-10-18T19:41:55.723" v="3664"/>
        <pc:sldMkLst>
          <pc:docMk/>
          <pc:sldMk cId="3645395925" sldId="2099"/>
        </pc:sldMkLst>
        <pc:spChg chg="mod">
          <ac:chgData name="Sharon, Guni" userId="fad1fcbc-a203-42a6-b6e2-a56343780ca6" providerId="ADAL" clId="{F251E69A-A25B-6C44-80D8-937D964A8F65}" dt="2021-10-18T19:41:55.723" v="3664"/>
          <ac:spMkLst>
            <pc:docMk/>
            <pc:sldMk cId="3645395925" sldId="2099"/>
            <ac:spMk id="2" creationId="{62BF45BD-294F-DA43-9734-D3BA23EA1F44}"/>
          </ac:spMkLst>
        </pc:spChg>
        <pc:spChg chg="mod">
          <ac:chgData name="Sharon, Guni" userId="fad1fcbc-a203-42a6-b6e2-a56343780ca6" providerId="ADAL" clId="{F251E69A-A25B-6C44-80D8-937D964A8F65}" dt="2021-10-18T19:41:42.829" v="3663" actId="20577"/>
          <ac:spMkLst>
            <pc:docMk/>
            <pc:sldMk cId="3645395925" sldId="2099"/>
            <ac:spMk id="3" creationId="{81B77DD9-4CEB-064E-ACB7-0A70E55D81CB}"/>
          </ac:spMkLst>
        </pc:spChg>
      </pc:sldChg>
      <pc:sldChg chg="addSp modSp new mod">
        <pc:chgData name="Sharon, Guni" userId="fad1fcbc-a203-42a6-b6e2-a56343780ca6" providerId="ADAL" clId="{F251E69A-A25B-6C44-80D8-937D964A8F65}" dt="2021-10-18T19:44:34.879" v="3867" actId="20577"/>
        <pc:sldMkLst>
          <pc:docMk/>
          <pc:sldMk cId="3735598560" sldId="2100"/>
        </pc:sldMkLst>
        <pc:spChg chg="mod">
          <ac:chgData name="Sharon, Guni" userId="fad1fcbc-a203-42a6-b6e2-a56343780ca6" providerId="ADAL" clId="{F251E69A-A25B-6C44-80D8-937D964A8F65}" dt="2021-10-18T19:42:35.307" v="3683" actId="20577"/>
          <ac:spMkLst>
            <pc:docMk/>
            <pc:sldMk cId="3735598560" sldId="2100"/>
            <ac:spMk id="2" creationId="{00675735-4058-0E45-BBAA-DB5A6A75283C}"/>
          </ac:spMkLst>
        </pc:spChg>
        <pc:spChg chg="mod">
          <ac:chgData name="Sharon, Guni" userId="fad1fcbc-a203-42a6-b6e2-a56343780ca6" providerId="ADAL" clId="{F251E69A-A25B-6C44-80D8-937D964A8F65}" dt="2021-10-18T19:44:34.879" v="3867" actId="20577"/>
          <ac:spMkLst>
            <pc:docMk/>
            <pc:sldMk cId="3735598560" sldId="2100"/>
            <ac:spMk id="3" creationId="{CF3FAEE2-BC64-764D-AF03-083277BC6D3B}"/>
          </ac:spMkLst>
        </pc:spChg>
        <pc:picChg chg="add mod">
          <ac:chgData name="Sharon, Guni" userId="fad1fcbc-a203-42a6-b6e2-a56343780ca6" providerId="ADAL" clId="{F251E69A-A25B-6C44-80D8-937D964A8F65}" dt="2021-10-18T19:43:05.491" v="3722" actId="1076"/>
          <ac:picMkLst>
            <pc:docMk/>
            <pc:sldMk cId="3735598560" sldId="2100"/>
            <ac:picMk id="1026" creationId="{2E25981E-E0DF-FC47-AA15-A43824A7AC49}"/>
          </ac:picMkLst>
        </pc:picChg>
      </pc:sldChg>
      <pc:sldChg chg="modSp new mod ord">
        <pc:chgData name="Sharon, Guni" userId="fad1fcbc-a203-42a6-b6e2-a56343780ca6" providerId="ADAL" clId="{F251E69A-A25B-6C44-80D8-937D964A8F65}" dt="2021-10-18T19:52:29.555" v="4082" actId="20578"/>
        <pc:sldMkLst>
          <pc:docMk/>
          <pc:sldMk cId="3736775348" sldId="2101"/>
        </pc:sldMkLst>
        <pc:spChg chg="mod">
          <ac:chgData name="Sharon, Guni" userId="fad1fcbc-a203-42a6-b6e2-a56343780ca6" providerId="ADAL" clId="{F251E69A-A25B-6C44-80D8-937D964A8F65}" dt="2021-10-18T19:52:15.090" v="4081" actId="20577"/>
          <ac:spMkLst>
            <pc:docMk/>
            <pc:sldMk cId="3736775348" sldId="2101"/>
            <ac:spMk id="2" creationId="{7EB13676-AF1D-6D4A-A9BC-CDDA1ED40D74}"/>
          </ac:spMkLst>
        </pc:spChg>
        <pc:spChg chg="mod">
          <ac:chgData name="Sharon, Guni" userId="fad1fcbc-a203-42a6-b6e2-a56343780ca6" providerId="ADAL" clId="{F251E69A-A25B-6C44-80D8-937D964A8F65}" dt="2021-10-18T19:52:03.896" v="4072" actId="20577"/>
          <ac:spMkLst>
            <pc:docMk/>
            <pc:sldMk cId="3736775348" sldId="2101"/>
            <ac:spMk id="3" creationId="{46CC12EF-7EE6-AC44-B8AD-570307F1F0B3}"/>
          </ac:spMkLst>
        </pc:spChg>
      </pc:sldChg>
      <pc:sldChg chg="addSp delSp modSp new mod modAnim">
        <pc:chgData name="Sharon, Guni" userId="fad1fcbc-a203-42a6-b6e2-a56343780ca6" providerId="ADAL" clId="{F251E69A-A25B-6C44-80D8-937D964A8F65}" dt="2021-10-18T20:11:22.345" v="4570"/>
        <pc:sldMkLst>
          <pc:docMk/>
          <pc:sldMk cId="3766994794" sldId="2102"/>
        </pc:sldMkLst>
        <pc:spChg chg="mod">
          <ac:chgData name="Sharon, Guni" userId="fad1fcbc-a203-42a6-b6e2-a56343780ca6" providerId="ADAL" clId="{F251E69A-A25B-6C44-80D8-937D964A8F65}" dt="2021-10-18T19:58:49.941" v="4116" actId="20577"/>
          <ac:spMkLst>
            <pc:docMk/>
            <pc:sldMk cId="3766994794" sldId="2102"/>
            <ac:spMk id="2" creationId="{7CE2E102-5277-EE4B-B1DF-6D96F4B871B9}"/>
          </ac:spMkLst>
        </pc:spChg>
        <pc:spChg chg="mod">
          <ac:chgData name="Sharon, Guni" userId="fad1fcbc-a203-42a6-b6e2-a56343780ca6" providerId="ADAL" clId="{F251E69A-A25B-6C44-80D8-937D964A8F65}" dt="2021-10-18T20:09:51.719" v="4551" actId="20577"/>
          <ac:spMkLst>
            <pc:docMk/>
            <pc:sldMk cId="3766994794" sldId="2102"/>
            <ac:spMk id="3" creationId="{EC5F3FB3-D553-524E-90FC-5315EFFC06BD}"/>
          </ac:spMkLst>
        </pc:spChg>
        <pc:spChg chg="add del">
          <ac:chgData name="Sharon, Guni" userId="fad1fcbc-a203-42a6-b6e2-a56343780ca6" providerId="ADAL" clId="{F251E69A-A25B-6C44-80D8-937D964A8F65}" dt="2021-10-18T20:00:45.899" v="4122" actId="478"/>
          <ac:spMkLst>
            <pc:docMk/>
            <pc:sldMk cId="3766994794" sldId="2102"/>
            <ac:spMk id="5" creationId="{C88D1781-CF51-F04B-B07E-1FF522ACEBB9}"/>
          </ac:spMkLst>
        </pc:spChg>
        <pc:spChg chg="add mod">
          <ac:chgData name="Sharon, Guni" userId="fad1fcbc-a203-42a6-b6e2-a56343780ca6" providerId="ADAL" clId="{F251E69A-A25B-6C44-80D8-937D964A8F65}" dt="2021-10-18T20:03:29.038" v="4145" actId="1036"/>
          <ac:spMkLst>
            <pc:docMk/>
            <pc:sldMk cId="3766994794" sldId="2102"/>
            <ac:spMk id="6" creationId="{181D74E5-3F89-B74D-AF42-83345665C48A}"/>
          </ac:spMkLst>
        </pc:spChg>
        <pc:spChg chg="add mod">
          <ac:chgData name="Sharon, Guni" userId="fad1fcbc-a203-42a6-b6e2-a56343780ca6" providerId="ADAL" clId="{F251E69A-A25B-6C44-80D8-937D964A8F65}" dt="2021-10-18T20:03:29.038" v="4145" actId="1036"/>
          <ac:spMkLst>
            <pc:docMk/>
            <pc:sldMk cId="3766994794" sldId="2102"/>
            <ac:spMk id="7" creationId="{149128CE-9E91-0D4B-8361-2C7D3F3E11BA}"/>
          </ac:spMkLst>
        </pc:spChg>
        <pc:spChg chg="add del">
          <ac:chgData name="Sharon, Guni" userId="fad1fcbc-a203-42a6-b6e2-a56343780ca6" providerId="ADAL" clId="{F251E69A-A25B-6C44-80D8-937D964A8F65}" dt="2021-10-18T20:10:18.575" v="4553" actId="478"/>
          <ac:spMkLst>
            <pc:docMk/>
            <pc:sldMk cId="3766994794" sldId="2102"/>
            <ac:spMk id="9" creationId="{8D265285-9C66-3948-9E91-A9A1E3C9BCE5}"/>
          </ac:spMkLst>
        </pc:spChg>
        <pc:spChg chg="mod">
          <ac:chgData name="Sharon, Guni" userId="fad1fcbc-a203-42a6-b6e2-a56343780ca6" providerId="ADAL" clId="{F251E69A-A25B-6C44-80D8-937D964A8F65}" dt="2021-10-18T20:08:39.280" v="4395" actId="208"/>
          <ac:spMkLst>
            <pc:docMk/>
            <pc:sldMk cId="3766994794" sldId="2102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08:39.280" v="4395" actId="208"/>
          <ac:spMkLst>
            <pc:docMk/>
            <pc:sldMk cId="3766994794" sldId="2102"/>
            <ac:spMk id="12" creationId="{B4BE3FCF-123E-4843-8683-23D6D9C6C515}"/>
          </ac:spMkLst>
        </pc:spChg>
        <pc:spChg chg="add mod">
          <ac:chgData name="Sharon, Guni" userId="fad1fcbc-a203-42a6-b6e2-a56343780ca6" providerId="ADAL" clId="{F251E69A-A25B-6C44-80D8-937D964A8F65}" dt="2021-10-18T20:10:47.375" v="4566" actId="1038"/>
          <ac:spMkLst>
            <pc:docMk/>
            <pc:sldMk cId="3766994794" sldId="2102"/>
            <ac:spMk id="13" creationId="{0FBB2EC7-AD14-8C4D-9DFF-0BC5498258FA}"/>
          </ac:spMkLst>
        </pc:spChg>
        <pc:grpChg chg="add del">
          <ac:chgData name="Sharon, Guni" userId="fad1fcbc-a203-42a6-b6e2-a56343780ca6" providerId="ADAL" clId="{F251E69A-A25B-6C44-80D8-937D964A8F65}" dt="2021-10-18T20:05:14.602" v="4192" actId="478"/>
          <ac:grpSpMkLst>
            <pc:docMk/>
            <pc:sldMk cId="3766994794" sldId="2102"/>
            <ac:grpSpMk id="8" creationId="{24FB8EB4-A287-3147-BF88-A38280D32307}"/>
          </ac:grpSpMkLst>
        </pc:grpChg>
        <pc:grpChg chg="add mod">
          <ac:chgData name="Sharon, Guni" userId="fad1fcbc-a203-42a6-b6e2-a56343780ca6" providerId="ADAL" clId="{F251E69A-A25B-6C44-80D8-937D964A8F65}" dt="2021-10-18T20:04:34.861" v="4189" actId="1037"/>
          <ac:grpSpMkLst>
            <pc:docMk/>
            <pc:sldMk cId="3766994794" sldId="2102"/>
            <ac:grpSpMk id="10" creationId="{D2649209-BCF4-784D-BE50-B27748DA7FDD}"/>
          </ac:grpSpMkLst>
        </pc:grpChg>
        <pc:picChg chg="add mod">
          <ac:chgData name="Sharon, Guni" userId="fad1fcbc-a203-42a6-b6e2-a56343780ca6" providerId="ADAL" clId="{F251E69A-A25B-6C44-80D8-937D964A8F65}" dt="2021-10-18T20:05:25.482" v="4193" actId="732"/>
          <ac:picMkLst>
            <pc:docMk/>
            <pc:sldMk cId="3766994794" sldId="2102"/>
            <ac:picMk id="2050" creationId="{8727E68B-AEA0-AE47-8C6B-439F9F15BA1E}"/>
          </ac:picMkLst>
        </pc:picChg>
      </pc:sldChg>
      <pc:sldChg chg="addSp delSp modSp add mod modAnim">
        <pc:chgData name="Sharon, Guni" userId="fad1fcbc-a203-42a6-b6e2-a56343780ca6" providerId="ADAL" clId="{F251E69A-A25B-6C44-80D8-937D964A8F65}" dt="2021-10-21T19:25:26.003" v="6267" actId="20577"/>
        <pc:sldMkLst>
          <pc:docMk/>
          <pc:sldMk cId="1971855108" sldId="2103"/>
        </pc:sldMkLst>
        <pc:spChg chg="add del mod">
          <ac:chgData name="Sharon, Guni" userId="fad1fcbc-a203-42a6-b6e2-a56343780ca6" providerId="ADAL" clId="{F251E69A-A25B-6C44-80D8-937D964A8F65}" dt="2021-10-18T20:12:24.553" v="4587" actId="478"/>
          <ac:spMkLst>
            <pc:docMk/>
            <pc:sldMk cId="1971855108" sldId="2103"/>
            <ac:spMk id="5" creationId="{1A3097AA-4750-134D-86B8-4913017A720B}"/>
          </ac:spMkLst>
        </pc:spChg>
        <pc:spChg chg="mod">
          <ac:chgData name="Sharon, Guni" userId="fad1fcbc-a203-42a6-b6e2-a56343780ca6" providerId="ADAL" clId="{F251E69A-A25B-6C44-80D8-937D964A8F65}" dt="2021-10-18T20:12:06.951" v="4575" actId="208"/>
          <ac:spMkLst>
            <pc:docMk/>
            <pc:sldMk cId="1971855108" sldId="2103"/>
            <ac:spMk id="6" creationId="{181D74E5-3F89-B74D-AF42-83345665C48A}"/>
          </ac:spMkLst>
        </pc:spChg>
        <pc:spChg chg="mod">
          <ac:chgData name="Sharon, Guni" userId="fad1fcbc-a203-42a6-b6e2-a56343780ca6" providerId="ADAL" clId="{F251E69A-A25B-6C44-80D8-937D964A8F65}" dt="2021-10-18T20:12:06.951" v="4575" actId="208"/>
          <ac:spMkLst>
            <pc:docMk/>
            <pc:sldMk cId="1971855108" sldId="2103"/>
            <ac:spMk id="7" creationId="{149128CE-9E91-0D4B-8361-2C7D3F3E11BA}"/>
          </ac:spMkLst>
        </pc:spChg>
        <pc:spChg chg="add mod">
          <ac:chgData name="Sharon, Guni" userId="fad1fcbc-a203-42a6-b6e2-a56343780ca6" providerId="ADAL" clId="{F251E69A-A25B-6C44-80D8-937D964A8F65}" dt="2021-10-21T19:25:26.003" v="6267" actId="20577"/>
          <ac:spMkLst>
            <pc:docMk/>
            <pc:sldMk cId="1971855108" sldId="2103"/>
            <ac:spMk id="9" creationId="{12713E9F-B7DE-8B40-8CA7-D8B413A21D0D}"/>
          </ac:spMkLst>
        </pc:spChg>
        <pc:spChg chg="mod">
          <ac:chgData name="Sharon, Guni" userId="fad1fcbc-a203-42a6-b6e2-a56343780ca6" providerId="ADAL" clId="{F251E69A-A25B-6C44-80D8-937D964A8F65}" dt="2021-10-18T20:11:36.131" v="4571" actId="208"/>
          <ac:spMkLst>
            <pc:docMk/>
            <pc:sldMk cId="1971855108" sldId="2103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11:36.131" v="4571" actId="208"/>
          <ac:spMkLst>
            <pc:docMk/>
            <pc:sldMk cId="1971855108" sldId="2103"/>
            <ac:spMk id="12" creationId="{B4BE3FCF-123E-4843-8683-23D6D9C6C515}"/>
          </ac:spMkLst>
        </pc:spChg>
        <pc:spChg chg="add mod">
          <ac:chgData name="Sharon, Guni" userId="fad1fcbc-a203-42a6-b6e2-a56343780ca6" providerId="ADAL" clId="{F251E69A-A25B-6C44-80D8-937D964A8F65}" dt="2021-10-18T20:15:10.406" v="4673" actId="1037"/>
          <ac:spMkLst>
            <pc:docMk/>
            <pc:sldMk cId="1971855108" sldId="2103"/>
            <ac:spMk id="14" creationId="{CFA14163-F4A9-3F42-A233-2F1DD665177D}"/>
          </ac:spMkLst>
        </pc:spChg>
      </pc:sldChg>
      <pc:sldChg chg="addSp modSp add mod">
        <pc:chgData name="Sharon, Guni" userId="fad1fcbc-a203-42a6-b6e2-a56343780ca6" providerId="ADAL" clId="{F251E69A-A25B-6C44-80D8-937D964A8F65}" dt="2021-10-18T20:16:31.806" v="4697" actId="1076"/>
        <pc:sldMkLst>
          <pc:docMk/>
          <pc:sldMk cId="852579801" sldId="2104"/>
        </pc:sldMkLst>
        <pc:spChg chg="add mod">
          <ac:chgData name="Sharon, Guni" userId="fad1fcbc-a203-42a6-b6e2-a56343780ca6" providerId="ADAL" clId="{F251E69A-A25B-6C44-80D8-937D964A8F65}" dt="2021-10-18T20:16:31.806" v="4697" actId="1076"/>
          <ac:spMkLst>
            <pc:docMk/>
            <pc:sldMk cId="852579801" sldId="2104"/>
            <ac:spMk id="5" creationId="{B2C6B314-B106-5D40-B475-DCDEDB3F62D9}"/>
          </ac:spMkLst>
        </pc:spChg>
        <pc:spChg chg="mod">
          <ac:chgData name="Sharon, Guni" userId="fad1fcbc-a203-42a6-b6e2-a56343780ca6" providerId="ADAL" clId="{F251E69A-A25B-6C44-80D8-937D964A8F65}" dt="2021-10-18T20:11:50.473" v="4574" actId="208"/>
          <ac:spMkLst>
            <pc:docMk/>
            <pc:sldMk cId="852579801" sldId="2104"/>
            <ac:spMk id="6" creationId="{181D74E5-3F89-B74D-AF42-83345665C48A}"/>
          </ac:spMkLst>
        </pc:spChg>
        <pc:spChg chg="mod">
          <ac:chgData name="Sharon, Guni" userId="fad1fcbc-a203-42a6-b6e2-a56343780ca6" providerId="ADAL" clId="{F251E69A-A25B-6C44-80D8-937D964A8F65}" dt="2021-10-18T20:11:50.473" v="4574" actId="208"/>
          <ac:spMkLst>
            <pc:docMk/>
            <pc:sldMk cId="852579801" sldId="2104"/>
            <ac:spMk id="7" creationId="{149128CE-9E91-0D4B-8361-2C7D3F3E11BA}"/>
          </ac:spMkLst>
        </pc:spChg>
        <pc:spChg chg="mod">
          <ac:chgData name="Sharon, Guni" userId="fad1fcbc-a203-42a6-b6e2-a56343780ca6" providerId="ADAL" clId="{F251E69A-A25B-6C44-80D8-937D964A8F65}" dt="2021-10-18T20:11:42.640" v="4572" actId="208"/>
          <ac:spMkLst>
            <pc:docMk/>
            <pc:sldMk cId="852579801" sldId="2104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11:46.472" v="4573" actId="208"/>
          <ac:spMkLst>
            <pc:docMk/>
            <pc:sldMk cId="852579801" sldId="2104"/>
            <ac:spMk id="12" creationId="{B4BE3FCF-123E-4843-8683-23D6D9C6C515}"/>
          </ac:spMkLst>
        </pc:spChg>
      </pc:sldChg>
      <pc:sldChg chg="addSp delSp modSp new mod">
        <pc:chgData name="Sharon, Guni" userId="fad1fcbc-a203-42a6-b6e2-a56343780ca6" providerId="ADAL" clId="{F251E69A-A25B-6C44-80D8-937D964A8F65}" dt="2021-10-18T20:47:46.557" v="4891" actId="1076"/>
        <pc:sldMkLst>
          <pc:docMk/>
          <pc:sldMk cId="1327215897" sldId="2105"/>
        </pc:sldMkLst>
        <pc:spChg chg="mod">
          <ac:chgData name="Sharon, Guni" userId="fad1fcbc-a203-42a6-b6e2-a56343780ca6" providerId="ADAL" clId="{F251E69A-A25B-6C44-80D8-937D964A8F65}" dt="2021-10-18T20:17:57.872" v="4738" actId="20577"/>
          <ac:spMkLst>
            <pc:docMk/>
            <pc:sldMk cId="1327215897" sldId="2105"/>
            <ac:spMk id="2" creationId="{23BA0331-5FA6-2C4E-AC67-7F98ECA906B2}"/>
          </ac:spMkLst>
        </pc:spChg>
        <pc:spChg chg="mod">
          <ac:chgData name="Sharon, Guni" userId="fad1fcbc-a203-42a6-b6e2-a56343780ca6" providerId="ADAL" clId="{F251E69A-A25B-6C44-80D8-937D964A8F65}" dt="2021-10-18T20:40:45.789" v="4833" actId="20577"/>
          <ac:spMkLst>
            <pc:docMk/>
            <pc:sldMk cId="1327215897" sldId="2105"/>
            <ac:spMk id="3" creationId="{5FA10A8B-F51C-1743-ADD7-BC114C8665FE}"/>
          </ac:spMkLst>
        </pc:spChg>
        <pc:spChg chg="add mod">
          <ac:chgData name="Sharon, Guni" userId="fad1fcbc-a203-42a6-b6e2-a56343780ca6" providerId="ADAL" clId="{F251E69A-A25B-6C44-80D8-937D964A8F65}" dt="2021-10-18T20:47:46.557" v="4891" actId="1076"/>
          <ac:spMkLst>
            <pc:docMk/>
            <pc:sldMk cId="1327215897" sldId="2105"/>
            <ac:spMk id="6" creationId="{209AF7E9-0422-1444-ACA7-EDD55DC30B9F}"/>
          </ac:spMkLst>
        </pc:spChg>
        <pc:spChg chg="add del mod">
          <ac:chgData name="Sharon, Guni" userId="fad1fcbc-a203-42a6-b6e2-a56343780ca6" providerId="ADAL" clId="{F251E69A-A25B-6C44-80D8-937D964A8F65}" dt="2021-10-18T20:43:54.343" v="4877"/>
          <ac:spMkLst>
            <pc:docMk/>
            <pc:sldMk cId="1327215897" sldId="2105"/>
            <ac:spMk id="7" creationId="{82273D96-92A9-A440-A3A7-BC4F8C141D4A}"/>
          </ac:spMkLst>
        </pc:spChg>
        <pc:picChg chg="add del mod">
          <ac:chgData name="Sharon, Guni" userId="fad1fcbc-a203-42a6-b6e2-a56343780ca6" providerId="ADAL" clId="{F251E69A-A25B-6C44-80D8-937D964A8F65}" dt="2021-10-18T20:43:11.429" v="4856" actId="478"/>
          <ac:picMkLst>
            <pc:docMk/>
            <pc:sldMk cId="1327215897" sldId="2105"/>
            <ac:picMk id="5" creationId="{40248213-355F-8841-9FBF-BEAABA1C5C11}"/>
          </ac:picMkLst>
        </pc:picChg>
        <pc:picChg chg="add mod">
          <ac:chgData name="Sharon, Guni" userId="fad1fcbc-a203-42a6-b6e2-a56343780ca6" providerId="ADAL" clId="{F251E69A-A25B-6C44-80D8-937D964A8F65}" dt="2021-10-18T20:43:17.779" v="4859" actId="1076"/>
          <ac:picMkLst>
            <pc:docMk/>
            <pc:sldMk cId="1327215897" sldId="2105"/>
            <ac:picMk id="6146" creationId="{62121A07-6C7E-9944-8048-4A66744377BA}"/>
          </ac:picMkLst>
        </pc:picChg>
        <pc:cxnChg chg="add mod">
          <ac:chgData name="Sharon, Guni" userId="fad1fcbc-a203-42a6-b6e2-a56343780ca6" providerId="ADAL" clId="{F251E69A-A25B-6C44-80D8-937D964A8F65}" dt="2021-10-18T20:44:07.916" v="4879" actId="208"/>
          <ac:cxnSpMkLst>
            <pc:docMk/>
            <pc:sldMk cId="1327215897" sldId="2105"/>
            <ac:cxnSpMk id="9" creationId="{C0262551-A9DF-AC4B-BEFA-6BCEAFCE4AB3}"/>
          </ac:cxnSpMkLst>
        </pc:cxnChg>
      </pc:sldChg>
      <pc:sldChg chg="addSp delSp modSp new">
        <pc:chgData name="Sharon, Guni" userId="fad1fcbc-a203-42a6-b6e2-a56343780ca6" providerId="ADAL" clId="{F251E69A-A25B-6C44-80D8-937D964A8F65}" dt="2021-10-18T20:43:06.827" v="4855" actId="1076"/>
        <pc:sldMkLst>
          <pc:docMk/>
          <pc:sldMk cId="3506545732" sldId="2106"/>
        </pc:sldMkLst>
        <pc:picChg chg="add del">
          <ac:chgData name="Sharon, Guni" userId="fad1fcbc-a203-42a6-b6e2-a56343780ca6" providerId="ADAL" clId="{F251E69A-A25B-6C44-80D8-937D964A8F65}" dt="2021-10-18T20:42:58.887" v="4853" actId="478"/>
          <ac:picMkLst>
            <pc:docMk/>
            <pc:sldMk cId="3506545732" sldId="2106"/>
            <ac:picMk id="5122" creationId="{25F287C1-A256-6A4B-8050-8DD2055372EF}"/>
          </ac:picMkLst>
        </pc:picChg>
        <pc:picChg chg="add mod">
          <ac:chgData name="Sharon, Guni" userId="fad1fcbc-a203-42a6-b6e2-a56343780ca6" providerId="ADAL" clId="{F251E69A-A25B-6C44-80D8-937D964A8F65}" dt="2021-10-18T20:43:06.827" v="4855" actId="1076"/>
          <ac:picMkLst>
            <pc:docMk/>
            <pc:sldMk cId="3506545732" sldId="2106"/>
            <ac:picMk id="5124" creationId="{E4E5755D-8CE7-7A41-9CCF-3F3FFAB3E7BD}"/>
          </ac:picMkLst>
        </pc:picChg>
      </pc:sldChg>
      <pc:sldChg chg="addSp delSp modSp new mod">
        <pc:chgData name="Sharon, Guni" userId="fad1fcbc-a203-42a6-b6e2-a56343780ca6" providerId="ADAL" clId="{F251E69A-A25B-6C44-80D8-937D964A8F65}" dt="2021-10-19T19:22:45.950" v="5945"/>
        <pc:sldMkLst>
          <pc:docMk/>
          <pc:sldMk cId="1789971805" sldId="2107"/>
        </pc:sldMkLst>
        <pc:spChg chg="mod">
          <ac:chgData name="Sharon, Guni" userId="fad1fcbc-a203-42a6-b6e2-a56343780ca6" providerId="ADAL" clId="{F251E69A-A25B-6C44-80D8-937D964A8F65}" dt="2021-10-18T20:53:07.025" v="4913"/>
          <ac:spMkLst>
            <pc:docMk/>
            <pc:sldMk cId="1789971805" sldId="2107"/>
            <ac:spMk id="2" creationId="{C0788AA7-32F2-754B-AD4A-C367B9548A7A}"/>
          </ac:spMkLst>
        </pc:spChg>
        <pc:spChg chg="mod">
          <ac:chgData name="Sharon, Guni" userId="fad1fcbc-a203-42a6-b6e2-a56343780ca6" providerId="ADAL" clId="{F251E69A-A25B-6C44-80D8-937D964A8F65}" dt="2021-10-19T19:22:45.950" v="5945"/>
          <ac:spMkLst>
            <pc:docMk/>
            <pc:sldMk cId="1789971805" sldId="2107"/>
            <ac:spMk id="3" creationId="{2E28891E-C2E1-8241-A30F-0B8D0D5FAE73}"/>
          </ac:spMkLst>
        </pc:spChg>
        <pc:spChg chg="add mod">
          <ac:chgData name="Sharon, Guni" userId="fad1fcbc-a203-42a6-b6e2-a56343780ca6" providerId="ADAL" clId="{F251E69A-A25B-6C44-80D8-937D964A8F65}" dt="2021-10-18T20:58:47.460" v="5154" actId="1076"/>
          <ac:spMkLst>
            <pc:docMk/>
            <pc:sldMk cId="1789971805" sldId="2107"/>
            <ac:spMk id="5" creationId="{D8550B55-4D77-D245-80D9-CD6C5ED414DC}"/>
          </ac:spMkLst>
        </pc:spChg>
        <pc:spChg chg="add del mod">
          <ac:chgData name="Sharon, Guni" userId="fad1fcbc-a203-42a6-b6e2-a56343780ca6" providerId="ADAL" clId="{F251E69A-A25B-6C44-80D8-937D964A8F65}" dt="2021-10-18T20:58:55.180" v="5156" actId="14100"/>
          <ac:spMkLst>
            <pc:docMk/>
            <pc:sldMk cId="1789971805" sldId="2107"/>
            <ac:spMk id="6" creationId="{FB52B19F-0AE1-CA43-BC59-04F99CDCF859}"/>
          </ac:spMkLst>
        </pc:spChg>
        <pc:spChg chg="add mod">
          <ac:chgData name="Sharon, Guni" userId="fad1fcbc-a203-42a6-b6e2-a56343780ca6" providerId="ADAL" clId="{F251E69A-A25B-6C44-80D8-937D964A8F65}" dt="2021-10-18T20:58:45.654" v="5153" actId="1076"/>
          <ac:spMkLst>
            <pc:docMk/>
            <pc:sldMk cId="1789971805" sldId="2107"/>
            <ac:spMk id="7" creationId="{721EA4AC-5D9D-7A44-9724-E4AE42CFB2A7}"/>
          </ac:spMkLst>
        </pc:spChg>
        <pc:grpChg chg="add mod">
          <ac:chgData name="Sharon, Guni" userId="fad1fcbc-a203-42a6-b6e2-a56343780ca6" providerId="ADAL" clId="{F251E69A-A25B-6C44-80D8-937D964A8F65}" dt="2021-10-18T21:27:47.882" v="5294" actId="1076"/>
          <ac:grpSpMkLst>
            <pc:docMk/>
            <pc:sldMk cId="1789971805" sldId="2107"/>
            <ac:grpSpMk id="8" creationId="{E912F0E1-0210-154B-90C4-88CA352D2639}"/>
          </ac:grpSpMkLst>
        </pc:grpChg>
        <pc:picChg chg="add mod">
          <ac:chgData name="Sharon, Guni" userId="fad1fcbc-a203-42a6-b6e2-a56343780ca6" providerId="ADAL" clId="{F251E69A-A25B-6C44-80D8-937D964A8F65}" dt="2021-10-19T19:22:37.390" v="5944" actId="167"/>
          <ac:picMkLst>
            <pc:docMk/>
            <pc:sldMk cId="1789971805" sldId="2107"/>
            <ac:picMk id="7170" creationId="{F3150C9C-D026-A74A-BF5C-32DBEC0A7896}"/>
          </ac:picMkLst>
        </pc:picChg>
      </pc:sldChg>
      <pc:sldChg chg="addSp modSp new mod modAnim">
        <pc:chgData name="Sharon, Guni" userId="fad1fcbc-a203-42a6-b6e2-a56343780ca6" providerId="ADAL" clId="{F251E69A-A25B-6C44-80D8-937D964A8F65}" dt="2021-10-26T20:40:55.292" v="6727" actId="207"/>
        <pc:sldMkLst>
          <pc:docMk/>
          <pc:sldMk cId="2257287326" sldId="2108"/>
        </pc:sldMkLst>
        <pc:spChg chg="mod">
          <ac:chgData name="Sharon, Guni" userId="fad1fcbc-a203-42a6-b6e2-a56343780ca6" providerId="ADAL" clId="{F251E69A-A25B-6C44-80D8-937D964A8F65}" dt="2021-10-18T21:36:42.727" v="5390"/>
          <ac:spMkLst>
            <pc:docMk/>
            <pc:sldMk cId="2257287326" sldId="2108"/>
            <ac:spMk id="2" creationId="{101AD50F-09DA-454E-9A26-7E03B771C150}"/>
          </ac:spMkLst>
        </pc:spChg>
        <pc:spChg chg="mod">
          <ac:chgData name="Sharon, Guni" userId="fad1fcbc-a203-42a6-b6e2-a56343780ca6" providerId="ADAL" clId="{F251E69A-A25B-6C44-80D8-937D964A8F65}" dt="2021-10-26T20:40:55.292" v="6727" actId="207"/>
          <ac:spMkLst>
            <pc:docMk/>
            <pc:sldMk cId="2257287326" sldId="2108"/>
            <ac:spMk id="3" creationId="{CF1B8B6D-E2D6-6B46-ADA7-6EA65F72571C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6" creationId="{5F5CAA6C-2592-6E41-98E2-7DA98C272DDF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7" creationId="{86CDC0A6-0200-0E41-8D97-A0689CB20EBB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8" creationId="{66D9D383-30D0-6A40-A75B-7D2281BF650D}"/>
          </ac:spMkLst>
        </pc:spChg>
        <pc:grpChg chg="add mod">
          <ac:chgData name="Sharon, Guni" userId="fad1fcbc-a203-42a6-b6e2-a56343780ca6" providerId="ADAL" clId="{F251E69A-A25B-6C44-80D8-937D964A8F65}" dt="2021-10-18T21:36:53.094" v="5391"/>
          <ac:grpSpMkLst>
            <pc:docMk/>
            <pc:sldMk cId="2257287326" sldId="2108"/>
            <ac:grpSpMk id="5" creationId="{DF4BEB2F-87EF-7940-AC07-EAB4C04CD0B8}"/>
          </ac:grpSpMkLst>
        </pc:grpChg>
      </pc:sldChg>
      <pc:sldChg chg="add">
        <pc:chgData name="Sharon, Guni" userId="fad1fcbc-a203-42a6-b6e2-a56343780ca6" providerId="ADAL" clId="{F251E69A-A25B-6C44-80D8-937D964A8F65}" dt="2021-10-19T19:28:01.080" v="5947"/>
        <pc:sldMkLst>
          <pc:docMk/>
          <pc:sldMk cId="1185392346" sldId="2109"/>
        </pc:sldMkLst>
      </pc:sldChg>
      <pc:sldChg chg="modSp add mod">
        <pc:chgData name="Sharon, Guni" userId="fad1fcbc-a203-42a6-b6e2-a56343780ca6" providerId="ADAL" clId="{F251E69A-A25B-6C44-80D8-937D964A8F65}" dt="2021-10-26T14:21:45.256" v="6713" actId="20577"/>
        <pc:sldMkLst>
          <pc:docMk/>
          <pc:sldMk cId="2107269871" sldId="2110"/>
        </pc:sldMkLst>
        <pc:spChg chg="mod">
          <ac:chgData name="Sharon, Guni" userId="fad1fcbc-a203-42a6-b6e2-a56343780ca6" providerId="ADAL" clId="{F251E69A-A25B-6C44-80D8-937D964A8F65}" dt="2021-10-26T14:21:45.256" v="6713" actId="20577"/>
          <ac:spMkLst>
            <pc:docMk/>
            <pc:sldMk cId="2107269871" sldId="2110"/>
            <ac:spMk id="3" creationId="{04D32D77-2D21-BC4C-9641-6763E391925D}"/>
          </ac:spMkLst>
        </pc:spChg>
      </pc:sldChg>
      <pc:sldChg chg="modSp new mod">
        <pc:chgData name="Sharon, Guni" userId="fad1fcbc-a203-42a6-b6e2-a56343780ca6" providerId="ADAL" clId="{F251E69A-A25B-6C44-80D8-937D964A8F65}" dt="2021-10-21T19:04:49.619" v="6261" actId="207"/>
        <pc:sldMkLst>
          <pc:docMk/>
          <pc:sldMk cId="1602586446" sldId="2111"/>
        </pc:sldMkLst>
        <pc:spChg chg="mod">
          <ac:chgData name="Sharon, Guni" userId="fad1fcbc-a203-42a6-b6e2-a56343780ca6" providerId="ADAL" clId="{F251E69A-A25B-6C44-80D8-937D964A8F65}" dt="2021-10-21T18:56:45.850" v="6071"/>
          <ac:spMkLst>
            <pc:docMk/>
            <pc:sldMk cId="1602586446" sldId="2111"/>
            <ac:spMk id="2" creationId="{07BE0033-78DC-0B42-B0F0-94112F5A25F7}"/>
          </ac:spMkLst>
        </pc:spChg>
        <pc:spChg chg="mod">
          <ac:chgData name="Sharon, Guni" userId="fad1fcbc-a203-42a6-b6e2-a56343780ca6" providerId="ADAL" clId="{F251E69A-A25B-6C44-80D8-937D964A8F65}" dt="2021-10-21T19:04:49.619" v="6261" actId="207"/>
          <ac:spMkLst>
            <pc:docMk/>
            <pc:sldMk cId="1602586446" sldId="2111"/>
            <ac:spMk id="3" creationId="{28703E4D-1797-8C4A-BE75-81E0949248C0}"/>
          </ac:spMkLst>
        </pc:spChg>
      </pc:sldChg>
    </pc:docChg>
  </pc:docChgLst>
  <pc:docChgLst>
    <pc:chgData name="Sharon, Guni" userId="fad1fcbc-a203-42a6-b6e2-a56343780ca6" providerId="ADAL" clId="{6440DA26-3F97-7C46-B44E-DDF90D3E1287}"/>
    <pc:docChg chg="custSel addSld modSld">
      <pc:chgData name="Sharon, Guni" userId="fad1fcbc-a203-42a6-b6e2-a56343780ca6" providerId="ADAL" clId="{6440DA26-3F97-7C46-B44E-DDF90D3E1287}" dt="2021-08-20T17:26:54.437" v="2353"/>
      <pc:docMkLst>
        <pc:docMk/>
      </pc:docMkLst>
      <pc:sldChg chg="modSp mod">
        <pc:chgData name="Sharon, Guni" userId="fad1fcbc-a203-42a6-b6e2-a56343780ca6" providerId="ADAL" clId="{6440DA26-3F97-7C46-B44E-DDF90D3E1287}" dt="2021-08-20T17:25:56.394" v="2343" actId="20577"/>
        <pc:sldMkLst>
          <pc:docMk/>
          <pc:sldMk cId="3158064701" sldId="489"/>
        </pc:sldMkLst>
        <pc:spChg chg="mod">
          <ac:chgData name="Sharon, Guni" userId="fad1fcbc-a203-42a6-b6e2-a56343780ca6" providerId="ADAL" clId="{6440DA26-3F97-7C46-B44E-DDF90D3E1287}" dt="2021-08-20T17:25:56.394" v="2343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new mod">
        <pc:chgData name="Sharon, Guni" userId="fad1fcbc-a203-42a6-b6e2-a56343780ca6" providerId="ADAL" clId="{6440DA26-3F97-7C46-B44E-DDF90D3E1287}" dt="2021-08-18T18:48:22.258" v="376" actId="20577"/>
        <pc:sldMkLst>
          <pc:docMk/>
          <pc:sldMk cId="1060139685" sldId="2056"/>
        </pc:sldMkLst>
        <pc:spChg chg="mod">
          <ac:chgData name="Sharon, Guni" userId="fad1fcbc-a203-42a6-b6e2-a56343780ca6" providerId="ADAL" clId="{6440DA26-3F97-7C46-B44E-DDF90D3E1287}" dt="2021-08-18T18:34:51.183" v="32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6440DA26-3F97-7C46-B44E-DDF90D3E1287}" dt="2021-08-18T18:48:22.258" v="376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addSp delSp modSp new mod">
        <pc:chgData name="Sharon, Guni" userId="fad1fcbc-a203-42a6-b6e2-a56343780ca6" providerId="ADAL" clId="{6440DA26-3F97-7C46-B44E-DDF90D3E1287}" dt="2021-08-18T19:05:34.449" v="660" actId="20577"/>
        <pc:sldMkLst>
          <pc:docMk/>
          <pc:sldMk cId="3041207948" sldId="2057"/>
        </pc:sldMkLst>
        <pc:spChg chg="mod">
          <ac:chgData name="Sharon, Guni" userId="fad1fcbc-a203-42a6-b6e2-a56343780ca6" providerId="ADAL" clId="{6440DA26-3F97-7C46-B44E-DDF90D3E1287}" dt="2021-08-18T18:49:11.920" v="395" actId="20577"/>
          <ac:spMkLst>
            <pc:docMk/>
            <pc:sldMk cId="3041207948" sldId="2057"/>
            <ac:spMk id="2" creationId="{E30F812D-392A-CA4A-8B81-06C690BD5F77}"/>
          </ac:spMkLst>
        </pc:spChg>
        <pc:spChg chg="mod">
          <ac:chgData name="Sharon, Guni" userId="fad1fcbc-a203-42a6-b6e2-a56343780ca6" providerId="ADAL" clId="{6440DA26-3F97-7C46-B44E-DDF90D3E1287}" dt="2021-08-18T19:05:34.449" v="660" actId="20577"/>
          <ac:spMkLst>
            <pc:docMk/>
            <pc:sldMk cId="3041207948" sldId="2057"/>
            <ac:spMk id="3" creationId="{1F6002B6-A49C-A040-814C-CABC815EC0E6}"/>
          </ac:spMkLst>
        </pc:spChg>
        <pc:picChg chg="add del mod">
          <ac:chgData name="Sharon, Guni" userId="fad1fcbc-a203-42a6-b6e2-a56343780ca6" providerId="ADAL" clId="{6440DA26-3F97-7C46-B44E-DDF90D3E1287}" dt="2021-08-18T18:55:47.707" v="497" actId="478"/>
          <ac:picMkLst>
            <pc:docMk/>
            <pc:sldMk cId="3041207948" sldId="2057"/>
            <ac:picMk id="1026" creationId="{A7BEDA2E-6A8C-5B45-9954-D78028255B0E}"/>
          </ac:picMkLst>
        </pc:picChg>
        <pc:picChg chg="add mod">
          <ac:chgData name="Sharon, Guni" userId="fad1fcbc-a203-42a6-b6e2-a56343780ca6" providerId="ADAL" clId="{6440DA26-3F97-7C46-B44E-DDF90D3E1287}" dt="2021-08-18T18:59:26.519" v="635" actId="1076"/>
          <ac:picMkLst>
            <pc:docMk/>
            <pc:sldMk cId="3041207948" sldId="2057"/>
            <ac:picMk id="1028" creationId="{812A6F0E-359C-3247-8C1C-5D513485BA34}"/>
          </ac:picMkLst>
        </pc:picChg>
      </pc:sldChg>
      <pc:sldChg chg="addSp modSp new mod">
        <pc:chgData name="Sharon, Guni" userId="fad1fcbc-a203-42a6-b6e2-a56343780ca6" providerId="ADAL" clId="{6440DA26-3F97-7C46-B44E-DDF90D3E1287}" dt="2021-08-18T19:23:39.198" v="1140"/>
        <pc:sldMkLst>
          <pc:docMk/>
          <pc:sldMk cId="1942344264" sldId="2058"/>
        </pc:sldMkLst>
        <pc:spChg chg="mod">
          <ac:chgData name="Sharon, Guni" userId="fad1fcbc-a203-42a6-b6e2-a56343780ca6" providerId="ADAL" clId="{6440DA26-3F97-7C46-B44E-DDF90D3E1287}" dt="2021-08-18T19:05:46.651" v="662"/>
          <ac:spMkLst>
            <pc:docMk/>
            <pc:sldMk cId="1942344264" sldId="2058"/>
            <ac:spMk id="2" creationId="{EC19CEFB-36B8-1E49-A670-A84F0D581134}"/>
          </ac:spMkLst>
        </pc:spChg>
        <pc:spChg chg="mod">
          <ac:chgData name="Sharon, Guni" userId="fad1fcbc-a203-42a6-b6e2-a56343780ca6" providerId="ADAL" clId="{6440DA26-3F97-7C46-B44E-DDF90D3E1287}" dt="2021-08-18T19:23:39.198" v="1140"/>
          <ac:spMkLst>
            <pc:docMk/>
            <pc:sldMk cId="1942344264" sldId="2058"/>
            <ac:spMk id="3" creationId="{C12E7C22-338A-814B-A881-F903673DDBFF}"/>
          </ac:spMkLst>
        </pc:spChg>
        <pc:picChg chg="add mod">
          <ac:chgData name="Sharon, Guni" userId="fad1fcbc-a203-42a6-b6e2-a56343780ca6" providerId="ADAL" clId="{6440DA26-3F97-7C46-B44E-DDF90D3E1287}" dt="2021-08-18T19:18:37.806" v="926" actId="1076"/>
          <ac:picMkLst>
            <pc:docMk/>
            <pc:sldMk cId="1942344264" sldId="2058"/>
            <ac:picMk id="6" creationId="{0EA9BE6B-6E46-4846-8C3F-BCEDC4E71636}"/>
          </ac:picMkLst>
        </pc:picChg>
      </pc:sldChg>
      <pc:sldChg chg="modSp new mod">
        <pc:chgData name="Sharon, Guni" userId="fad1fcbc-a203-42a6-b6e2-a56343780ca6" providerId="ADAL" clId="{6440DA26-3F97-7C46-B44E-DDF90D3E1287}" dt="2021-08-18T19:23:33.459" v="1139"/>
        <pc:sldMkLst>
          <pc:docMk/>
          <pc:sldMk cId="4177314565" sldId="2059"/>
        </pc:sldMkLst>
        <pc:spChg chg="mod">
          <ac:chgData name="Sharon, Guni" userId="fad1fcbc-a203-42a6-b6e2-a56343780ca6" providerId="ADAL" clId="{6440DA26-3F97-7C46-B44E-DDF90D3E1287}" dt="2021-08-18T19:19:39.216" v="974"/>
          <ac:spMkLst>
            <pc:docMk/>
            <pc:sldMk cId="4177314565" sldId="2059"/>
            <ac:spMk id="2" creationId="{BE10FD9E-0CA9-4946-A85A-2D11A0CC40E5}"/>
          </ac:spMkLst>
        </pc:spChg>
        <pc:spChg chg="mod">
          <ac:chgData name="Sharon, Guni" userId="fad1fcbc-a203-42a6-b6e2-a56343780ca6" providerId="ADAL" clId="{6440DA26-3F97-7C46-B44E-DDF90D3E1287}" dt="2021-08-18T19:23:33.459" v="1139"/>
          <ac:spMkLst>
            <pc:docMk/>
            <pc:sldMk cId="4177314565" sldId="2059"/>
            <ac:spMk id="3" creationId="{7039176C-6EB7-004A-B3B9-626F2F4FACA2}"/>
          </ac:spMkLst>
        </pc:spChg>
      </pc:sldChg>
      <pc:sldChg chg="addSp modSp new mod">
        <pc:chgData name="Sharon, Guni" userId="fad1fcbc-a203-42a6-b6e2-a56343780ca6" providerId="ADAL" clId="{6440DA26-3F97-7C46-B44E-DDF90D3E1287}" dt="2021-08-18T19:43:59.259" v="1422" actId="1076"/>
        <pc:sldMkLst>
          <pc:docMk/>
          <pc:sldMk cId="699438738" sldId="2060"/>
        </pc:sldMkLst>
        <pc:spChg chg="mod">
          <ac:chgData name="Sharon, Guni" userId="fad1fcbc-a203-42a6-b6e2-a56343780ca6" providerId="ADAL" clId="{6440DA26-3F97-7C46-B44E-DDF90D3E1287}" dt="2021-08-18T19:22:50.720" v="1131" actId="20577"/>
          <ac:spMkLst>
            <pc:docMk/>
            <pc:sldMk cId="699438738" sldId="2060"/>
            <ac:spMk id="2" creationId="{074948B2-AB37-DA4D-92C1-32665093820F}"/>
          </ac:spMkLst>
        </pc:spChg>
        <pc:spChg chg="mod">
          <ac:chgData name="Sharon, Guni" userId="fad1fcbc-a203-42a6-b6e2-a56343780ca6" providerId="ADAL" clId="{6440DA26-3F97-7C46-B44E-DDF90D3E1287}" dt="2021-08-18T19:35:45.897" v="1342" actId="20577"/>
          <ac:spMkLst>
            <pc:docMk/>
            <pc:sldMk cId="699438738" sldId="2060"/>
            <ac:spMk id="3" creationId="{AEEC6FFA-E024-7B49-B12F-D78BAE77FD4D}"/>
          </ac:spMkLst>
        </pc:spChg>
        <pc:spChg chg="add mod">
          <ac:chgData name="Sharon, Guni" userId="fad1fcbc-a203-42a6-b6e2-a56343780ca6" providerId="ADAL" clId="{6440DA26-3F97-7C46-B44E-DDF90D3E1287}" dt="2021-08-18T19:32:37.144" v="1273" actId="1036"/>
          <ac:spMkLst>
            <pc:docMk/>
            <pc:sldMk cId="699438738" sldId="2060"/>
            <ac:spMk id="5" creationId="{F8B9701B-64AD-CA47-B9E8-1BC9E9191D25}"/>
          </ac:spMkLst>
        </pc:spChg>
        <pc:spChg chg="add mod">
          <ac:chgData name="Sharon, Guni" userId="fad1fcbc-a203-42a6-b6e2-a56343780ca6" providerId="ADAL" clId="{6440DA26-3F97-7C46-B44E-DDF90D3E1287}" dt="2021-08-18T19:32:38.878" v="1274" actId="1076"/>
          <ac:spMkLst>
            <pc:docMk/>
            <pc:sldMk cId="699438738" sldId="2060"/>
            <ac:spMk id="6" creationId="{FF745208-9BA5-8F43-B320-50071D026FAA}"/>
          </ac:spMkLst>
        </pc:spChg>
        <pc:spChg chg="add mod">
          <ac:chgData name="Sharon, Guni" userId="fad1fcbc-a203-42a6-b6e2-a56343780ca6" providerId="ADAL" clId="{6440DA26-3F97-7C46-B44E-DDF90D3E1287}" dt="2021-08-18T19:32:54.655" v="1278" actId="1076"/>
          <ac:spMkLst>
            <pc:docMk/>
            <pc:sldMk cId="699438738" sldId="2060"/>
            <ac:spMk id="7" creationId="{BFB05BC6-00CC-514C-AF72-E0F0E6585DD4}"/>
          </ac:spMkLst>
        </pc:spChg>
        <pc:spChg chg="add mod">
          <ac:chgData name="Sharon, Guni" userId="fad1fcbc-a203-42a6-b6e2-a56343780ca6" providerId="ADAL" clId="{6440DA26-3F97-7C46-B44E-DDF90D3E1287}" dt="2021-08-18T19:32:59.791" v="1280" actId="1076"/>
          <ac:spMkLst>
            <pc:docMk/>
            <pc:sldMk cId="699438738" sldId="2060"/>
            <ac:spMk id="8" creationId="{EE8EECD8-C1AF-4F40-A8D5-AF47B1B1F8B2}"/>
          </ac:spMkLst>
        </pc:spChg>
        <pc:spChg chg="add mod">
          <ac:chgData name="Sharon, Guni" userId="fad1fcbc-a203-42a6-b6e2-a56343780ca6" providerId="ADAL" clId="{6440DA26-3F97-7C46-B44E-DDF90D3E1287}" dt="2021-08-18T19:43:59.259" v="1422" actId="1076"/>
          <ac:spMkLst>
            <pc:docMk/>
            <pc:sldMk cId="699438738" sldId="2060"/>
            <ac:spMk id="9" creationId="{3CD1AF8B-E1A2-734F-9273-A167AB05122F}"/>
          </ac:spMkLst>
        </pc:spChg>
      </pc:sldChg>
      <pc:sldChg chg="addSp modSp new mod">
        <pc:chgData name="Sharon, Guni" userId="fad1fcbc-a203-42a6-b6e2-a56343780ca6" providerId="ADAL" clId="{6440DA26-3F97-7C46-B44E-DDF90D3E1287}" dt="2021-08-20T17:26:46.997" v="2352" actId="5793"/>
        <pc:sldMkLst>
          <pc:docMk/>
          <pc:sldMk cId="2421843226" sldId="2061"/>
        </pc:sldMkLst>
        <pc:spChg chg="mod">
          <ac:chgData name="Sharon, Guni" userId="fad1fcbc-a203-42a6-b6e2-a56343780ca6" providerId="ADAL" clId="{6440DA26-3F97-7C46-B44E-DDF90D3E1287}" dt="2021-08-18T19:50:46.629" v="1489" actId="20577"/>
          <ac:spMkLst>
            <pc:docMk/>
            <pc:sldMk cId="2421843226" sldId="2061"/>
            <ac:spMk id="2" creationId="{9F508937-15FB-8543-A6BD-1931E81E7317}"/>
          </ac:spMkLst>
        </pc:spChg>
        <pc:spChg chg="mod">
          <ac:chgData name="Sharon, Guni" userId="fad1fcbc-a203-42a6-b6e2-a56343780ca6" providerId="ADAL" clId="{6440DA26-3F97-7C46-B44E-DDF90D3E1287}" dt="2021-08-20T16:58:27.923" v="2276"/>
          <ac:spMkLst>
            <pc:docMk/>
            <pc:sldMk cId="2421843226" sldId="2061"/>
            <ac:spMk id="3" creationId="{B396EEFD-D4C3-354A-8C36-3DE32AD2E9FF}"/>
          </ac:spMkLst>
        </pc:spChg>
        <pc:spChg chg="add mod">
          <ac:chgData name="Sharon, Guni" userId="fad1fcbc-a203-42a6-b6e2-a56343780ca6" providerId="ADAL" clId="{6440DA26-3F97-7C46-B44E-DDF90D3E1287}" dt="2021-08-20T17:26:46.997" v="2352" actId="5793"/>
          <ac:spMkLst>
            <pc:docMk/>
            <pc:sldMk cId="2421843226" sldId="2061"/>
            <ac:spMk id="5" creationId="{952DE8C9-0462-E045-8D72-D2C03BBC5FFC}"/>
          </ac:spMkLst>
        </pc:spChg>
      </pc:sldChg>
      <pc:sldChg chg="modSp new mod">
        <pc:chgData name="Sharon, Guni" userId="fad1fcbc-a203-42a6-b6e2-a56343780ca6" providerId="ADAL" clId="{6440DA26-3F97-7C46-B44E-DDF90D3E1287}" dt="2021-08-20T16:55:42.903" v="2267"/>
        <pc:sldMkLst>
          <pc:docMk/>
          <pc:sldMk cId="1473188645" sldId="2062"/>
        </pc:sldMkLst>
        <pc:spChg chg="mod">
          <ac:chgData name="Sharon, Guni" userId="fad1fcbc-a203-42a6-b6e2-a56343780ca6" providerId="ADAL" clId="{6440DA26-3F97-7C46-B44E-DDF90D3E1287}" dt="2021-08-18T19:58:04.846" v="1693" actId="20577"/>
          <ac:spMkLst>
            <pc:docMk/>
            <pc:sldMk cId="1473188645" sldId="2062"/>
            <ac:spMk id="2" creationId="{55456A33-95F7-1544-A7A5-D62D08615A10}"/>
          </ac:spMkLst>
        </pc:spChg>
        <pc:spChg chg="mod">
          <ac:chgData name="Sharon, Guni" userId="fad1fcbc-a203-42a6-b6e2-a56343780ca6" providerId="ADAL" clId="{6440DA26-3F97-7C46-B44E-DDF90D3E1287}" dt="2021-08-20T16:55:42.903" v="2267"/>
          <ac:spMkLst>
            <pc:docMk/>
            <pc:sldMk cId="1473188645" sldId="2062"/>
            <ac:spMk id="3" creationId="{B5159CD4-2B25-004C-B026-B250916BAE1D}"/>
          </ac:spMkLst>
        </pc:spChg>
      </pc:sldChg>
      <pc:sldChg chg="addSp modSp new mod">
        <pc:chgData name="Sharon, Guni" userId="fad1fcbc-a203-42a6-b6e2-a56343780ca6" providerId="ADAL" clId="{6440DA26-3F97-7C46-B44E-DDF90D3E1287}" dt="2021-08-18T20:31:11.371" v="2204" actId="20577"/>
        <pc:sldMkLst>
          <pc:docMk/>
          <pc:sldMk cId="3104384899" sldId="2063"/>
        </pc:sldMkLst>
        <pc:spChg chg="mod">
          <ac:chgData name="Sharon, Guni" userId="fad1fcbc-a203-42a6-b6e2-a56343780ca6" providerId="ADAL" clId="{6440DA26-3F97-7C46-B44E-DDF90D3E1287}" dt="2021-08-18T20:17:27.354" v="2077" actId="113"/>
          <ac:spMkLst>
            <pc:docMk/>
            <pc:sldMk cId="3104384899" sldId="2063"/>
            <ac:spMk id="2" creationId="{93C4C363-2564-2C48-9D90-13F7FC56BC88}"/>
          </ac:spMkLst>
        </pc:spChg>
        <pc:spChg chg="mod">
          <ac:chgData name="Sharon, Guni" userId="fad1fcbc-a203-42a6-b6e2-a56343780ca6" providerId="ADAL" clId="{6440DA26-3F97-7C46-B44E-DDF90D3E1287}" dt="2021-08-18T20:31:11.371" v="2204" actId="20577"/>
          <ac:spMkLst>
            <pc:docMk/>
            <pc:sldMk cId="3104384899" sldId="2063"/>
            <ac:spMk id="3" creationId="{F1CE8B7C-6ED0-A448-8D54-033FA5C5061F}"/>
          </ac:spMkLst>
        </pc:spChg>
        <pc:spChg chg="add mod">
          <ac:chgData name="Sharon, Guni" userId="fad1fcbc-a203-42a6-b6e2-a56343780ca6" providerId="ADAL" clId="{6440DA26-3F97-7C46-B44E-DDF90D3E1287}" dt="2021-08-18T20:27:19.378" v="2165" actId="1076"/>
          <ac:spMkLst>
            <pc:docMk/>
            <pc:sldMk cId="3104384899" sldId="2063"/>
            <ac:spMk id="5" creationId="{3ED8140C-DD58-5448-B841-5B0E8B4030DB}"/>
          </ac:spMkLst>
        </pc:spChg>
        <pc:spChg chg="add mod">
          <ac:chgData name="Sharon, Guni" userId="fad1fcbc-a203-42a6-b6e2-a56343780ca6" providerId="ADAL" clId="{6440DA26-3F97-7C46-B44E-DDF90D3E1287}" dt="2021-08-18T20:27:58.681" v="2169" actId="1582"/>
          <ac:spMkLst>
            <pc:docMk/>
            <pc:sldMk cId="3104384899" sldId="2063"/>
            <ac:spMk id="6" creationId="{A0B742D0-7EB1-4745-A14E-5D61F5C3B415}"/>
          </ac:spMkLst>
        </pc:spChg>
        <pc:spChg chg="add mod">
          <ac:chgData name="Sharon, Guni" userId="fad1fcbc-a203-42a6-b6e2-a56343780ca6" providerId="ADAL" clId="{6440DA26-3F97-7C46-B44E-DDF90D3E1287}" dt="2021-08-18T20:28:19.169" v="2173" actId="14100"/>
          <ac:spMkLst>
            <pc:docMk/>
            <pc:sldMk cId="3104384899" sldId="2063"/>
            <ac:spMk id="9" creationId="{96005ACE-D955-2E43-91CE-3BD4ED3324A7}"/>
          </ac:spMkLst>
        </pc:spChg>
        <pc:picChg chg="add mod">
          <ac:chgData name="Sharon, Guni" userId="fad1fcbc-a203-42a6-b6e2-a56343780ca6" providerId="ADAL" clId="{6440DA26-3F97-7C46-B44E-DDF90D3E1287}" dt="2021-08-18T20:29:17.155" v="2178" actId="1076"/>
          <ac:picMkLst>
            <pc:docMk/>
            <pc:sldMk cId="3104384899" sldId="2063"/>
            <ac:picMk id="10" creationId="{AD00DA50-E890-004C-A282-5262090864B5}"/>
          </ac:picMkLst>
        </pc:picChg>
        <pc:cxnChg chg="add">
          <ac:chgData name="Sharon, Guni" userId="fad1fcbc-a203-42a6-b6e2-a56343780ca6" providerId="ADAL" clId="{6440DA26-3F97-7C46-B44E-DDF90D3E1287}" dt="2021-08-18T20:28:05.868" v="2170" actId="11529"/>
          <ac:cxnSpMkLst>
            <pc:docMk/>
            <pc:sldMk cId="3104384899" sldId="2063"/>
            <ac:cxnSpMk id="8" creationId="{BD918CB7-2E9C-A147-A6F8-365A7A8D58A6}"/>
          </ac:cxnSpMkLst>
        </pc:cxnChg>
        <pc:cxnChg chg="add mod">
          <ac:chgData name="Sharon, Guni" userId="fad1fcbc-a203-42a6-b6e2-a56343780ca6" providerId="ADAL" clId="{6440DA26-3F97-7C46-B44E-DDF90D3E1287}" dt="2021-08-18T20:29:24.635" v="2181" actId="14100"/>
          <ac:cxnSpMkLst>
            <pc:docMk/>
            <pc:sldMk cId="3104384899" sldId="2063"/>
            <ac:cxnSpMk id="11" creationId="{C0D7FE2C-23F4-4044-BBD5-ACFADA76F4E8}"/>
          </ac:cxnSpMkLst>
        </pc:cxnChg>
      </pc:sldChg>
      <pc:sldChg chg="addSp modSp mod">
        <pc:chgData name="Sharon, Guni" userId="fad1fcbc-a203-42a6-b6e2-a56343780ca6" providerId="ADAL" clId="{6440DA26-3F97-7C46-B44E-DDF90D3E1287}" dt="2021-08-20T17:26:54.437" v="2353"/>
        <pc:sldMkLst>
          <pc:docMk/>
          <pc:sldMk cId="1522507001" sldId="2064"/>
        </pc:sldMkLst>
        <pc:spChg chg="mod">
          <ac:chgData name="Sharon, Guni" userId="fad1fcbc-a203-42a6-b6e2-a56343780ca6" providerId="ADAL" clId="{6440DA26-3F97-7C46-B44E-DDF90D3E1287}" dt="2021-08-20T17:23:14.251" v="2310" actId="20577"/>
          <ac:spMkLst>
            <pc:docMk/>
            <pc:sldMk cId="1522507001" sldId="2064"/>
            <ac:spMk id="3" creationId="{FE16FD82-1348-F548-9DA6-AD96AA9763B2}"/>
          </ac:spMkLst>
        </pc:spChg>
        <pc:spChg chg="add mod">
          <ac:chgData name="Sharon, Guni" userId="fad1fcbc-a203-42a6-b6e2-a56343780ca6" providerId="ADAL" clId="{6440DA26-3F97-7C46-B44E-DDF90D3E1287}" dt="2021-08-20T17:23:51.028" v="2315" actId="1076"/>
          <ac:spMkLst>
            <pc:docMk/>
            <pc:sldMk cId="1522507001" sldId="2064"/>
            <ac:spMk id="5" creationId="{053B8832-2814-8949-9A65-F277A1F70617}"/>
          </ac:spMkLst>
        </pc:spChg>
        <pc:spChg chg="add mod">
          <ac:chgData name="Sharon, Guni" userId="fad1fcbc-a203-42a6-b6e2-a56343780ca6" providerId="ADAL" clId="{6440DA26-3F97-7C46-B44E-DDF90D3E1287}" dt="2021-08-20T17:26:54.437" v="2353"/>
          <ac:spMkLst>
            <pc:docMk/>
            <pc:sldMk cId="1522507001" sldId="2064"/>
            <ac:spMk id="6" creationId="{8BB25EBF-65F0-CA46-A6D5-DE649E053B07}"/>
          </ac:spMkLst>
        </pc:spChg>
      </pc:sldChg>
    </pc:docChg>
  </pc:docChgLst>
  <pc:docChgLst>
    <pc:chgData name="Sharon, Guni" userId="fad1fcbc-a203-42a6-b6e2-a56343780ca6" providerId="ADAL" clId="{3AB626F3-999E-0A46-82F6-9AA82A08EF4A}"/>
    <pc:docChg chg="addSld delSld modSld">
      <pc:chgData name="Sharon, Guni" userId="fad1fcbc-a203-42a6-b6e2-a56343780ca6" providerId="ADAL" clId="{3AB626F3-999E-0A46-82F6-9AA82A08EF4A}" dt="2021-10-08T20:15:58.929" v="105" actId="2696"/>
      <pc:docMkLst>
        <pc:docMk/>
      </pc:docMkLst>
      <pc:sldChg chg="modSp mod">
        <pc:chgData name="Sharon, Guni" userId="fad1fcbc-a203-42a6-b6e2-a56343780ca6" providerId="ADAL" clId="{3AB626F3-999E-0A46-82F6-9AA82A08EF4A}" dt="2021-10-08T15:47:27.785" v="0" actId="20577"/>
        <pc:sldMkLst>
          <pc:docMk/>
          <pc:sldMk cId="469011332" sldId="2080"/>
        </pc:sldMkLst>
        <pc:spChg chg="mod">
          <ac:chgData name="Sharon, Guni" userId="fad1fcbc-a203-42a6-b6e2-a56343780ca6" providerId="ADAL" clId="{3AB626F3-999E-0A46-82F6-9AA82A08EF4A}" dt="2021-10-08T15:47:27.785" v="0" actId="20577"/>
          <ac:spMkLst>
            <pc:docMk/>
            <pc:sldMk cId="469011332" sldId="2080"/>
            <ac:spMk id="3" creationId="{F44F45EE-3639-F64B-8526-1902FAED4387}"/>
          </ac:spMkLst>
        </pc:spChg>
      </pc:sldChg>
      <pc:sldChg chg="modSp mod">
        <pc:chgData name="Sharon, Guni" userId="fad1fcbc-a203-42a6-b6e2-a56343780ca6" providerId="ADAL" clId="{3AB626F3-999E-0A46-82F6-9AA82A08EF4A}" dt="2021-10-08T16:03:49.029" v="16" actId="20577"/>
        <pc:sldMkLst>
          <pc:docMk/>
          <pc:sldMk cId="719285652" sldId="2083"/>
        </pc:sldMkLst>
        <pc:spChg chg="mod">
          <ac:chgData name="Sharon, Guni" userId="fad1fcbc-a203-42a6-b6e2-a56343780ca6" providerId="ADAL" clId="{3AB626F3-999E-0A46-82F6-9AA82A08EF4A}" dt="2021-10-08T16:03:49.029" v="16" actId="20577"/>
          <ac:spMkLst>
            <pc:docMk/>
            <pc:sldMk cId="719285652" sldId="2083"/>
            <ac:spMk id="3" creationId="{E5FEC21A-884A-D34E-BADE-E41192C357DE}"/>
          </ac:spMkLst>
        </pc:spChg>
      </pc:sldChg>
      <pc:sldChg chg="del">
        <pc:chgData name="Sharon, Guni" userId="fad1fcbc-a203-42a6-b6e2-a56343780ca6" providerId="ADAL" clId="{3AB626F3-999E-0A46-82F6-9AA82A08EF4A}" dt="2021-10-08T20:15:58.929" v="105" actId="2696"/>
        <pc:sldMkLst>
          <pc:docMk/>
          <pc:sldMk cId="3398290019" sldId="2087"/>
        </pc:sldMkLst>
      </pc:sldChg>
      <pc:sldChg chg="addSp delSp modSp new mod">
        <pc:chgData name="Sharon, Guni" userId="fad1fcbc-a203-42a6-b6e2-a56343780ca6" providerId="ADAL" clId="{3AB626F3-999E-0A46-82F6-9AA82A08EF4A}" dt="2021-10-08T16:09:59.790" v="29" actId="1076"/>
        <pc:sldMkLst>
          <pc:docMk/>
          <pc:sldMk cId="594059258" sldId="2088"/>
        </pc:sldMkLst>
        <pc:spChg chg="mod">
          <ac:chgData name="Sharon, Guni" userId="fad1fcbc-a203-42a6-b6e2-a56343780ca6" providerId="ADAL" clId="{3AB626F3-999E-0A46-82F6-9AA82A08EF4A}" dt="2021-10-08T16:09:55.148" v="27"/>
          <ac:spMkLst>
            <pc:docMk/>
            <pc:sldMk cId="594059258" sldId="2088"/>
            <ac:spMk id="2" creationId="{2D58495B-E880-C94E-90DC-FAF84819F8A3}"/>
          </ac:spMkLst>
        </pc:spChg>
        <pc:spChg chg="del">
          <ac:chgData name="Sharon, Guni" userId="fad1fcbc-a203-42a6-b6e2-a56343780ca6" providerId="ADAL" clId="{3AB626F3-999E-0A46-82F6-9AA82A08EF4A}" dt="2021-10-08T16:09:29.692" v="18"/>
          <ac:spMkLst>
            <pc:docMk/>
            <pc:sldMk cId="594059258" sldId="2088"/>
            <ac:spMk id="3" creationId="{20DF80F3-8BD9-9F45-A360-360C8BD6CE30}"/>
          </ac:spMkLst>
        </pc:spChg>
        <pc:spChg chg="add mod">
          <ac:chgData name="Sharon, Guni" userId="fad1fcbc-a203-42a6-b6e2-a56343780ca6" providerId="ADAL" clId="{3AB626F3-999E-0A46-82F6-9AA82A08EF4A}" dt="2021-10-08T16:09:43.625" v="26" actId="20577"/>
          <ac:spMkLst>
            <pc:docMk/>
            <pc:sldMk cId="594059258" sldId="2088"/>
            <ac:spMk id="7" creationId="{ACA118D8-33C8-0C48-9718-B26F80067124}"/>
          </ac:spMkLst>
        </pc:spChg>
        <pc:picChg chg="add mod">
          <ac:chgData name="Sharon, Guni" userId="fad1fcbc-a203-42a6-b6e2-a56343780ca6" providerId="ADAL" clId="{3AB626F3-999E-0A46-82F6-9AA82A08EF4A}" dt="2021-10-08T16:09:59.790" v="29" actId="1076"/>
          <ac:picMkLst>
            <pc:docMk/>
            <pc:sldMk cId="594059258" sldId="2088"/>
            <ac:picMk id="6" creationId="{53610366-F0A7-1247-8942-8E1A0DCF64FE}"/>
          </ac:picMkLst>
        </pc:picChg>
      </pc:sldChg>
      <pc:sldChg chg="addSp delSp modSp new mod">
        <pc:chgData name="Sharon, Guni" userId="fad1fcbc-a203-42a6-b6e2-a56343780ca6" providerId="ADAL" clId="{3AB626F3-999E-0A46-82F6-9AA82A08EF4A}" dt="2021-10-08T16:13:41.201" v="65"/>
        <pc:sldMkLst>
          <pc:docMk/>
          <pc:sldMk cId="1424999262" sldId="2089"/>
        </pc:sldMkLst>
        <pc:spChg chg="mod">
          <ac:chgData name="Sharon, Guni" userId="fad1fcbc-a203-42a6-b6e2-a56343780ca6" providerId="ADAL" clId="{3AB626F3-999E-0A46-82F6-9AA82A08EF4A}" dt="2021-10-08T16:13:23.340" v="44" actId="20577"/>
          <ac:spMkLst>
            <pc:docMk/>
            <pc:sldMk cId="1424999262" sldId="2089"/>
            <ac:spMk id="2" creationId="{148316E1-6E76-C145-9C6F-B38FD50EA652}"/>
          </ac:spMkLst>
        </pc:spChg>
        <pc:spChg chg="del">
          <ac:chgData name="Sharon, Guni" userId="fad1fcbc-a203-42a6-b6e2-a56343780ca6" providerId="ADAL" clId="{3AB626F3-999E-0A46-82F6-9AA82A08EF4A}" dt="2021-10-08T16:11:50.257" v="31"/>
          <ac:spMkLst>
            <pc:docMk/>
            <pc:sldMk cId="1424999262" sldId="2089"/>
            <ac:spMk id="3" creationId="{F9818102-A8AB-4242-A75C-9D14E17B79D1}"/>
          </ac:spMkLst>
        </pc:spChg>
        <pc:spChg chg="add mod">
          <ac:chgData name="Sharon, Guni" userId="fad1fcbc-a203-42a6-b6e2-a56343780ca6" providerId="ADAL" clId="{3AB626F3-999E-0A46-82F6-9AA82A08EF4A}" dt="2021-10-08T16:13:41.201" v="65"/>
          <ac:spMkLst>
            <pc:docMk/>
            <pc:sldMk cId="1424999262" sldId="2089"/>
            <ac:spMk id="9" creationId="{247CD020-9A76-8748-B11E-28DDC8C20659}"/>
          </ac:spMkLst>
        </pc:spChg>
        <pc:picChg chg="add mod">
          <ac:chgData name="Sharon, Guni" userId="fad1fcbc-a203-42a6-b6e2-a56343780ca6" providerId="ADAL" clId="{3AB626F3-999E-0A46-82F6-9AA82A08EF4A}" dt="2021-10-08T16:13:34.538" v="64" actId="1038"/>
          <ac:picMkLst>
            <pc:docMk/>
            <pc:sldMk cId="1424999262" sldId="2089"/>
            <ac:picMk id="6" creationId="{E3133978-B7EF-2945-B7B4-7212E8B5B27F}"/>
          </ac:picMkLst>
        </pc:picChg>
        <pc:picChg chg="add mod">
          <ac:chgData name="Sharon, Guni" userId="fad1fcbc-a203-42a6-b6e2-a56343780ca6" providerId="ADAL" clId="{3AB626F3-999E-0A46-82F6-9AA82A08EF4A}" dt="2021-10-08T16:13:31.469" v="56" actId="1037"/>
          <ac:picMkLst>
            <pc:docMk/>
            <pc:sldMk cId="1424999262" sldId="2089"/>
            <ac:picMk id="8" creationId="{C16B7461-B62E-E044-8BBC-C8D75A0FF781}"/>
          </ac:picMkLst>
        </pc:picChg>
      </pc:sldChg>
      <pc:sldChg chg="modSp new">
        <pc:chgData name="Sharon, Guni" userId="fad1fcbc-a203-42a6-b6e2-a56343780ca6" providerId="ADAL" clId="{3AB626F3-999E-0A46-82F6-9AA82A08EF4A}" dt="2021-10-08T20:15:55.033" v="104"/>
        <pc:sldMkLst>
          <pc:docMk/>
          <pc:sldMk cId="3446987392" sldId="2090"/>
        </pc:sldMkLst>
        <pc:spChg chg="mod">
          <ac:chgData name="Sharon, Guni" userId="fad1fcbc-a203-42a6-b6e2-a56343780ca6" providerId="ADAL" clId="{3AB626F3-999E-0A46-82F6-9AA82A08EF4A}" dt="2021-10-08T20:15:55.033" v="104"/>
          <ac:spMkLst>
            <pc:docMk/>
            <pc:sldMk cId="3446987392" sldId="2090"/>
            <ac:spMk id="3" creationId="{1B02EBE7-7174-0A4D-9575-BE53D6F9ABD4}"/>
          </ac:spMkLst>
        </pc:spChg>
      </pc:sldChg>
      <pc:sldChg chg="addSp modSp new mod">
        <pc:chgData name="Sharon, Guni" userId="fad1fcbc-a203-42a6-b6e2-a56343780ca6" providerId="ADAL" clId="{3AB626F3-999E-0A46-82F6-9AA82A08EF4A}" dt="2021-10-08T16:37:26.839" v="103" actId="1076"/>
        <pc:sldMkLst>
          <pc:docMk/>
          <pc:sldMk cId="4135772947" sldId="2091"/>
        </pc:sldMkLst>
        <pc:spChg chg="mod">
          <ac:chgData name="Sharon, Guni" userId="fad1fcbc-a203-42a6-b6e2-a56343780ca6" providerId="ADAL" clId="{3AB626F3-999E-0A46-82F6-9AA82A08EF4A}" dt="2021-10-08T16:37:21.585" v="101" actId="20577"/>
          <ac:spMkLst>
            <pc:docMk/>
            <pc:sldMk cId="4135772947" sldId="2091"/>
            <ac:spMk id="2" creationId="{7137504A-30BC-0B47-9954-2D8D6EA2943D}"/>
          </ac:spMkLst>
        </pc:spChg>
        <pc:picChg chg="add mod">
          <ac:chgData name="Sharon, Guni" userId="fad1fcbc-a203-42a6-b6e2-a56343780ca6" providerId="ADAL" clId="{3AB626F3-999E-0A46-82F6-9AA82A08EF4A}" dt="2021-10-08T16:37:26.839" v="103" actId="1076"/>
          <ac:picMkLst>
            <pc:docMk/>
            <pc:sldMk cId="4135772947" sldId="2091"/>
            <ac:picMk id="1026" creationId="{98780976-3B9F-D442-8AE2-627830AFA715}"/>
          </ac:picMkLst>
        </pc:picChg>
      </pc:sldChg>
    </pc:docChg>
  </pc:docChgLst>
  <pc:docChgLst>
    <pc:chgData name="Sharon, Guni" userId="fad1fcbc-a203-42a6-b6e2-a56343780ca6" providerId="ADAL" clId="{6B35E124-FED5-D34D-8ED5-229FCC856BCD}"/>
    <pc:docChg chg="undo custSel addSld delSld modSld">
      <pc:chgData name="Sharon, Guni" userId="fad1fcbc-a203-42a6-b6e2-a56343780ca6" providerId="ADAL" clId="{6B35E124-FED5-D34D-8ED5-229FCC856BCD}" dt="2021-08-25T17:27:02.858" v="4358" actId="1076"/>
      <pc:docMkLst>
        <pc:docMk/>
      </pc:docMkLst>
      <pc:sldChg chg="modSp mod">
        <pc:chgData name="Sharon, Guni" userId="fad1fcbc-a203-42a6-b6e2-a56343780ca6" providerId="ADAL" clId="{6B35E124-FED5-D34D-8ED5-229FCC856BCD}" dt="2021-08-25T16:11:13.969" v="3595" actId="20577"/>
        <pc:sldMkLst>
          <pc:docMk/>
          <pc:sldMk cId="3158064701" sldId="489"/>
        </pc:sldMkLst>
        <pc:spChg chg="mod">
          <ac:chgData name="Sharon, Guni" userId="fad1fcbc-a203-42a6-b6e2-a56343780ca6" providerId="ADAL" clId="{6B35E124-FED5-D34D-8ED5-229FCC856BCD}" dt="2021-08-25T16:11:13.969" v="3595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mod">
        <pc:chgData name="Sharon, Guni" userId="fad1fcbc-a203-42a6-b6e2-a56343780ca6" providerId="ADAL" clId="{6B35E124-FED5-D34D-8ED5-229FCC856BCD}" dt="2021-08-20T19:53:28.398" v="22" actId="20577"/>
        <pc:sldMkLst>
          <pc:docMk/>
          <pc:sldMk cId="2191271544" sldId="863"/>
        </pc:sldMkLst>
        <pc:spChg chg="mod">
          <ac:chgData name="Sharon, Guni" userId="fad1fcbc-a203-42a6-b6e2-a56343780ca6" providerId="ADAL" clId="{6B35E124-FED5-D34D-8ED5-229FCC856BCD}" dt="2021-08-20T19:53:28.398" v="22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addSp modSp new mod">
        <pc:chgData name="Sharon, Guni" userId="fad1fcbc-a203-42a6-b6e2-a56343780ca6" providerId="ADAL" clId="{6B35E124-FED5-D34D-8ED5-229FCC856BCD}" dt="2021-08-20T20:01:42.770" v="86"/>
        <pc:sldMkLst>
          <pc:docMk/>
          <pc:sldMk cId="406543753" sldId="2056"/>
        </pc:sldMkLst>
        <pc:spChg chg="mod">
          <ac:chgData name="Sharon, Guni" userId="fad1fcbc-a203-42a6-b6e2-a56343780ca6" providerId="ADAL" clId="{6B35E124-FED5-D34D-8ED5-229FCC856BCD}" dt="2021-08-20T19:57:15.593" v="30"/>
          <ac:spMkLst>
            <pc:docMk/>
            <pc:sldMk cId="406543753" sldId="2056"/>
            <ac:spMk id="2" creationId="{F1A9D970-2CB3-6642-9763-32BF77255592}"/>
          </ac:spMkLst>
        </pc:spChg>
        <pc:spChg chg="mod">
          <ac:chgData name="Sharon, Guni" userId="fad1fcbc-a203-42a6-b6e2-a56343780ca6" providerId="ADAL" clId="{6B35E124-FED5-D34D-8ED5-229FCC856BCD}" dt="2021-08-20T19:58:05.024" v="42" actId="6549"/>
          <ac:spMkLst>
            <pc:docMk/>
            <pc:sldMk cId="406543753" sldId="2056"/>
            <ac:spMk id="3" creationId="{EF2BA9E0-9876-8A4E-9923-0560D96705F5}"/>
          </ac:spMkLst>
        </pc:spChg>
        <pc:spChg chg="add mod">
          <ac:chgData name="Sharon, Guni" userId="fad1fcbc-a203-42a6-b6e2-a56343780ca6" providerId="ADAL" clId="{6B35E124-FED5-D34D-8ED5-229FCC856BCD}" dt="2021-08-20T20:01:42.770" v="86"/>
          <ac:spMkLst>
            <pc:docMk/>
            <pc:sldMk cId="406543753" sldId="2056"/>
            <ac:spMk id="7" creationId="{16F835F9-351A-7D46-B270-828B5A4D1065}"/>
          </ac:spMkLst>
        </pc:spChg>
        <pc:picChg chg="add mod">
          <ac:chgData name="Sharon, Guni" userId="fad1fcbc-a203-42a6-b6e2-a56343780ca6" providerId="ADAL" clId="{6B35E124-FED5-D34D-8ED5-229FCC856BCD}" dt="2021-08-20T20:01:20.872" v="77" actId="1076"/>
          <ac:picMkLst>
            <pc:docMk/>
            <pc:sldMk cId="406543753" sldId="2056"/>
            <ac:picMk id="6" creationId="{2A6F0B2A-7EA1-AC43-BBC1-14E13D98B2A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060139685" sldId="2056"/>
        </pc:sldMkLst>
      </pc:sldChg>
      <pc:sldChg chg="addSp modSp new mod">
        <pc:chgData name="Sharon, Guni" userId="fad1fcbc-a203-42a6-b6e2-a56343780ca6" providerId="ADAL" clId="{6B35E124-FED5-D34D-8ED5-229FCC856BCD}" dt="2021-08-23T20:25:59.412" v="1059" actId="20577"/>
        <pc:sldMkLst>
          <pc:docMk/>
          <pc:sldMk cId="36422123" sldId="2057"/>
        </pc:sldMkLst>
        <pc:spChg chg="mod">
          <ac:chgData name="Sharon, Guni" userId="fad1fcbc-a203-42a6-b6e2-a56343780ca6" providerId="ADAL" clId="{6B35E124-FED5-D34D-8ED5-229FCC856BCD}" dt="2021-08-20T19:59:12.331" v="57" actId="20577"/>
          <ac:spMkLst>
            <pc:docMk/>
            <pc:sldMk cId="36422123" sldId="2057"/>
            <ac:spMk id="2" creationId="{B0953B29-BF88-1347-8C73-624E069C06BD}"/>
          </ac:spMkLst>
        </pc:spChg>
        <pc:spChg chg="mod">
          <ac:chgData name="Sharon, Guni" userId="fad1fcbc-a203-42a6-b6e2-a56343780ca6" providerId="ADAL" clId="{6B35E124-FED5-D34D-8ED5-229FCC856BCD}" dt="2021-08-23T20:25:59.412" v="1059" actId="20577"/>
          <ac:spMkLst>
            <pc:docMk/>
            <pc:sldMk cId="36422123" sldId="2057"/>
            <ac:spMk id="3" creationId="{F9556320-E32D-4B46-AFC2-A4A18A2F4D12}"/>
          </ac:spMkLst>
        </pc:spChg>
        <pc:picChg chg="add mod">
          <ac:chgData name="Sharon, Guni" userId="fad1fcbc-a203-42a6-b6e2-a56343780ca6" providerId="ADAL" clId="{6B35E124-FED5-D34D-8ED5-229FCC856BCD}" dt="2021-08-20T20:15:58.971" v="239" actId="1076"/>
          <ac:picMkLst>
            <pc:docMk/>
            <pc:sldMk cId="36422123" sldId="2057"/>
            <ac:picMk id="5" creationId="{20BE0887-6349-BE44-8ED3-083724A2AC1E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041207948" sldId="2057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942344264" sldId="2058"/>
        </pc:sldMkLst>
      </pc:sldChg>
      <pc:sldChg chg="addSp modSp new mod">
        <pc:chgData name="Sharon, Guni" userId="fad1fcbc-a203-42a6-b6e2-a56343780ca6" providerId="ADAL" clId="{6B35E124-FED5-D34D-8ED5-229FCC856BCD}" dt="2021-08-23T20:26:19.652" v="1091" actId="20577"/>
        <pc:sldMkLst>
          <pc:docMk/>
          <pc:sldMk cId="2472566015" sldId="2058"/>
        </pc:sldMkLst>
        <pc:spChg chg="mod">
          <ac:chgData name="Sharon, Guni" userId="fad1fcbc-a203-42a6-b6e2-a56343780ca6" providerId="ADAL" clId="{6B35E124-FED5-D34D-8ED5-229FCC856BCD}" dt="2021-08-23T20:26:19.652" v="1091" actId="20577"/>
          <ac:spMkLst>
            <pc:docMk/>
            <pc:sldMk cId="2472566015" sldId="2058"/>
            <ac:spMk id="2" creationId="{2EA7BC28-70F9-CB4D-9FA9-C8C40FF103BD}"/>
          </ac:spMkLst>
        </pc:spChg>
        <pc:spChg chg="mod">
          <ac:chgData name="Sharon, Guni" userId="fad1fcbc-a203-42a6-b6e2-a56343780ca6" providerId="ADAL" clId="{6B35E124-FED5-D34D-8ED5-229FCC856BCD}" dt="2021-08-23T20:19:13.230" v="935" actId="20577"/>
          <ac:spMkLst>
            <pc:docMk/>
            <pc:sldMk cId="2472566015" sldId="2058"/>
            <ac:spMk id="3" creationId="{E23381A5-450B-8C41-B2F9-4B9ED37391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9" creationId="{41B32339-5121-E941-94AE-7A3B73305C22}"/>
          </ac:spMkLst>
        </pc:spChg>
        <pc:spChg chg="add mod">
          <ac:chgData name="Sharon, Guni" userId="fad1fcbc-a203-42a6-b6e2-a56343780ca6" providerId="ADAL" clId="{6B35E124-FED5-D34D-8ED5-229FCC856BCD}" dt="2021-08-23T20:18:51.711" v="923" actId="20577"/>
          <ac:spMkLst>
            <pc:docMk/>
            <pc:sldMk cId="2472566015" sldId="2058"/>
            <ac:spMk id="10" creationId="{45EC5F1B-7298-2446-B223-DE00C47E32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11" creationId="{E18B5EE5-698F-984B-AE8B-0309DEEF768F}"/>
          </ac:spMkLst>
        </pc:spChg>
        <pc:spChg chg="add mod">
          <ac:chgData name="Sharon, Guni" userId="fad1fcbc-a203-42a6-b6e2-a56343780ca6" providerId="ADAL" clId="{6B35E124-FED5-D34D-8ED5-229FCC856BCD}" dt="2021-08-20T20:26:27.355" v="525" actId="1037"/>
          <ac:spMkLst>
            <pc:docMk/>
            <pc:sldMk cId="2472566015" sldId="2058"/>
            <ac:spMk id="18" creationId="{9AA106EE-CFAA-E94E-B3E5-DF674A313C10}"/>
          </ac:spMkLst>
        </pc:spChg>
        <pc:spChg chg="add mod">
          <ac:chgData name="Sharon, Guni" userId="fad1fcbc-a203-42a6-b6e2-a56343780ca6" providerId="ADAL" clId="{6B35E124-FED5-D34D-8ED5-229FCC856BCD}" dt="2021-08-20T20:26:38.222" v="530" actId="20577"/>
          <ac:spMkLst>
            <pc:docMk/>
            <pc:sldMk cId="2472566015" sldId="2058"/>
            <ac:spMk id="19" creationId="{ED9C7CE8-185C-1E4D-BBA1-A49D18EF5690}"/>
          </ac:spMkLst>
        </pc:spChg>
        <pc:spChg chg="add mod">
          <ac:chgData name="Sharon, Guni" userId="fad1fcbc-a203-42a6-b6e2-a56343780ca6" providerId="ADAL" clId="{6B35E124-FED5-D34D-8ED5-229FCC856BCD}" dt="2021-08-20T20:27:59.652" v="577" actId="20577"/>
          <ac:spMkLst>
            <pc:docMk/>
            <pc:sldMk cId="2472566015" sldId="2058"/>
            <ac:spMk id="20" creationId="{A673265A-6FB2-7F4B-8E3A-82D2281BD94E}"/>
          </ac:spMkLst>
        </pc:sp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6" creationId="{788DE44B-ADA3-8B41-BF7C-03CA368F4737}"/>
          </ac:cxnSpMkLst>
        </pc:cxn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8" creationId="{9399FA1E-42C7-494A-BBDE-C91CC73035D1}"/>
          </ac:cxnSpMkLst>
        </pc:cxnChg>
        <pc:cxnChg chg="add mod">
          <ac:chgData name="Sharon, Guni" userId="fad1fcbc-a203-42a6-b6e2-a56343780ca6" providerId="ADAL" clId="{6B35E124-FED5-D34D-8ED5-229FCC856BCD}" dt="2021-08-20T20:29:32.633" v="589"/>
          <ac:cxnSpMkLst>
            <pc:docMk/>
            <pc:sldMk cId="2472566015" sldId="2058"/>
            <ac:cxnSpMk id="13" creationId="{57B65CFF-832B-494D-AA7E-E9773630DA76}"/>
          </ac:cxnSpMkLst>
        </pc:cxnChg>
      </pc:sldChg>
      <pc:sldChg chg="modSp new mod">
        <pc:chgData name="Sharon, Guni" userId="fad1fcbc-a203-42a6-b6e2-a56343780ca6" providerId="ADAL" clId="{6B35E124-FED5-D34D-8ED5-229FCC856BCD}" dt="2021-08-23T20:37:53.417" v="1293" actId="20577"/>
        <pc:sldMkLst>
          <pc:docMk/>
          <pc:sldMk cId="1795785894" sldId="2059"/>
        </pc:sldMkLst>
        <pc:spChg chg="mod">
          <ac:chgData name="Sharon, Guni" userId="fad1fcbc-a203-42a6-b6e2-a56343780ca6" providerId="ADAL" clId="{6B35E124-FED5-D34D-8ED5-229FCC856BCD}" dt="2021-08-23T20:26:32.912" v="1092"/>
          <ac:spMkLst>
            <pc:docMk/>
            <pc:sldMk cId="1795785894" sldId="2059"/>
            <ac:spMk id="2" creationId="{726F6F6F-71CC-054C-A74B-CFCDA2E4D03A}"/>
          </ac:spMkLst>
        </pc:spChg>
        <pc:spChg chg="mod">
          <ac:chgData name="Sharon, Guni" userId="fad1fcbc-a203-42a6-b6e2-a56343780ca6" providerId="ADAL" clId="{6B35E124-FED5-D34D-8ED5-229FCC856BCD}" dt="2021-08-23T20:37:53.417" v="1293" actId="20577"/>
          <ac:spMkLst>
            <pc:docMk/>
            <pc:sldMk cId="1795785894" sldId="2059"/>
            <ac:spMk id="3" creationId="{400647EE-426E-C340-BF65-8CE922F72F12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4177314565" sldId="2059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699438738" sldId="2060"/>
        </pc:sldMkLst>
      </pc:sldChg>
      <pc:sldChg chg="addSp modSp new mod">
        <pc:chgData name="Sharon, Guni" userId="fad1fcbc-a203-42a6-b6e2-a56343780ca6" providerId="ADAL" clId="{6B35E124-FED5-D34D-8ED5-229FCC856BCD}" dt="2021-08-23T20:50:24.504" v="1586" actId="20577"/>
        <pc:sldMkLst>
          <pc:docMk/>
          <pc:sldMk cId="1149668223" sldId="2060"/>
        </pc:sldMkLst>
        <pc:spChg chg="mod">
          <ac:chgData name="Sharon, Guni" userId="fad1fcbc-a203-42a6-b6e2-a56343780ca6" providerId="ADAL" clId="{6B35E124-FED5-D34D-8ED5-229FCC856BCD}" dt="2021-08-23T20:26:43.768" v="1093" actId="20577"/>
          <ac:spMkLst>
            <pc:docMk/>
            <pc:sldMk cId="1149668223" sldId="2060"/>
            <ac:spMk id="2" creationId="{8644EAD5-9A7D-6B4D-97FC-6FBFFA0F3CD6}"/>
          </ac:spMkLst>
        </pc:spChg>
        <pc:spChg chg="mod">
          <ac:chgData name="Sharon, Guni" userId="fad1fcbc-a203-42a6-b6e2-a56343780ca6" providerId="ADAL" clId="{6B35E124-FED5-D34D-8ED5-229FCC856BCD}" dt="2021-08-23T20:50:24.504" v="1586" actId="20577"/>
          <ac:spMkLst>
            <pc:docMk/>
            <pc:sldMk cId="1149668223" sldId="2060"/>
            <ac:spMk id="3" creationId="{9394107A-60CB-8C43-BFED-8212876C4007}"/>
          </ac:spMkLst>
        </pc:spChg>
        <pc:picChg chg="add mod">
          <ac:chgData name="Sharon, Guni" userId="fad1fcbc-a203-42a6-b6e2-a56343780ca6" providerId="ADAL" clId="{6B35E124-FED5-D34D-8ED5-229FCC856BCD}" dt="2021-08-23T20:31:03.868" v="1181" actId="14100"/>
          <ac:picMkLst>
            <pc:docMk/>
            <pc:sldMk cId="1149668223" sldId="2060"/>
            <ac:picMk id="6" creationId="{F52B96E0-D2C9-8748-886C-147AF516E81E}"/>
          </ac:picMkLst>
        </pc:picChg>
      </pc:sldChg>
      <pc:sldChg chg="modSp new mod">
        <pc:chgData name="Sharon, Guni" userId="fad1fcbc-a203-42a6-b6e2-a56343780ca6" providerId="ADAL" clId="{6B35E124-FED5-D34D-8ED5-229FCC856BCD}" dt="2021-08-23T21:00:30.715" v="1774" actId="20577"/>
        <pc:sldMkLst>
          <pc:docMk/>
          <pc:sldMk cId="590405966" sldId="2061"/>
        </pc:sldMkLst>
        <pc:spChg chg="mod">
          <ac:chgData name="Sharon, Guni" userId="fad1fcbc-a203-42a6-b6e2-a56343780ca6" providerId="ADAL" clId="{6B35E124-FED5-D34D-8ED5-229FCC856BCD}" dt="2021-08-23T20:38:43.917" v="1297" actId="20577"/>
          <ac:spMkLst>
            <pc:docMk/>
            <pc:sldMk cId="590405966" sldId="2061"/>
            <ac:spMk id="2" creationId="{477AAD35-A6C3-9F4D-92BA-8AE887FF9D9C}"/>
          </ac:spMkLst>
        </pc:spChg>
        <pc:spChg chg="mod">
          <ac:chgData name="Sharon, Guni" userId="fad1fcbc-a203-42a6-b6e2-a56343780ca6" providerId="ADAL" clId="{6B35E124-FED5-D34D-8ED5-229FCC856BCD}" dt="2021-08-23T21:00:30.715" v="1774" actId="20577"/>
          <ac:spMkLst>
            <pc:docMk/>
            <pc:sldMk cId="590405966" sldId="2061"/>
            <ac:spMk id="3" creationId="{B759D5B1-9C9A-C343-9564-0084A2EE178C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2421843226" sldId="2061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473188645" sldId="2062"/>
        </pc:sldMkLst>
      </pc:sldChg>
      <pc:sldChg chg="addSp modSp new mod">
        <pc:chgData name="Sharon, Guni" userId="fad1fcbc-a203-42a6-b6e2-a56343780ca6" providerId="ADAL" clId="{6B35E124-FED5-D34D-8ED5-229FCC856BCD}" dt="2021-08-23T21:55:58.648" v="2026" actId="1076"/>
        <pc:sldMkLst>
          <pc:docMk/>
          <pc:sldMk cId="2801340800" sldId="2062"/>
        </pc:sldMkLst>
        <pc:spChg chg="mod">
          <ac:chgData name="Sharon, Guni" userId="fad1fcbc-a203-42a6-b6e2-a56343780ca6" providerId="ADAL" clId="{6B35E124-FED5-D34D-8ED5-229FCC856BCD}" dt="2021-08-23T21:02:05.696" v="1798"/>
          <ac:spMkLst>
            <pc:docMk/>
            <pc:sldMk cId="2801340800" sldId="2062"/>
            <ac:spMk id="2" creationId="{67B8EF38-E2DC-024B-9975-AA4E668DC8D9}"/>
          </ac:spMkLst>
        </pc:spChg>
        <pc:spChg chg="mod">
          <ac:chgData name="Sharon, Guni" userId="fad1fcbc-a203-42a6-b6e2-a56343780ca6" providerId="ADAL" clId="{6B35E124-FED5-D34D-8ED5-229FCC856BCD}" dt="2021-08-23T21:55:49.320" v="2022" actId="1076"/>
          <ac:spMkLst>
            <pc:docMk/>
            <pc:sldMk cId="2801340800" sldId="2062"/>
            <ac:spMk id="3" creationId="{1782DD57-74AB-DA43-A43C-98E0791AA910}"/>
          </ac:spMkLst>
        </pc:spChg>
        <pc:picChg chg="add mod">
          <ac:chgData name="Sharon, Guni" userId="fad1fcbc-a203-42a6-b6e2-a56343780ca6" providerId="ADAL" clId="{6B35E124-FED5-D34D-8ED5-229FCC856BCD}" dt="2021-08-23T21:55:58.648" v="2026" actId="1076"/>
          <ac:picMkLst>
            <pc:docMk/>
            <pc:sldMk cId="2801340800" sldId="2062"/>
            <ac:picMk id="1026" creationId="{458BCA37-4255-EA4E-A3CB-2ABF6817EA00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104384899" sldId="2063"/>
        </pc:sldMkLst>
      </pc:sldChg>
      <pc:sldChg chg="addSp delSp modSp new mod">
        <pc:chgData name="Sharon, Guni" userId="fad1fcbc-a203-42a6-b6e2-a56343780ca6" providerId="ADAL" clId="{6B35E124-FED5-D34D-8ED5-229FCC856BCD}" dt="2021-08-25T14:46:44.376" v="2250" actId="14100"/>
        <pc:sldMkLst>
          <pc:docMk/>
          <pc:sldMk cId="4280463529" sldId="2063"/>
        </pc:sldMkLst>
        <pc:spChg chg="mod">
          <ac:chgData name="Sharon, Guni" userId="fad1fcbc-a203-42a6-b6e2-a56343780ca6" providerId="ADAL" clId="{6B35E124-FED5-D34D-8ED5-229FCC856BCD}" dt="2021-08-23T21:49:31.542" v="1995"/>
          <ac:spMkLst>
            <pc:docMk/>
            <pc:sldMk cId="4280463529" sldId="2063"/>
            <ac:spMk id="2" creationId="{58F9D76F-A145-554F-9D1D-D0B4E30B3C1B}"/>
          </ac:spMkLst>
        </pc:spChg>
        <pc:spChg chg="mod">
          <ac:chgData name="Sharon, Guni" userId="fad1fcbc-a203-42a6-b6e2-a56343780ca6" providerId="ADAL" clId="{6B35E124-FED5-D34D-8ED5-229FCC856BCD}" dt="2021-08-25T14:46:44.376" v="2250" actId="14100"/>
          <ac:spMkLst>
            <pc:docMk/>
            <pc:sldMk cId="4280463529" sldId="2063"/>
            <ac:spMk id="3" creationId="{0294BFE6-D080-BA47-8B8B-C4AA230A6CE4}"/>
          </ac:spMkLst>
        </pc:spChg>
        <pc:picChg chg="add del mod">
          <ac:chgData name="Sharon, Guni" userId="fad1fcbc-a203-42a6-b6e2-a56343780ca6" providerId="ADAL" clId="{6B35E124-FED5-D34D-8ED5-229FCC856BCD}" dt="2021-08-25T14:46:41.640" v="2249" actId="21"/>
          <ac:picMkLst>
            <pc:docMk/>
            <pc:sldMk cId="4280463529" sldId="2063"/>
            <ac:picMk id="1026" creationId="{12E81A96-EDCC-B346-89DF-8DDB8CAC107A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46:59.598" v="2255" actId="1076"/>
        <pc:sldMkLst>
          <pc:docMk/>
          <pc:sldMk cId="685938010" sldId="2064"/>
        </pc:sldMkLst>
        <pc:spChg chg="mod">
          <ac:chgData name="Sharon, Guni" userId="fad1fcbc-a203-42a6-b6e2-a56343780ca6" providerId="ADAL" clId="{6B35E124-FED5-D34D-8ED5-229FCC856BCD}" dt="2021-08-25T14:39:04.886" v="2140" actId="20577"/>
          <ac:spMkLst>
            <pc:docMk/>
            <pc:sldMk cId="685938010" sldId="2064"/>
            <ac:spMk id="2" creationId="{88F96091-1C2D-774E-8715-124DDA2D6F7F}"/>
          </ac:spMkLst>
        </pc:spChg>
        <pc:spChg chg="mod">
          <ac:chgData name="Sharon, Guni" userId="fad1fcbc-a203-42a6-b6e2-a56343780ca6" providerId="ADAL" clId="{6B35E124-FED5-D34D-8ED5-229FCC856BCD}" dt="2021-08-25T14:46:50.248" v="2251" actId="14100"/>
          <ac:spMkLst>
            <pc:docMk/>
            <pc:sldMk cId="685938010" sldId="2064"/>
            <ac:spMk id="3" creationId="{8B80A4AE-C254-8247-9BE4-6E0FF4D6DFCD}"/>
          </ac:spMkLst>
        </pc:spChg>
        <pc:picChg chg="add mod">
          <ac:chgData name="Sharon, Guni" userId="fad1fcbc-a203-42a6-b6e2-a56343780ca6" providerId="ADAL" clId="{6B35E124-FED5-D34D-8ED5-229FCC856BCD}" dt="2021-08-25T14:46:59.598" v="2255" actId="1076"/>
          <ac:picMkLst>
            <pc:docMk/>
            <pc:sldMk cId="685938010" sldId="2064"/>
            <ac:picMk id="5" creationId="{131FABD9-6307-4A4E-BC41-44B804135F2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522507001" sldId="2064"/>
        </pc:sldMkLst>
      </pc:sldChg>
      <pc:sldChg chg="addSp modSp new mod">
        <pc:chgData name="Sharon, Guni" userId="fad1fcbc-a203-42a6-b6e2-a56343780ca6" providerId="ADAL" clId="{6B35E124-FED5-D34D-8ED5-229FCC856BCD}" dt="2021-08-25T15:21:39.553" v="2888" actId="20577"/>
        <pc:sldMkLst>
          <pc:docMk/>
          <pc:sldMk cId="2378657651" sldId="2065"/>
        </pc:sldMkLst>
        <pc:spChg chg="mod">
          <ac:chgData name="Sharon, Guni" userId="fad1fcbc-a203-42a6-b6e2-a56343780ca6" providerId="ADAL" clId="{6B35E124-FED5-D34D-8ED5-229FCC856BCD}" dt="2021-08-25T14:56:39.718" v="2335" actId="20577"/>
          <ac:spMkLst>
            <pc:docMk/>
            <pc:sldMk cId="2378657651" sldId="2065"/>
            <ac:spMk id="2" creationId="{A458808E-E9B0-E04A-A45F-214443832421}"/>
          </ac:spMkLst>
        </pc:spChg>
        <pc:spChg chg="mod">
          <ac:chgData name="Sharon, Guni" userId="fad1fcbc-a203-42a6-b6e2-a56343780ca6" providerId="ADAL" clId="{6B35E124-FED5-D34D-8ED5-229FCC856BCD}" dt="2021-08-25T15:21:39.553" v="2888" actId="20577"/>
          <ac:spMkLst>
            <pc:docMk/>
            <pc:sldMk cId="2378657651" sldId="2065"/>
            <ac:spMk id="3" creationId="{412B4C92-2E99-1D44-91B1-726AF1EE3B1D}"/>
          </ac:spMkLst>
        </pc:spChg>
        <pc:picChg chg="add mod">
          <ac:chgData name="Sharon, Guni" userId="fad1fcbc-a203-42a6-b6e2-a56343780ca6" providerId="ADAL" clId="{6B35E124-FED5-D34D-8ED5-229FCC856BCD}" dt="2021-08-25T15:08:19.758" v="2688" actId="1076"/>
          <ac:picMkLst>
            <pc:docMk/>
            <pc:sldMk cId="2378657651" sldId="2065"/>
            <ac:picMk id="4098" creationId="{73425582-BD88-1248-8C08-CA48621B8743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50:01.266" v="2304" actId="20577"/>
        <pc:sldMkLst>
          <pc:docMk/>
          <pc:sldMk cId="1055182253" sldId="2066"/>
        </pc:sldMkLst>
        <pc:spChg chg="mod">
          <ac:chgData name="Sharon, Guni" userId="fad1fcbc-a203-42a6-b6e2-a56343780ca6" providerId="ADAL" clId="{6B35E124-FED5-D34D-8ED5-229FCC856BCD}" dt="2021-08-25T14:50:01.266" v="2304" actId="20577"/>
          <ac:spMkLst>
            <pc:docMk/>
            <pc:sldMk cId="1055182253" sldId="2066"/>
            <ac:spMk id="2" creationId="{6CE9AA80-B254-5845-BBCC-4906749BFA58}"/>
          </ac:spMkLst>
        </pc:spChg>
        <pc:picChg chg="add mod">
          <ac:chgData name="Sharon, Guni" userId="fad1fcbc-a203-42a6-b6e2-a56343780ca6" providerId="ADAL" clId="{6B35E124-FED5-D34D-8ED5-229FCC856BCD}" dt="2021-08-25T14:48:53.127" v="2263" actId="1076"/>
          <ac:picMkLst>
            <pc:docMk/>
            <pc:sldMk cId="1055182253" sldId="2066"/>
            <ac:picMk id="3074" creationId="{F5430C97-7A8F-E849-803F-A7E6B79CF42E}"/>
          </ac:picMkLst>
        </pc:picChg>
        <pc:picChg chg="add mod">
          <ac:chgData name="Sharon, Guni" userId="fad1fcbc-a203-42a6-b6e2-a56343780ca6" providerId="ADAL" clId="{6B35E124-FED5-D34D-8ED5-229FCC856BCD}" dt="2021-08-25T14:48:49.319" v="2261" actId="1076"/>
          <ac:picMkLst>
            <pc:docMk/>
            <pc:sldMk cId="1055182253" sldId="2066"/>
            <ac:picMk id="3076" creationId="{EB3523BA-150F-3747-9C8E-6E503F72B2F2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5:37:21.538" v="3045"/>
        <pc:sldMkLst>
          <pc:docMk/>
          <pc:sldMk cId="883583224" sldId="2067"/>
        </pc:sldMkLst>
        <pc:spChg chg="mod">
          <ac:chgData name="Sharon, Guni" userId="fad1fcbc-a203-42a6-b6e2-a56343780ca6" providerId="ADAL" clId="{6B35E124-FED5-D34D-8ED5-229FCC856BCD}" dt="2021-08-25T15:04:47.008" v="2557" actId="20577"/>
          <ac:spMkLst>
            <pc:docMk/>
            <pc:sldMk cId="883583224" sldId="2067"/>
            <ac:spMk id="2" creationId="{8FD53827-EBCD-1241-9077-9CFF5A331673}"/>
          </ac:spMkLst>
        </pc:spChg>
        <pc:spChg chg="mod">
          <ac:chgData name="Sharon, Guni" userId="fad1fcbc-a203-42a6-b6e2-a56343780ca6" providerId="ADAL" clId="{6B35E124-FED5-D34D-8ED5-229FCC856BCD}" dt="2021-08-25T15:37:21.538" v="3045"/>
          <ac:spMkLst>
            <pc:docMk/>
            <pc:sldMk cId="883583224" sldId="2067"/>
            <ac:spMk id="3" creationId="{A2318438-A19F-2341-8F27-ADB874ED2A9A}"/>
          </ac:spMkLst>
        </pc:spChg>
        <pc:spChg chg="add mod">
          <ac:chgData name="Sharon, Guni" userId="fad1fcbc-a203-42a6-b6e2-a56343780ca6" providerId="ADAL" clId="{6B35E124-FED5-D34D-8ED5-229FCC856BCD}" dt="2021-08-25T15:09:56.412" v="2709" actId="207"/>
          <ac:spMkLst>
            <pc:docMk/>
            <pc:sldMk cId="883583224" sldId="2067"/>
            <ac:spMk id="11" creationId="{E60992EE-48EE-8542-B926-93248DFB3F54}"/>
          </ac:spMkLst>
        </pc:spChg>
        <pc:picChg chg="add del mod">
          <ac:chgData name="Sharon, Guni" userId="fad1fcbc-a203-42a6-b6e2-a56343780ca6" providerId="ADAL" clId="{6B35E124-FED5-D34D-8ED5-229FCC856BCD}" dt="2021-08-25T15:08:16.625" v="2687"/>
          <ac:picMkLst>
            <pc:docMk/>
            <pc:sldMk cId="883583224" sldId="2067"/>
            <ac:picMk id="5" creationId="{2F28839B-2BF8-0146-A0C3-A3D204540983}"/>
          </ac:picMkLst>
        </pc:picChg>
        <pc:picChg chg="add mod">
          <ac:chgData name="Sharon, Guni" userId="fad1fcbc-a203-42a6-b6e2-a56343780ca6" providerId="ADAL" clId="{6B35E124-FED5-D34D-8ED5-229FCC856BCD}" dt="2021-08-25T15:08:25.868" v="2689"/>
          <ac:picMkLst>
            <pc:docMk/>
            <pc:sldMk cId="883583224" sldId="2067"/>
            <ac:picMk id="6" creationId="{E8E9B85A-2E8E-7C4D-8746-7EB5518F0F85}"/>
          </ac:picMkLst>
        </pc:picChg>
        <pc:cxnChg chg="add mod">
          <ac:chgData name="Sharon, Guni" userId="fad1fcbc-a203-42a6-b6e2-a56343780ca6" providerId="ADAL" clId="{6B35E124-FED5-D34D-8ED5-229FCC856BCD}" dt="2021-08-25T15:08:55.206" v="2700" actId="208"/>
          <ac:cxnSpMkLst>
            <pc:docMk/>
            <pc:sldMk cId="883583224" sldId="2067"/>
            <ac:cxnSpMk id="8" creationId="{717D9722-0711-E34B-B485-54B797A62732}"/>
          </ac:cxnSpMkLst>
        </pc:cxnChg>
        <pc:cxnChg chg="add mod">
          <ac:chgData name="Sharon, Guni" userId="fad1fcbc-a203-42a6-b6e2-a56343780ca6" providerId="ADAL" clId="{6B35E124-FED5-D34D-8ED5-229FCC856BCD}" dt="2021-08-25T15:09:26.876" v="2705" actId="208"/>
          <ac:cxnSpMkLst>
            <pc:docMk/>
            <pc:sldMk cId="883583224" sldId="2067"/>
            <ac:cxnSpMk id="10" creationId="{F903FFE5-9269-5C42-98D4-FB4CB82B1B29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37:11.372" v="3043"/>
        <pc:sldMkLst>
          <pc:docMk/>
          <pc:sldMk cId="3311585729" sldId="2068"/>
        </pc:sldMkLst>
        <pc:spChg chg="mod">
          <ac:chgData name="Sharon, Guni" userId="fad1fcbc-a203-42a6-b6e2-a56343780ca6" providerId="ADAL" clId="{6B35E124-FED5-D34D-8ED5-229FCC856BCD}" dt="2021-08-25T15:26:53.308" v="2940" actId="20577"/>
          <ac:spMkLst>
            <pc:docMk/>
            <pc:sldMk cId="3311585729" sldId="2068"/>
            <ac:spMk id="2" creationId="{8FC6EB1A-04C2-A149-8C64-F8BD78FB7942}"/>
          </ac:spMkLst>
        </pc:spChg>
        <pc:spChg chg="mod">
          <ac:chgData name="Sharon, Guni" userId="fad1fcbc-a203-42a6-b6e2-a56343780ca6" providerId="ADAL" clId="{6B35E124-FED5-D34D-8ED5-229FCC856BCD}" dt="2021-08-25T15:37:11.372" v="3043"/>
          <ac:spMkLst>
            <pc:docMk/>
            <pc:sldMk cId="3311585729" sldId="2068"/>
            <ac:spMk id="3" creationId="{C6875A42-2E12-2A4B-B6CD-154968FE39CF}"/>
          </ac:spMkLst>
        </pc:spChg>
        <pc:spChg chg="add mod">
          <ac:chgData name="Sharon, Guni" userId="fad1fcbc-a203-42a6-b6e2-a56343780ca6" providerId="ADAL" clId="{6B35E124-FED5-D34D-8ED5-229FCC856BCD}" dt="2021-08-25T15:33:10.372" v="3019" actId="208"/>
          <ac:spMkLst>
            <pc:docMk/>
            <pc:sldMk cId="3311585729" sldId="2068"/>
            <ac:spMk id="5" creationId="{BD960945-9D4F-BB43-830B-BA91F3F5911E}"/>
          </ac:spMkLst>
        </pc:spChg>
        <pc:spChg chg="add mod">
          <ac:chgData name="Sharon, Guni" userId="fad1fcbc-a203-42a6-b6e2-a56343780ca6" providerId="ADAL" clId="{6B35E124-FED5-D34D-8ED5-229FCC856BCD}" dt="2021-08-25T15:34:25.362" v="3023" actId="207"/>
          <ac:spMkLst>
            <pc:docMk/>
            <pc:sldMk cId="3311585729" sldId="2068"/>
            <ac:spMk id="8" creationId="{BE567744-35A3-5245-9ECB-4B6ACB987AAC}"/>
          </ac:spMkLst>
        </pc:spChg>
        <pc:spChg chg="add mod">
          <ac:chgData name="Sharon, Guni" userId="fad1fcbc-a203-42a6-b6e2-a56343780ca6" providerId="ADAL" clId="{6B35E124-FED5-D34D-8ED5-229FCC856BCD}" dt="2021-08-25T15:34:50.218" v="3029" actId="1038"/>
          <ac:spMkLst>
            <pc:docMk/>
            <pc:sldMk cId="3311585729" sldId="2068"/>
            <ac:spMk id="9" creationId="{A3EA9998-A0C5-9F4B-B311-EE18F8F0A599}"/>
          </ac:spMkLst>
        </pc:spChg>
        <pc:cxnChg chg="add mod">
          <ac:chgData name="Sharon, Guni" userId="fad1fcbc-a203-42a6-b6e2-a56343780ca6" providerId="ADAL" clId="{6B35E124-FED5-D34D-8ED5-229FCC856BCD}" dt="2021-08-25T15:33:22.662" v="3021" actId="208"/>
          <ac:cxnSpMkLst>
            <pc:docMk/>
            <pc:sldMk cId="3311585729" sldId="2068"/>
            <ac:cxnSpMk id="7" creationId="{28FB9300-CF20-AD47-8E2F-5C69CA094771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6:48:16.229" v="3891" actId="20577"/>
        <pc:sldMkLst>
          <pc:docMk/>
          <pc:sldMk cId="1595865938" sldId="2069"/>
        </pc:sldMkLst>
        <pc:spChg chg="mod">
          <ac:chgData name="Sharon, Guni" userId="fad1fcbc-a203-42a6-b6e2-a56343780ca6" providerId="ADAL" clId="{6B35E124-FED5-D34D-8ED5-229FCC856BCD}" dt="2021-08-25T15:36:21.929" v="3036" actId="207"/>
          <ac:spMkLst>
            <pc:docMk/>
            <pc:sldMk cId="1595865938" sldId="2069"/>
            <ac:spMk id="2" creationId="{1495BF07-44C6-A54F-BF42-3E8F43EF8B0C}"/>
          </ac:spMkLst>
        </pc:spChg>
        <pc:spChg chg="mod">
          <ac:chgData name="Sharon, Guni" userId="fad1fcbc-a203-42a6-b6e2-a56343780ca6" providerId="ADAL" clId="{6B35E124-FED5-D34D-8ED5-229FCC856BCD}" dt="2021-08-25T16:48:16.229" v="3891" actId="20577"/>
          <ac:spMkLst>
            <pc:docMk/>
            <pc:sldMk cId="1595865938" sldId="2069"/>
            <ac:spMk id="3" creationId="{A7A4D809-9024-5B45-AD2F-5E6A2ADE85D4}"/>
          </ac:spMkLst>
        </pc:spChg>
        <pc:cxnChg chg="add mod">
          <ac:chgData name="Sharon, Guni" userId="fad1fcbc-a203-42a6-b6e2-a56343780ca6" providerId="ADAL" clId="{6B35E124-FED5-D34D-8ED5-229FCC856BCD}" dt="2021-08-25T15:36:35.522" v="3039" actId="1582"/>
          <ac:cxnSpMkLst>
            <pc:docMk/>
            <pc:sldMk cId="1595865938" sldId="2069"/>
            <ac:cxnSpMk id="6" creationId="{5D66EA62-88D5-C749-B19A-60F2FD990965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55:37.858" v="3240" actId="1076"/>
        <pc:sldMkLst>
          <pc:docMk/>
          <pc:sldMk cId="3366724256" sldId="2070"/>
        </pc:sldMkLst>
        <pc:spChg chg="mod">
          <ac:chgData name="Sharon, Guni" userId="fad1fcbc-a203-42a6-b6e2-a56343780ca6" providerId="ADAL" clId="{6B35E124-FED5-D34D-8ED5-229FCC856BCD}" dt="2021-08-25T15:51:15.493" v="3186" actId="207"/>
          <ac:spMkLst>
            <pc:docMk/>
            <pc:sldMk cId="3366724256" sldId="2070"/>
            <ac:spMk id="2" creationId="{16BAD675-3B04-3843-B52F-43B17DA3EB5D}"/>
          </ac:spMkLst>
        </pc:spChg>
        <pc:spChg chg="mod">
          <ac:chgData name="Sharon, Guni" userId="fad1fcbc-a203-42a6-b6e2-a56343780ca6" providerId="ADAL" clId="{6B35E124-FED5-D34D-8ED5-229FCC856BCD}" dt="2021-08-25T15:54:30.808" v="3231" actId="20577"/>
          <ac:spMkLst>
            <pc:docMk/>
            <pc:sldMk cId="3366724256" sldId="2070"/>
            <ac:spMk id="3" creationId="{B8469628-96BB-324E-9867-D5B8DF41A78F}"/>
          </ac:spMkLst>
        </pc:spChg>
        <pc:picChg chg="add mod">
          <ac:chgData name="Sharon, Guni" userId="fad1fcbc-a203-42a6-b6e2-a56343780ca6" providerId="ADAL" clId="{6B35E124-FED5-D34D-8ED5-229FCC856BCD}" dt="2021-08-25T15:55:06.417" v="3237" actId="1076"/>
          <ac:picMkLst>
            <pc:docMk/>
            <pc:sldMk cId="3366724256" sldId="2070"/>
            <ac:picMk id="6" creationId="{2C374D00-4232-EF49-9E3B-926808C74343}"/>
          </ac:picMkLst>
        </pc:picChg>
        <pc:picChg chg="add mod">
          <ac:chgData name="Sharon, Guni" userId="fad1fcbc-a203-42a6-b6e2-a56343780ca6" providerId="ADAL" clId="{6B35E124-FED5-D34D-8ED5-229FCC856BCD}" dt="2021-08-25T15:55:37.858" v="3240" actId="1076"/>
          <ac:picMkLst>
            <pc:docMk/>
            <pc:sldMk cId="3366724256" sldId="2070"/>
            <ac:picMk id="8" creationId="{01C18304-868F-1A44-B18A-59E9E4DEDC0C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6:04:04.444" v="3457" actId="20577"/>
        <pc:sldMkLst>
          <pc:docMk/>
          <pc:sldMk cId="2247218329" sldId="2071"/>
        </pc:sldMkLst>
        <pc:spChg chg="mod">
          <ac:chgData name="Sharon, Guni" userId="fad1fcbc-a203-42a6-b6e2-a56343780ca6" providerId="ADAL" clId="{6B35E124-FED5-D34D-8ED5-229FCC856BCD}" dt="2021-08-25T16:00:55.830" v="3295" actId="20577"/>
          <ac:spMkLst>
            <pc:docMk/>
            <pc:sldMk cId="2247218329" sldId="2071"/>
            <ac:spMk id="2" creationId="{ADF5F648-56B3-A644-BBA8-15DA7AB2EBC5}"/>
          </ac:spMkLst>
        </pc:spChg>
        <pc:spChg chg="mod">
          <ac:chgData name="Sharon, Guni" userId="fad1fcbc-a203-42a6-b6e2-a56343780ca6" providerId="ADAL" clId="{6B35E124-FED5-D34D-8ED5-229FCC856BCD}" dt="2021-08-25T16:04:04.444" v="3457" actId="20577"/>
          <ac:spMkLst>
            <pc:docMk/>
            <pc:sldMk cId="2247218329" sldId="2071"/>
            <ac:spMk id="3" creationId="{AB73B0E9-35A1-D24A-A219-4CC4BBE3D464}"/>
          </ac:spMkLst>
        </pc:spChg>
        <pc:spChg chg="add mod">
          <ac:chgData name="Sharon, Guni" userId="fad1fcbc-a203-42a6-b6e2-a56343780ca6" providerId="ADAL" clId="{6B35E124-FED5-D34D-8ED5-229FCC856BCD}" dt="2021-08-25T15:59:53.300" v="3258" actId="1076"/>
          <ac:spMkLst>
            <pc:docMk/>
            <pc:sldMk cId="2247218329" sldId="2071"/>
            <ac:spMk id="5" creationId="{EED36992-7F43-214C-B7DD-FD0D7B5CEFA2}"/>
          </ac:spMkLst>
        </pc:spChg>
        <pc:picChg chg="add mod">
          <ac:chgData name="Sharon, Guni" userId="fad1fcbc-a203-42a6-b6e2-a56343780ca6" providerId="ADAL" clId="{6B35E124-FED5-D34D-8ED5-229FCC856BCD}" dt="2021-08-25T16:01:56.910" v="3303" actId="1076"/>
          <ac:picMkLst>
            <pc:docMk/>
            <pc:sldMk cId="2247218329" sldId="2071"/>
            <ac:picMk id="7" creationId="{109B1F35-A074-3245-A651-52356D0F64A0}"/>
          </ac:picMkLst>
        </pc:picChg>
        <pc:picChg chg="add del">
          <ac:chgData name="Sharon, Guni" userId="fad1fcbc-a203-42a6-b6e2-a56343780ca6" providerId="ADAL" clId="{6B35E124-FED5-D34D-8ED5-229FCC856BCD}" dt="2021-08-25T16:01:31.454" v="3298" actId="478"/>
          <ac:picMkLst>
            <pc:docMk/>
            <pc:sldMk cId="2247218329" sldId="2071"/>
            <ac:picMk id="6146" creationId="{B2A0BBFC-2E5A-294C-9D0C-D474DD258E7B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09:16.433" v="3575" actId="20577"/>
        <pc:sldMkLst>
          <pc:docMk/>
          <pc:sldMk cId="325609937" sldId="2072"/>
        </pc:sldMkLst>
        <pc:spChg chg="mod">
          <ac:chgData name="Sharon, Guni" userId="fad1fcbc-a203-42a6-b6e2-a56343780ca6" providerId="ADAL" clId="{6B35E124-FED5-D34D-8ED5-229FCC856BCD}" dt="2021-08-25T16:09:16.433" v="3575" actId="20577"/>
          <ac:spMkLst>
            <pc:docMk/>
            <pc:sldMk cId="325609937" sldId="2072"/>
            <ac:spMk id="3" creationId="{AB73B0E9-35A1-D24A-A219-4CC4BBE3D464}"/>
          </ac:spMkLst>
        </pc:spChg>
        <pc:picChg chg="del mod">
          <ac:chgData name="Sharon, Guni" userId="fad1fcbc-a203-42a6-b6e2-a56343780ca6" providerId="ADAL" clId="{6B35E124-FED5-D34D-8ED5-229FCC856BCD}" dt="2021-08-25T16:06:29.373" v="3476" actId="478"/>
          <ac:picMkLst>
            <pc:docMk/>
            <pc:sldMk cId="325609937" sldId="2072"/>
            <ac:picMk id="7" creationId="{109B1F35-A074-3245-A651-52356D0F64A0}"/>
          </ac:picMkLst>
        </pc:picChg>
        <pc:picChg chg="add del mod">
          <ac:chgData name="Sharon, Guni" userId="fad1fcbc-a203-42a6-b6e2-a56343780ca6" providerId="ADAL" clId="{6B35E124-FED5-D34D-8ED5-229FCC856BCD}" dt="2021-08-25T16:07:07.292" v="3486" actId="1038"/>
          <ac:picMkLst>
            <pc:docMk/>
            <pc:sldMk cId="325609937" sldId="2072"/>
            <ac:picMk id="8" creationId="{ECCA5233-96E7-E04B-A38C-BE3A6886306E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10:40.526" v="3594" actId="1076"/>
        <pc:sldMkLst>
          <pc:docMk/>
          <pc:sldMk cId="1546997477" sldId="2073"/>
        </pc:sldMkLst>
        <pc:spChg chg="del mod">
          <ac:chgData name="Sharon, Guni" userId="fad1fcbc-a203-42a6-b6e2-a56343780ca6" providerId="ADAL" clId="{6B35E124-FED5-D34D-8ED5-229FCC856BCD}" dt="2021-08-25T16:10:19.343" v="3585"/>
          <ac:spMkLst>
            <pc:docMk/>
            <pc:sldMk cId="1546997477" sldId="2073"/>
            <ac:spMk id="3" creationId="{AB73B0E9-35A1-D24A-A219-4CC4BBE3D464}"/>
          </ac:spMkLst>
        </pc:spChg>
        <pc:picChg chg="add del mod">
          <ac:chgData name="Sharon, Guni" userId="fad1fcbc-a203-42a6-b6e2-a56343780ca6" providerId="ADAL" clId="{6B35E124-FED5-D34D-8ED5-229FCC856BCD}" dt="2021-08-25T16:10:08.686" v="3583" actId="478"/>
          <ac:picMkLst>
            <pc:docMk/>
            <pc:sldMk cId="1546997477" sldId="2073"/>
            <ac:picMk id="7" creationId="{6D2AF60D-4B00-3F42-8F18-2CCB63E5186C}"/>
          </ac:picMkLst>
        </pc:picChg>
        <pc:picChg chg="del">
          <ac:chgData name="Sharon, Guni" userId="fad1fcbc-a203-42a6-b6e2-a56343780ca6" providerId="ADAL" clId="{6B35E124-FED5-D34D-8ED5-229FCC856BCD}" dt="2021-08-25T16:09:42.304" v="3579" actId="478"/>
          <ac:picMkLst>
            <pc:docMk/>
            <pc:sldMk cId="1546997477" sldId="2073"/>
            <ac:picMk id="8" creationId="{ECCA5233-96E7-E04B-A38C-BE3A6886306E}"/>
          </ac:picMkLst>
        </pc:picChg>
        <pc:picChg chg="add mod ord">
          <ac:chgData name="Sharon, Guni" userId="fad1fcbc-a203-42a6-b6e2-a56343780ca6" providerId="ADAL" clId="{6B35E124-FED5-D34D-8ED5-229FCC856BCD}" dt="2021-08-25T16:10:38.854" v="3593" actId="1076"/>
          <ac:picMkLst>
            <pc:docMk/>
            <pc:sldMk cId="1546997477" sldId="2073"/>
            <ac:picMk id="10" creationId="{43F66606-8B00-5B45-A33D-C4764D3C23C7}"/>
          </ac:picMkLst>
        </pc:picChg>
        <pc:picChg chg="add mod">
          <ac:chgData name="Sharon, Guni" userId="fad1fcbc-a203-42a6-b6e2-a56343780ca6" providerId="ADAL" clId="{6B35E124-FED5-D34D-8ED5-229FCC856BCD}" dt="2021-08-25T16:10:40.526" v="3594" actId="1076"/>
          <ac:picMkLst>
            <pc:docMk/>
            <pc:sldMk cId="1546997477" sldId="2073"/>
            <ac:picMk id="12" creationId="{7A46099E-0A34-7341-A097-70D654088443}"/>
          </ac:picMkLst>
        </pc:picChg>
      </pc:sldChg>
      <pc:sldChg chg="modSp new mod">
        <pc:chgData name="Sharon, Guni" userId="fad1fcbc-a203-42a6-b6e2-a56343780ca6" providerId="ADAL" clId="{6B35E124-FED5-D34D-8ED5-229FCC856BCD}" dt="2021-08-25T16:50:33.743" v="3917" actId="14"/>
        <pc:sldMkLst>
          <pc:docMk/>
          <pc:sldMk cId="3893853517" sldId="2074"/>
        </pc:sldMkLst>
        <pc:spChg chg="mod">
          <ac:chgData name="Sharon, Guni" userId="fad1fcbc-a203-42a6-b6e2-a56343780ca6" providerId="ADAL" clId="{6B35E124-FED5-D34D-8ED5-229FCC856BCD}" dt="2021-08-25T16:33:19.164" v="3679" actId="20577"/>
          <ac:spMkLst>
            <pc:docMk/>
            <pc:sldMk cId="3893853517" sldId="2074"/>
            <ac:spMk id="2" creationId="{B6953EDC-9EE2-504F-AB13-42D57738F4EF}"/>
          </ac:spMkLst>
        </pc:spChg>
        <pc:spChg chg="mod">
          <ac:chgData name="Sharon, Guni" userId="fad1fcbc-a203-42a6-b6e2-a56343780ca6" providerId="ADAL" clId="{6B35E124-FED5-D34D-8ED5-229FCC856BCD}" dt="2021-08-25T16:50:33.743" v="3917" actId="14"/>
          <ac:spMkLst>
            <pc:docMk/>
            <pc:sldMk cId="3893853517" sldId="2074"/>
            <ac:spMk id="3" creationId="{2D11534B-B34A-C942-8354-7CAF1CC9D40C}"/>
          </ac:spMkLst>
        </pc:spChg>
      </pc:sldChg>
      <pc:sldChg chg="modSp new mod">
        <pc:chgData name="Sharon, Guni" userId="fad1fcbc-a203-42a6-b6e2-a56343780ca6" providerId="ADAL" clId="{6B35E124-FED5-D34D-8ED5-229FCC856BCD}" dt="2021-08-25T17:18:44.503" v="4209" actId="313"/>
        <pc:sldMkLst>
          <pc:docMk/>
          <pc:sldMk cId="3211030119" sldId="2075"/>
        </pc:sldMkLst>
        <pc:spChg chg="mod">
          <ac:chgData name="Sharon, Guni" userId="fad1fcbc-a203-42a6-b6e2-a56343780ca6" providerId="ADAL" clId="{6B35E124-FED5-D34D-8ED5-229FCC856BCD}" dt="2021-08-25T16:51:01.780" v="3956" actId="20577"/>
          <ac:spMkLst>
            <pc:docMk/>
            <pc:sldMk cId="3211030119" sldId="2075"/>
            <ac:spMk id="2" creationId="{21A655CD-F7E6-D343-9A44-175336F90ED6}"/>
          </ac:spMkLst>
        </pc:spChg>
        <pc:spChg chg="mod">
          <ac:chgData name="Sharon, Guni" userId="fad1fcbc-a203-42a6-b6e2-a56343780ca6" providerId="ADAL" clId="{6B35E124-FED5-D34D-8ED5-229FCC856BCD}" dt="2021-08-25T17:18:44.503" v="4209" actId="313"/>
          <ac:spMkLst>
            <pc:docMk/>
            <pc:sldMk cId="3211030119" sldId="2075"/>
            <ac:spMk id="3" creationId="{80D43F7A-8F54-F84D-B7A5-B979E4F55348}"/>
          </ac:spMkLst>
        </pc:spChg>
      </pc:sldChg>
      <pc:sldChg chg="addSp delSp modSp new mod">
        <pc:chgData name="Sharon, Guni" userId="fad1fcbc-a203-42a6-b6e2-a56343780ca6" providerId="ADAL" clId="{6B35E124-FED5-D34D-8ED5-229FCC856BCD}" dt="2021-08-25T17:27:02.858" v="4358" actId="1076"/>
        <pc:sldMkLst>
          <pc:docMk/>
          <pc:sldMk cId="444936569" sldId="2076"/>
        </pc:sldMkLst>
        <pc:spChg chg="mod">
          <ac:chgData name="Sharon, Guni" userId="fad1fcbc-a203-42a6-b6e2-a56343780ca6" providerId="ADAL" clId="{6B35E124-FED5-D34D-8ED5-229FCC856BCD}" dt="2021-08-25T17:01:44.440" v="4109"/>
          <ac:spMkLst>
            <pc:docMk/>
            <pc:sldMk cId="444936569" sldId="2076"/>
            <ac:spMk id="2" creationId="{A32DEC24-8B19-CB4E-AD40-DD581D84294A}"/>
          </ac:spMkLst>
        </pc:spChg>
        <pc:spChg chg="mod">
          <ac:chgData name="Sharon, Guni" userId="fad1fcbc-a203-42a6-b6e2-a56343780ca6" providerId="ADAL" clId="{6B35E124-FED5-D34D-8ED5-229FCC856BCD}" dt="2021-08-25T17:26:57.666" v="4356" actId="14100"/>
          <ac:spMkLst>
            <pc:docMk/>
            <pc:sldMk cId="444936569" sldId="2076"/>
            <ac:spMk id="3" creationId="{3C820566-31EB-DE48-9B77-CF962F0ABE45}"/>
          </ac:spMkLst>
        </pc:spChg>
        <pc:spChg chg="add mod">
          <ac:chgData name="Sharon, Guni" userId="fad1fcbc-a203-42a6-b6e2-a56343780ca6" providerId="ADAL" clId="{6B35E124-FED5-D34D-8ED5-229FCC856BCD}" dt="2021-08-25T17:27:02.858" v="4358" actId="1076"/>
          <ac:spMkLst>
            <pc:docMk/>
            <pc:sldMk cId="444936569" sldId="2076"/>
            <ac:spMk id="6" creationId="{E46DAB07-BF9D-964D-92E2-DA787353C089}"/>
          </ac:spMkLst>
        </pc:spChg>
        <pc:picChg chg="add del mod">
          <ac:chgData name="Sharon, Guni" userId="fad1fcbc-a203-42a6-b6e2-a56343780ca6" providerId="ADAL" clId="{6B35E124-FED5-D34D-8ED5-229FCC856BCD}" dt="2021-08-25T17:18:47.720" v="4210" actId="478"/>
          <ac:picMkLst>
            <pc:docMk/>
            <pc:sldMk cId="444936569" sldId="2076"/>
            <ac:picMk id="5" creationId="{48AB98D3-487A-E246-A579-CD1AD8CC86A9}"/>
          </ac:picMkLst>
        </pc:picChg>
        <pc:picChg chg="add mod">
          <ac:chgData name="Sharon, Guni" userId="fad1fcbc-a203-42a6-b6e2-a56343780ca6" providerId="ADAL" clId="{6B35E124-FED5-D34D-8ED5-229FCC856BCD}" dt="2021-08-25T17:26:58.745" v="4357" actId="1076"/>
          <ac:picMkLst>
            <pc:docMk/>
            <pc:sldMk cId="444936569" sldId="2076"/>
            <ac:picMk id="9218" creationId="{B3AD481E-2699-1644-B1D5-EF51BA2B8A4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3/21/22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1B55-D6EB-6B4D-83DD-D91F679FEB4F}" type="datetime1">
              <a:rPr lang="en-US" smtClean="0"/>
              <a:t>3/21/22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25DC-FBD2-E04D-9A90-360DD54172B0}" type="datetime1">
              <a:rPr lang="en-US" smtClean="0"/>
              <a:t>3/21/22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7897F-33D1-CF4A-AEB8-4F7D31D22D1E}" type="datetime1">
              <a:rPr lang="en-US" smtClean="0"/>
              <a:t>3/21/22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DEF2-5A69-2E4B-9479-B82A04018A47}" type="datetime1">
              <a:rPr lang="en-US" smtClean="0"/>
              <a:t>3/21/22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9E1E-36A9-1B4D-A7DC-C54F4DDA0DF5}" type="datetime1">
              <a:rPr lang="en-US" smtClean="0"/>
              <a:t>3/21/22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98EE-B2CC-3D48-BDAC-694ADA83648C}" type="datetime1">
              <a:rPr lang="en-US" smtClean="0"/>
              <a:t>3/21/22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BD9-4295-5345-9CD5-C6241B0B6B4F}" type="datetime1">
              <a:rPr lang="en-US" smtClean="0"/>
              <a:t>3/21/22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93B-A05B-5C4E-8423-2D76D7C11E7F}" type="datetime1">
              <a:rPr lang="en-US" smtClean="0"/>
              <a:t>3/21/22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00C-EF3F-7F47-96AF-1B6BFF41515A}" type="datetime1">
              <a:rPr lang="en-US" smtClean="0"/>
              <a:t>3/21/22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C2E7-7203-A541-95A6-904F16D9BF5A}" type="datetime1">
              <a:rPr lang="en-US" smtClean="0"/>
              <a:t>3/21/22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8C56-9CDF-4F4D-A648-90D7AE2FCF74}" type="datetime1">
              <a:rPr lang="en-US" smtClean="0"/>
              <a:t>3/21/22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FB04-61BD-D042-843A-07EA9AD86138}" type="datetime1">
              <a:rPr lang="en-US" smtClean="0"/>
              <a:t>3/21/22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CSCE-633 Machine Learning </a:t>
            </a:r>
            <a:br>
              <a:rPr lang="en-US" dirty="0"/>
            </a:br>
            <a:r>
              <a:rPr lang="en-US" sz="4900" dirty="0"/>
              <a:t>11. Bias vs Variance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 dirty="0"/>
          </a:p>
        </p:txBody>
      </p:sp>
      <p:pic>
        <p:nvPicPr>
          <p:cNvPr id="5" name="Picture 2" descr="Bias-Variance TradeOff | LaptrinhX">
            <a:extLst>
              <a:ext uri="{FF2B5EF4-FFF2-40B4-BE49-F238E27FC236}">
                <a16:creationId xmlns:a16="http://schemas.microsoft.com/office/drawing/2014/main" id="{BBE81DDE-83BD-A046-A4A6-60C248970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67"/>
          <a:stretch/>
        </p:blipFill>
        <p:spPr bwMode="auto">
          <a:xfrm>
            <a:off x="4188238" y="2099358"/>
            <a:ext cx="4241332" cy="388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Announcements</a:t>
            </a:r>
          </a:p>
          <a:p>
            <a:pPr lvl="1"/>
            <a:r>
              <a:rPr lang="en-US" dirty="0"/>
              <a:t>Midterm on Tuesday, April 12 during class </a:t>
            </a:r>
          </a:p>
          <a:p>
            <a:r>
              <a:rPr lang="en-US" dirty="0"/>
              <a:t>Overdue: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Programming assignment 2: Linear and Logistic Regression, due by March-21</a:t>
            </a:r>
          </a:p>
          <a:p>
            <a:pPr lvl="1"/>
            <a:r>
              <a:rPr lang="en-US" dirty="0"/>
              <a:t>Quiz 3: Naïve Bayes and SVM, finish by March-13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76CC5-F5DD-2247-BBFB-8E3A9BE2A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0C62E8-F4F9-FF41-9792-384D8143B7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81138" cy="4351338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/>
                  <a:t> training set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 the feature vector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    the label value (regression model) or class (classification model)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∩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</a:t>
                </a:r>
                <a:r>
                  <a:rPr lang="en-US" dirty="0" err="1"/>
                  <a:t>iid</a:t>
                </a:r>
                <a:r>
                  <a:rPr lang="en-US" dirty="0"/>
                  <a:t> samples from the real distribution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   the expected value/class for a given feature vector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                discreate X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𝑥𝑓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dirty="0"/>
                  <a:t>         continuous X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nary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          the prediction of a classifier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given features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0C62E8-F4F9-FF41-9792-384D8143B7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81138" cy="4351338"/>
              </a:xfrm>
              <a:blipFill>
                <a:blip r:embed="rId2"/>
                <a:stretch>
                  <a:fillRect l="-950" t="-2035" b="-12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89558-C502-3144-9B95-45FAB4709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B9D35-05C6-9948-9DE6-C318C9BA7713}"/>
              </a:ext>
            </a:extLst>
          </p:cNvPr>
          <p:cNvSpPr txBox="1"/>
          <p:nvPr/>
        </p:nvSpPr>
        <p:spPr>
          <a:xfrm>
            <a:off x="6605196" y="4184725"/>
            <a:ext cx="2248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Definition of expected value for a random variable X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38B4D146-8759-4640-84AC-E5A73D70CCA3}"/>
              </a:ext>
            </a:extLst>
          </p:cNvPr>
          <p:cNvSpPr/>
          <p:nvPr/>
        </p:nvSpPr>
        <p:spPr>
          <a:xfrm>
            <a:off x="6400800" y="4303059"/>
            <a:ext cx="204396" cy="64545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36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BC170-C797-F34C-98B9-700D26A6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expected classifier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E9DF60-CCF8-0848-AB27-CD8BD2B7E6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is trained to fit training data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∩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is a random variable drawn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As a result, the best fitting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is a random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the underlying ML model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ac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   the expected hypothesis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     the expected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/>
                  <a:t> predicted by the expected hypothesis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E9DF60-CCF8-0848-AB27-CD8BD2B7E6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25B40-C095-D049-A82A-21134800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5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B0E0-F034-5E43-9894-39300E573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expected classification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613F86-68CF-D841-A845-D90336C821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dirty="0"/>
                      <m:t>The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expected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test</m:t>
                    </m:r>
                    <m:r>
                      <m:rPr>
                        <m:nor/>
                      </m:rPr>
                      <a:rPr lang="en-US" dirty="0"/>
                      <m:t> (</m:t>
                    </m:r>
                    <m:r>
                      <m:rPr>
                        <m:nor/>
                      </m:rPr>
                      <a:rPr lang="en-US" dirty="0"/>
                      <m:t>squared</m:t>
                    </m:r>
                    <m:r>
                      <m:rPr>
                        <m:nor/>
                      </m:rPr>
                      <a:rPr lang="en-US" dirty="0"/>
                      <m:t>) </m:t>
                    </m:r>
                    <m:r>
                      <m:rPr>
                        <m:nor/>
                      </m:rPr>
                      <a:rPr lang="en-US" dirty="0"/>
                      <m:t>error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r>
                  <a:rPr lang="en-US" dirty="0"/>
                  <a:t>of a given hypothesis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𝑑𝑦</m:t>
                            </m:r>
                          </m:e>
                        </m:nary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But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is a random variable that depends on the random variable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  <m:sup/>
                          <m:e>
                            <m:nary>
                              <m:naryPr>
                                <m:limLoc m:val="undOvr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4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𝐷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𝑑𝑦</m:t>
                                </m:r>
                              </m:e>
                            </m:nary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𝑑𝐷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test sample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and the training 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are independently sampled 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US" dirty="0"/>
                  <a:t> is the expected hypothesis (over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613F86-68CF-D841-A845-D90336C821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744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FDBC3-27C2-6349-8586-E0899A2E0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9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A4194-8AAE-324B-A061-14F4F468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7A37E2-212D-2D41-A1D4-FE5B7A1E29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68378" cy="4351338"/>
              </a:xfrm>
            </p:spPr>
            <p:txBody>
              <a:bodyPr/>
              <a:lstStyle/>
              <a:p>
                <a:r>
                  <a:rPr lang="en-US" dirty="0"/>
                  <a:t>Take out a pen and paper</a:t>
                </a:r>
              </a:p>
              <a:p>
                <a:r>
                  <a:rPr lang="en-US" dirty="0"/>
                  <a:t>Write the math derivation with my guidance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d>
                          <m:d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d>
                          <m:d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>
                  <a:solidFill>
                    <a:schemeClr val="tx2"/>
                  </a:solidFill>
                </a:endParaRPr>
              </a:p>
              <a:p>
                <a:r>
                  <a:rPr lang="en-US" sz="2400" dirty="0">
                    <a:solidFill>
                      <a:schemeClr val="tx2"/>
                    </a:solidFill>
                  </a:rPr>
                  <a:t>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7A37E2-212D-2D41-A1D4-FE5B7A1E29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68378" cy="4351338"/>
              </a:xfrm>
              <a:blipFill>
                <a:blip r:embed="rId2"/>
                <a:stretch>
                  <a:fillRect l="-1051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B6FDE-2CBF-574C-AA7B-306E8E0FE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8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F3A35-F31A-8F4E-A6F6-1CD34FF87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expected classification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04C792-7CFA-8A46-97F9-CDCE4BFBD3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0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     </a:t>
                </a:r>
                <a:r>
                  <a:rPr lang="en-US" sz="2000" dirty="0"/>
                  <a:t>by definition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04C792-7CFA-8A46-97F9-CDCE4BFBD3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40F85-4E31-1040-BB18-644F55629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DA419F6-793E-9440-BC77-D91C3E8FA0A1}"/>
                  </a:ext>
                </a:extLst>
              </p:cNvPr>
              <p:cNvSpPr txBox="1"/>
              <p:nvPr/>
            </p:nvSpPr>
            <p:spPr>
              <a:xfrm>
                <a:off x="10328565" y="4022409"/>
                <a:ext cx="1485900" cy="92333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This is constant with respect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DA419F6-793E-9440-BC77-D91C3E8FA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8565" y="4022409"/>
                <a:ext cx="1485900" cy="923330"/>
              </a:xfrm>
              <a:prstGeom prst="rect">
                <a:avLst/>
              </a:prstGeom>
              <a:blipFill>
                <a:blip r:embed="rId3"/>
                <a:stretch>
                  <a:fillRect l="-1681" t="-2703" r="-5042" b="-945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>
            <a:extLst>
              <a:ext uri="{FF2B5EF4-FFF2-40B4-BE49-F238E27FC236}">
                <a16:creationId xmlns:a16="http://schemas.microsoft.com/office/drawing/2014/main" id="{C286E2A3-D36F-8044-BF43-717B78BC399F}"/>
              </a:ext>
            </a:extLst>
          </p:cNvPr>
          <p:cNvSpPr/>
          <p:nvPr/>
        </p:nvSpPr>
        <p:spPr>
          <a:xfrm rot="16200000">
            <a:off x="8546524" y="3362252"/>
            <a:ext cx="290945" cy="11949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381BCDA-8920-7248-BC0F-F7B771A9C0CF}"/>
              </a:ext>
            </a:extLst>
          </p:cNvPr>
          <p:cNvCxnSpPr>
            <a:cxnSpLocks/>
            <a:endCxn id="6" idx="1"/>
          </p:cNvCxnSpPr>
          <p:nvPr/>
        </p:nvCxnSpPr>
        <p:spPr>
          <a:xfrm flipH="1" flipV="1">
            <a:off x="8691997" y="4105202"/>
            <a:ext cx="1636570" cy="163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39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B501-9657-FE41-BB1F-28D2FB081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expected classification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51A307-1C56-264A-A55B-CFC9D5C7F8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d>
                          <m:d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)−</m:t>
                            </m:r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endParaRPr lang="en-US" sz="2400" dirty="0"/>
              </a:p>
              <a:p>
                <a:pPr lvl="3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d>
                      <m:d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    by definition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51A307-1C56-264A-A55B-CFC9D5C7F8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6CFCD-CCCD-2F49-8BA0-8D851A9B0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2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0C2EB-9C11-414D-AE9A-F210B36C4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3FB185-99BE-D247-B36B-C44BAADE28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52181" cy="4351338"/>
              </a:xfrm>
            </p:spPr>
            <p:txBody>
              <a:bodyPr/>
              <a:lstStyle/>
              <a:p>
                <a:r>
                  <a:rPr lang="en-US" dirty="0"/>
                  <a:t>The </a:t>
                </a:r>
                <a:r>
                  <a:rPr lang="en-US" b="1" u="sng" dirty="0"/>
                  <a:t>variance</a:t>
                </a:r>
                <a:r>
                  <a:rPr lang="en-US" dirty="0"/>
                  <a:t> of a random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the expected value of the squared deviation from the mean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Expected square loss of a given classification model </a:t>
                </a:r>
                <a:r>
                  <a:rPr lang="en-US" b="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3FB185-99BE-D247-B36B-C44BAADE28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52181" cy="4351338"/>
              </a:xfrm>
              <a:blipFill>
                <a:blip r:embed="rId2"/>
                <a:stretch>
                  <a:fillRect l="-92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8D356-2A3D-574C-945A-E05DF659B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847AA8-FD86-9E43-AA43-00E47EFD54F2}"/>
                  </a:ext>
                </a:extLst>
              </p:cNvPr>
              <p:cNvSpPr txBox="1"/>
              <p:nvPr/>
            </p:nvSpPr>
            <p:spPr>
              <a:xfrm>
                <a:off x="1586526" y="4841159"/>
                <a:ext cx="2646381" cy="120032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Model</a:t>
                </a:r>
                <a:r>
                  <a:rPr lang="en-US" dirty="0"/>
                  <a:t> </a:t>
                </a:r>
                <a:r>
                  <a:rPr lang="en-US" b="1" dirty="0"/>
                  <a:t>variance</a:t>
                </a:r>
                <a:r>
                  <a:rPr lang="en-US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/>
              </a:p>
              <a:p>
                <a:pPr algn="ctr"/>
                <a:r>
                  <a:rPr lang="en-US" dirty="0"/>
                  <a:t>Larger var = more random classifier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847AA8-FD86-9E43-AA43-00E47EFD54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526" y="4841159"/>
                <a:ext cx="2646381" cy="1200329"/>
              </a:xfrm>
              <a:prstGeom prst="rect">
                <a:avLst/>
              </a:prstGeom>
              <a:blipFill>
                <a:blip r:embed="rId3"/>
                <a:stretch>
                  <a:fillRect l="-952" t="-1031" r="-952" b="-618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0E795CF-C291-8844-8086-2BF5541B6F96}"/>
              </a:ext>
            </a:extLst>
          </p:cNvPr>
          <p:cNvSpPr txBox="1"/>
          <p:nvPr/>
        </p:nvSpPr>
        <p:spPr>
          <a:xfrm>
            <a:off x="8720308" y="4828481"/>
            <a:ext cx="2410832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variance (</a:t>
            </a:r>
            <a:r>
              <a:rPr lang="en-US" b="1" dirty="0"/>
              <a:t>noise</a:t>
            </a:r>
            <a:r>
              <a:rPr lang="en-US" dirty="0"/>
              <a:t>)</a:t>
            </a:r>
            <a:endParaRPr lang="en-US" i="1" dirty="0"/>
          </a:p>
          <a:p>
            <a:pPr algn="ctr"/>
            <a:r>
              <a:rPr lang="en-US" dirty="0"/>
              <a:t>Larger var = harder to predict (objectively)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1E64FC7-8822-8346-8CA0-0E79E67C93E6}"/>
                  </a:ext>
                </a:extLst>
              </p:cNvPr>
              <p:cNvSpPr txBox="1"/>
              <p:nvPr/>
            </p:nvSpPr>
            <p:spPr>
              <a:xfrm>
                <a:off x="5612352" y="4828481"/>
                <a:ext cx="2054711" cy="148341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Model</a:t>
                </a:r>
                <a:r>
                  <a:rPr lang="en-US" dirty="0"/>
                  <a:t> </a:t>
                </a:r>
                <a:r>
                  <a:rPr lang="en-US" b="1" dirty="0"/>
                  <a:t>bias (^2)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∼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i="1" dirty="0"/>
              </a:p>
              <a:p>
                <a:pPr algn="ctr"/>
                <a:r>
                  <a:rPr lang="en-US" dirty="0"/>
                  <a:t>Larger bias = lower ability of the model to fit the data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1E64FC7-8822-8346-8CA0-0E79E67C9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352" y="4828481"/>
                <a:ext cx="2054711" cy="1483419"/>
              </a:xfrm>
              <a:prstGeom prst="rect">
                <a:avLst/>
              </a:prstGeom>
              <a:blipFill>
                <a:blip r:embed="rId4"/>
                <a:stretch>
                  <a:fillRect l="-1220" t="-840" b="-588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>
            <a:extLst>
              <a:ext uri="{FF2B5EF4-FFF2-40B4-BE49-F238E27FC236}">
                <a16:creationId xmlns:a16="http://schemas.microsoft.com/office/drawing/2014/main" id="{FB61F0EA-C258-7D4F-8FD0-7A120039FD58}"/>
              </a:ext>
            </a:extLst>
          </p:cNvPr>
          <p:cNvSpPr/>
          <p:nvPr/>
        </p:nvSpPr>
        <p:spPr>
          <a:xfrm rot="16200000">
            <a:off x="2710932" y="2766708"/>
            <a:ext cx="387276" cy="355002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4042BCCC-1174-4941-AE06-F298E9D9042A}"/>
              </a:ext>
            </a:extLst>
          </p:cNvPr>
          <p:cNvSpPr/>
          <p:nvPr/>
        </p:nvSpPr>
        <p:spPr>
          <a:xfrm rot="16200000">
            <a:off x="6446070" y="2931810"/>
            <a:ext cx="387276" cy="31582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21775C29-5D90-CF44-8EDE-B28A20966D79}"/>
              </a:ext>
            </a:extLst>
          </p:cNvPr>
          <p:cNvSpPr/>
          <p:nvPr/>
        </p:nvSpPr>
        <p:spPr>
          <a:xfrm rot="16200000">
            <a:off x="9703846" y="3145171"/>
            <a:ext cx="387276" cy="27315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6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E0033-78DC-0B42-B0F0-94112F5A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expected classification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703E4D-1797-8C4A-BE75-81E0949248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Governed by three values</a:t>
                </a:r>
              </a:p>
              <a:p>
                <a:r>
                  <a:rPr lang="en-US" b="1" dirty="0"/>
                  <a:t>Model</a:t>
                </a:r>
                <a:r>
                  <a:rPr lang="en-US" dirty="0"/>
                  <a:t> </a:t>
                </a:r>
                <a:r>
                  <a:rPr lang="en-US" b="1" dirty="0"/>
                  <a:t>variance</a:t>
                </a:r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Overfitting</a:t>
                </a:r>
              </a:p>
              <a:p>
                <a:r>
                  <a:rPr lang="en-US" b="1" dirty="0"/>
                  <a:t>Model</a:t>
                </a:r>
                <a:r>
                  <a:rPr lang="en-US" dirty="0"/>
                  <a:t> </a:t>
                </a:r>
                <a:r>
                  <a:rPr lang="en-US" b="1" dirty="0"/>
                  <a:t>bias </a:t>
                </a:r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acc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model can’t fit the data (usually too simplistic)</a:t>
                </a:r>
              </a:p>
              <a:p>
                <a:r>
                  <a:rPr lang="en-US" dirty="0"/>
                  <a:t>Data variance (</a:t>
                </a:r>
                <a:r>
                  <a:rPr lang="en-US" b="1" dirty="0"/>
                  <a:t>noise</a:t>
                </a:r>
                <a:r>
                  <a:rPr lang="en-US" dirty="0"/>
                  <a:t>)</a:t>
                </a:r>
                <a:endParaRPr lang="en-US" i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of high entropy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703E4D-1797-8C4A-BE75-81E094924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558AE-F6C6-1745-B6A8-CD6CBC19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86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C576-2529-4646-9F01-E3BC8D5CE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24933-7AE3-D349-83E6-574DED58F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141B7-F1B3-524E-B697-EFB1C5F0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2" descr="Bias-Variance TradeOff | LaptrinhX">
            <a:extLst>
              <a:ext uri="{FF2B5EF4-FFF2-40B4-BE49-F238E27FC236}">
                <a16:creationId xmlns:a16="http://schemas.microsoft.com/office/drawing/2014/main" id="{A342D83F-1D04-3A4B-804F-F754BB1880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67"/>
          <a:stretch/>
        </p:blipFill>
        <p:spPr bwMode="auto">
          <a:xfrm>
            <a:off x="4016599" y="0"/>
            <a:ext cx="7636594" cy="698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8080E5-1A2C-414A-8A99-36D814B9D3E5}"/>
              </a:ext>
            </a:extLst>
          </p:cNvPr>
          <p:cNvSpPr txBox="1"/>
          <p:nvPr/>
        </p:nvSpPr>
        <p:spPr>
          <a:xfrm>
            <a:off x="150607" y="4699635"/>
            <a:ext cx="38095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inherent approximation error. More data won’t help. E.g., error from fitting a linear line to a hyperbola. Even when given all possible data point, the error will persist. </a:t>
            </a:r>
          </a:p>
        </p:txBody>
      </p:sp>
    </p:spTree>
    <p:extLst>
      <p:ext uri="{BB962C8B-B14F-4D97-AF65-F5344CB8AC3E}">
        <p14:creationId xmlns:p14="http://schemas.microsoft.com/office/powerpoint/2010/main" val="311943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13676-AF1D-6D4A-A9BC-CDDA1ED40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Bayes optimal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CC12EF-7EE6-AC44-B8AD-570307F1F0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68378" cy="4351338"/>
              </a:xfrm>
            </p:spPr>
            <p:txBody>
              <a:bodyPr/>
              <a:lstStyle/>
              <a:p>
                <a:r>
                  <a:rPr lang="en-US" dirty="0"/>
                  <a:t>What is the expected squared error of the Bayes optimal classifier?</a:t>
                </a:r>
                <a:endParaRPr lang="en-US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</a:t>
                </a:r>
                <a:r>
                  <a:rPr lang="en-US" dirty="0"/>
                  <a:t>the model is not dependent on training data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     </a:t>
                </a:r>
                <a:r>
                  <a:rPr lang="en-US" dirty="0"/>
                  <a:t>The definition of Bayes optimal classifier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=?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           </a:t>
                </a:r>
                <a:r>
                  <a:rPr lang="en-US" dirty="0">
                    <a:solidFill>
                      <a:schemeClr val="tx1"/>
                    </a:solidFill>
                  </a:rPr>
                  <a:t>The noise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CC12EF-7EE6-AC44-B8AD-570307F1F0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68378" cy="4351338"/>
              </a:xfrm>
              <a:blipFill>
                <a:blip r:embed="rId2"/>
                <a:stretch>
                  <a:fillRect l="-1051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B9A80-5422-8E43-BC94-0B7709A47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7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715A-1143-224A-8D6F-EEF707253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a model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1DE68-04A5-C640-87FB-AAD1748AD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model, e.g., linear regression</a:t>
            </a:r>
          </a:p>
          <a:p>
            <a:pPr lvl="1"/>
            <a:r>
              <a:rPr lang="en-US" dirty="0"/>
              <a:t>learn the tunable parameters, e.g., weight vector</a:t>
            </a:r>
          </a:p>
          <a:p>
            <a:pPr lvl="1"/>
            <a:r>
              <a:rPr lang="en-US" dirty="0"/>
              <a:t>Each model has a unique learning approach, e.g., Ordinary Least Squares</a:t>
            </a:r>
          </a:p>
          <a:p>
            <a:r>
              <a:rPr lang="en-US" dirty="0"/>
              <a:t>But how do we fit a model?</a:t>
            </a:r>
          </a:p>
          <a:p>
            <a:pPr lvl="1"/>
            <a:r>
              <a:rPr lang="en-US" dirty="0"/>
              <a:t>Model = </a:t>
            </a:r>
            <a:r>
              <a:rPr lang="en-US" dirty="0" err="1"/>
              <a:t>arg</a:t>
            </a:r>
            <a:r>
              <a:rPr lang="en-US" dirty="0"/>
              <a:t> (model) min expected classifier loss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Identify the component that contribute mostly to the loss</a:t>
            </a:r>
          </a:p>
          <a:p>
            <a:pPr lvl="2"/>
            <a:r>
              <a:rPr lang="en-US" dirty="0"/>
              <a:t>Model variance, Model bias (squared), Noisy data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Apply relevant methods (variance reduction, bias reduction, data entropy reduction)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This is what makes good ML engineers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D4FCAE-7999-2540-A0C4-B40C0A2D5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0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F45BD-294F-DA43-9734-D3BA23EA1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a model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B77DD9-4CEB-064E-ACB7-0A70E55D81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𝑒𝑟𝑟𝑜𝑟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𝑏𝑖𝑎𝑠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𝑛𝑜𝑖𝑠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(2)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Each term is squared = most effective way to reduce the error is reducing max(sigma, bias, noise)</a:t>
                </a:r>
              </a:p>
              <a:p>
                <a:r>
                  <a:rPr lang="en-US" dirty="0"/>
                  <a:t>Usually, reducing variance increases bias and vice versa</a:t>
                </a:r>
              </a:p>
              <a:p>
                <a:r>
                  <a:rPr lang="en-US" dirty="0"/>
                  <a:t>Can we reduce noise?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B77DD9-4CEB-064E-ACB7-0A70E55D81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FE422-FC1A-F641-89EA-1FFF4B4B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95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75735-4058-0E45-BBAA-DB5A6A752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noise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FAEE2-BC64-764D-AF03-083277BC6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01235" cy="4351338"/>
          </a:xfrm>
        </p:spPr>
        <p:txBody>
          <a:bodyPr/>
          <a:lstStyle/>
          <a:p>
            <a:r>
              <a:rPr lang="en-US" dirty="0"/>
              <a:t>Adding (relevant) features will usually reduce noise</a:t>
            </a:r>
          </a:p>
          <a:p>
            <a:r>
              <a:rPr lang="en-US" dirty="0"/>
              <a:t>Not always possible</a:t>
            </a:r>
          </a:p>
          <a:p>
            <a:r>
              <a:rPr lang="en-US" dirty="0"/>
              <a:t>Requires expert knowledge in many cases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E5DFE-F578-7344-AF2D-680B9587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  <p:pic>
        <p:nvPicPr>
          <p:cNvPr id="1026" name="Picture 2" descr="Protobi">
            <a:extLst>
              <a:ext uri="{FF2B5EF4-FFF2-40B4-BE49-F238E27FC236}">
                <a16:creationId xmlns:a16="http://schemas.microsoft.com/office/drawing/2014/main" id="{2E25981E-E0DF-FC47-AA15-A43824A7A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945" y="1690688"/>
            <a:ext cx="4617029" cy="494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598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2E102-5277-EE4B-B1DF-6D96F4B8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vs variance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F3FB3-D553-524E-90FC-5315EFFC0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1242" y="2030021"/>
            <a:ext cx="6792558" cy="4351338"/>
          </a:xfrm>
        </p:spPr>
        <p:txBody>
          <a:bodyPr/>
          <a:lstStyle/>
          <a:p>
            <a:r>
              <a:rPr lang="en-US" dirty="0"/>
              <a:t>Polynomial fit degree 1 (linear)</a:t>
            </a:r>
          </a:p>
          <a:p>
            <a:r>
              <a:rPr lang="en-US" dirty="0"/>
              <a:t>High training error</a:t>
            </a:r>
          </a:p>
          <a:p>
            <a:r>
              <a:rPr lang="en-US" dirty="0"/>
              <a:t>High testing (generalization) error</a:t>
            </a:r>
          </a:p>
          <a:p>
            <a:r>
              <a:rPr lang="en-US" dirty="0"/>
              <a:t>What contributes mostly to the error?</a:t>
            </a:r>
          </a:p>
          <a:p>
            <a:pPr lvl="1"/>
            <a:r>
              <a:rPr lang="en-US" dirty="0"/>
              <a:t>Variance, bias, noise</a:t>
            </a:r>
          </a:p>
          <a:p>
            <a:r>
              <a:rPr lang="en-US" dirty="0"/>
              <a:t>Low variance</a:t>
            </a:r>
          </a:p>
          <a:p>
            <a:pPr lvl="1"/>
            <a:r>
              <a:rPr lang="en-US" dirty="0"/>
              <a:t>Sampling different training points (from the same underlying distribution) won’t change the model significantly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1C47C-4CE3-3843-A1E4-018479688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pic>
        <p:nvPicPr>
          <p:cNvPr id="2050" name="Picture 2" descr="Illustration of the underfitting/overfitting issue on a simple... |  Download Scientific Diagram">
            <a:extLst>
              <a:ext uri="{FF2B5EF4-FFF2-40B4-BE49-F238E27FC236}">
                <a16:creationId xmlns:a16="http://schemas.microsoft.com/office/drawing/2014/main" id="{8727E68B-AEA0-AE47-8C6B-439F9F15B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12" b="6624"/>
          <a:stretch/>
        </p:blipFill>
        <p:spPr bwMode="auto">
          <a:xfrm>
            <a:off x="558800" y="2074471"/>
            <a:ext cx="3658198" cy="384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649209-BCF4-784D-BE50-B27748DA7FDD}"/>
              </a:ext>
            </a:extLst>
          </p:cNvPr>
          <p:cNvGrpSpPr/>
          <p:nvPr/>
        </p:nvGrpSpPr>
        <p:grpSpPr>
          <a:xfrm>
            <a:off x="1186926" y="2936839"/>
            <a:ext cx="2753958" cy="2516052"/>
            <a:chOff x="8218842" y="2926081"/>
            <a:chExt cx="2753958" cy="2516052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C798E98-9731-8C40-AA17-880425C02821}"/>
                </a:ext>
              </a:extLst>
            </p:cNvPr>
            <p:cNvSpPr/>
            <p:nvPr/>
          </p:nvSpPr>
          <p:spPr>
            <a:xfrm>
              <a:off x="8563086" y="2926081"/>
              <a:ext cx="2372491" cy="1893446"/>
            </a:xfrm>
            <a:custGeom>
              <a:avLst/>
              <a:gdLst>
                <a:gd name="connsiteX0" fmla="*/ 0 w 2372491"/>
                <a:gd name="connsiteY0" fmla="*/ 0 h 1893446"/>
                <a:gd name="connsiteX1" fmla="*/ 666974 w 2372491"/>
                <a:gd name="connsiteY1" fmla="*/ 753035 h 1893446"/>
                <a:gd name="connsiteX2" fmla="*/ 1021977 w 2372491"/>
                <a:gd name="connsiteY2" fmla="*/ 1764254 h 1893446"/>
                <a:gd name="connsiteX3" fmla="*/ 1506071 w 2372491"/>
                <a:gd name="connsiteY3" fmla="*/ 1796527 h 1893446"/>
                <a:gd name="connsiteX4" fmla="*/ 2259106 w 2372491"/>
                <a:gd name="connsiteY4" fmla="*/ 1000461 h 1893446"/>
                <a:gd name="connsiteX5" fmla="*/ 2355925 w 2372491"/>
                <a:gd name="connsiteY5" fmla="*/ 903642 h 189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2491" h="1893446">
                  <a:moveTo>
                    <a:pt x="0" y="0"/>
                  </a:moveTo>
                  <a:cubicBezTo>
                    <a:pt x="248322" y="229496"/>
                    <a:pt x="496645" y="458993"/>
                    <a:pt x="666974" y="753035"/>
                  </a:cubicBezTo>
                  <a:cubicBezTo>
                    <a:pt x="837304" y="1047077"/>
                    <a:pt x="882128" y="1590339"/>
                    <a:pt x="1021977" y="1764254"/>
                  </a:cubicBezTo>
                  <a:cubicBezTo>
                    <a:pt x="1161827" y="1938169"/>
                    <a:pt x="1299883" y="1923826"/>
                    <a:pt x="1506071" y="1796527"/>
                  </a:cubicBezTo>
                  <a:cubicBezTo>
                    <a:pt x="1712259" y="1669228"/>
                    <a:pt x="2117464" y="1149275"/>
                    <a:pt x="2259106" y="1000461"/>
                  </a:cubicBezTo>
                  <a:cubicBezTo>
                    <a:pt x="2400748" y="851647"/>
                    <a:pt x="2378336" y="877644"/>
                    <a:pt x="2355925" y="903642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4BE3FCF-123E-4843-8683-23D6D9C6C515}"/>
                </a:ext>
              </a:extLst>
            </p:cNvPr>
            <p:cNvSpPr/>
            <p:nvPr/>
          </p:nvSpPr>
          <p:spPr>
            <a:xfrm>
              <a:off x="8218842" y="3205780"/>
              <a:ext cx="2753958" cy="2236353"/>
            </a:xfrm>
            <a:custGeom>
              <a:avLst/>
              <a:gdLst>
                <a:gd name="connsiteX0" fmla="*/ 0 w 2753958"/>
                <a:gd name="connsiteY0" fmla="*/ 0 h 2236353"/>
                <a:gd name="connsiteX1" fmla="*/ 710005 w 2753958"/>
                <a:gd name="connsiteY1" fmla="*/ 720762 h 2236353"/>
                <a:gd name="connsiteX2" fmla="*/ 935916 w 2753958"/>
                <a:gd name="connsiteY2" fmla="*/ 1506070 h 2236353"/>
                <a:gd name="connsiteX3" fmla="*/ 1387737 w 2753958"/>
                <a:gd name="connsiteY3" fmla="*/ 2140771 h 2236353"/>
                <a:gd name="connsiteX4" fmla="*/ 1990165 w 2753958"/>
                <a:gd name="connsiteY4" fmla="*/ 2151529 h 2236353"/>
                <a:gd name="connsiteX5" fmla="*/ 2753958 w 2753958"/>
                <a:gd name="connsiteY5" fmla="*/ 1355463 h 22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3958" h="2236353">
                  <a:moveTo>
                    <a:pt x="0" y="0"/>
                  </a:moveTo>
                  <a:cubicBezTo>
                    <a:pt x="277009" y="234875"/>
                    <a:pt x="554019" y="469750"/>
                    <a:pt x="710005" y="720762"/>
                  </a:cubicBezTo>
                  <a:cubicBezTo>
                    <a:pt x="865991" y="971774"/>
                    <a:pt x="822961" y="1269402"/>
                    <a:pt x="935916" y="1506070"/>
                  </a:cubicBezTo>
                  <a:cubicBezTo>
                    <a:pt x="1048871" y="1742738"/>
                    <a:pt x="1212029" y="2033195"/>
                    <a:pt x="1387737" y="2140771"/>
                  </a:cubicBezTo>
                  <a:cubicBezTo>
                    <a:pt x="1563445" y="2248347"/>
                    <a:pt x="1762461" y="2282414"/>
                    <a:pt x="1990165" y="2151529"/>
                  </a:cubicBezTo>
                  <a:cubicBezTo>
                    <a:pt x="2217869" y="2020644"/>
                    <a:pt x="2485913" y="1688053"/>
                    <a:pt x="2753958" y="1355463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0FBB2EC7-AD14-8C4D-9DFF-0BC5498258FA}"/>
              </a:ext>
            </a:extLst>
          </p:cNvPr>
          <p:cNvSpPr/>
          <p:nvPr/>
        </p:nvSpPr>
        <p:spPr>
          <a:xfrm>
            <a:off x="6400801" y="3969570"/>
            <a:ext cx="763793" cy="5056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9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2E102-5277-EE4B-B1DF-6D96F4B8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vs variance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F3FB3-D553-524E-90FC-5315EFFC0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0021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1C47C-4CE3-3843-A1E4-018479688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p:pic>
        <p:nvPicPr>
          <p:cNvPr id="2050" name="Picture 2" descr="Illustration of the underfitting/overfitting issue on a simple... |  Download Scientific Diagram">
            <a:extLst>
              <a:ext uri="{FF2B5EF4-FFF2-40B4-BE49-F238E27FC236}">
                <a16:creationId xmlns:a16="http://schemas.microsoft.com/office/drawing/2014/main" id="{8727E68B-AEA0-AE47-8C6B-439F9F15B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4"/>
          <a:stretch/>
        </p:blipFill>
        <p:spPr bwMode="auto">
          <a:xfrm>
            <a:off x="558800" y="2074471"/>
            <a:ext cx="10795000" cy="384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4FB8EB4-A287-3147-BF88-A38280D32307}"/>
              </a:ext>
            </a:extLst>
          </p:cNvPr>
          <p:cNvGrpSpPr/>
          <p:nvPr/>
        </p:nvGrpSpPr>
        <p:grpSpPr>
          <a:xfrm>
            <a:off x="8218842" y="2926081"/>
            <a:ext cx="2753958" cy="2516052"/>
            <a:chOff x="8218842" y="2926081"/>
            <a:chExt cx="2753958" cy="2516052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81D74E5-3F89-B74D-AF42-83345665C48A}"/>
                </a:ext>
              </a:extLst>
            </p:cNvPr>
            <p:cNvSpPr/>
            <p:nvPr/>
          </p:nvSpPr>
          <p:spPr>
            <a:xfrm>
              <a:off x="8563086" y="2926081"/>
              <a:ext cx="2372491" cy="1893446"/>
            </a:xfrm>
            <a:custGeom>
              <a:avLst/>
              <a:gdLst>
                <a:gd name="connsiteX0" fmla="*/ 0 w 2372491"/>
                <a:gd name="connsiteY0" fmla="*/ 0 h 1893446"/>
                <a:gd name="connsiteX1" fmla="*/ 666974 w 2372491"/>
                <a:gd name="connsiteY1" fmla="*/ 753035 h 1893446"/>
                <a:gd name="connsiteX2" fmla="*/ 1021977 w 2372491"/>
                <a:gd name="connsiteY2" fmla="*/ 1764254 h 1893446"/>
                <a:gd name="connsiteX3" fmla="*/ 1506071 w 2372491"/>
                <a:gd name="connsiteY3" fmla="*/ 1796527 h 1893446"/>
                <a:gd name="connsiteX4" fmla="*/ 2259106 w 2372491"/>
                <a:gd name="connsiteY4" fmla="*/ 1000461 h 1893446"/>
                <a:gd name="connsiteX5" fmla="*/ 2355925 w 2372491"/>
                <a:gd name="connsiteY5" fmla="*/ 903642 h 189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2491" h="1893446">
                  <a:moveTo>
                    <a:pt x="0" y="0"/>
                  </a:moveTo>
                  <a:cubicBezTo>
                    <a:pt x="248322" y="229496"/>
                    <a:pt x="496645" y="458993"/>
                    <a:pt x="666974" y="753035"/>
                  </a:cubicBezTo>
                  <a:cubicBezTo>
                    <a:pt x="837304" y="1047077"/>
                    <a:pt x="882128" y="1590339"/>
                    <a:pt x="1021977" y="1764254"/>
                  </a:cubicBezTo>
                  <a:cubicBezTo>
                    <a:pt x="1161827" y="1938169"/>
                    <a:pt x="1299883" y="1923826"/>
                    <a:pt x="1506071" y="1796527"/>
                  </a:cubicBezTo>
                  <a:cubicBezTo>
                    <a:pt x="1712259" y="1669228"/>
                    <a:pt x="2117464" y="1149275"/>
                    <a:pt x="2259106" y="1000461"/>
                  </a:cubicBezTo>
                  <a:cubicBezTo>
                    <a:pt x="2400748" y="851647"/>
                    <a:pt x="2378336" y="877644"/>
                    <a:pt x="2355925" y="903642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49128CE-9E91-0D4B-8361-2C7D3F3E11BA}"/>
                </a:ext>
              </a:extLst>
            </p:cNvPr>
            <p:cNvSpPr/>
            <p:nvPr/>
          </p:nvSpPr>
          <p:spPr>
            <a:xfrm>
              <a:off x="8218842" y="3205780"/>
              <a:ext cx="2753958" cy="2236353"/>
            </a:xfrm>
            <a:custGeom>
              <a:avLst/>
              <a:gdLst>
                <a:gd name="connsiteX0" fmla="*/ 0 w 2753958"/>
                <a:gd name="connsiteY0" fmla="*/ 0 h 2236353"/>
                <a:gd name="connsiteX1" fmla="*/ 710005 w 2753958"/>
                <a:gd name="connsiteY1" fmla="*/ 720762 h 2236353"/>
                <a:gd name="connsiteX2" fmla="*/ 935916 w 2753958"/>
                <a:gd name="connsiteY2" fmla="*/ 1506070 h 2236353"/>
                <a:gd name="connsiteX3" fmla="*/ 1387737 w 2753958"/>
                <a:gd name="connsiteY3" fmla="*/ 2140771 h 2236353"/>
                <a:gd name="connsiteX4" fmla="*/ 1990165 w 2753958"/>
                <a:gd name="connsiteY4" fmla="*/ 2151529 h 2236353"/>
                <a:gd name="connsiteX5" fmla="*/ 2753958 w 2753958"/>
                <a:gd name="connsiteY5" fmla="*/ 1355463 h 22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3958" h="2236353">
                  <a:moveTo>
                    <a:pt x="0" y="0"/>
                  </a:moveTo>
                  <a:cubicBezTo>
                    <a:pt x="277009" y="234875"/>
                    <a:pt x="554019" y="469750"/>
                    <a:pt x="710005" y="720762"/>
                  </a:cubicBezTo>
                  <a:cubicBezTo>
                    <a:pt x="865991" y="971774"/>
                    <a:pt x="822961" y="1269402"/>
                    <a:pt x="935916" y="1506070"/>
                  </a:cubicBezTo>
                  <a:cubicBezTo>
                    <a:pt x="1048871" y="1742738"/>
                    <a:pt x="1212029" y="2033195"/>
                    <a:pt x="1387737" y="2140771"/>
                  </a:cubicBezTo>
                  <a:cubicBezTo>
                    <a:pt x="1563445" y="2248347"/>
                    <a:pt x="1762461" y="2282414"/>
                    <a:pt x="1990165" y="2151529"/>
                  </a:cubicBezTo>
                  <a:cubicBezTo>
                    <a:pt x="2217869" y="2020644"/>
                    <a:pt x="2485913" y="1688053"/>
                    <a:pt x="2753958" y="1355463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649209-BCF4-784D-BE50-B27748DA7FDD}"/>
              </a:ext>
            </a:extLst>
          </p:cNvPr>
          <p:cNvGrpSpPr/>
          <p:nvPr/>
        </p:nvGrpSpPr>
        <p:grpSpPr>
          <a:xfrm>
            <a:off x="1186926" y="2936839"/>
            <a:ext cx="2753958" cy="2516052"/>
            <a:chOff x="8218842" y="2926081"/>
            <a:chExt cx="2753958" cy="2516052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C798E98-9731-8C40-AA17-880425C02821}"/>
                </a:ext>
              </a:extLst>
            </p:cNvPr>
            <p:cNvSpPr/>
            <p:nvPr/>
          </p:nvSpPr>
          <p:spPr>
            <a:xfrm>
              <a:off x="8563086" y="2926081"/>
              <a:ext cx="2372491" cy="1893446"/>
            </a:xfrm>
            <a:custGeom>
              <a:avLst/>
              <a:gdLst>
                <a:gd name="connsiteX0" fmla="*/ 0 w 2372491"/>
                <a:gd name="connsiteY0" fmla="*/ 0 h 1893446"/>
                <a:gd name="connsiteX1" fmla="*/ 666974 w 2372491"/>
                <a:gd name="connsiteY1" fmla="*/ 753035 h 1893446"/>
                <a:gd name="connsiteX2" fmla="*/ 1021977 w 2372491"/>
                <a:gd name="connsiteY2" fmla="*/ 1764254 h 1893446"/>
                <a:gd name="connsiteX3" fmla="*/ 1506071 w 2372491"/>
                <a:gd name="connsiteY3" fmla="*/ 1796527 h 1893446"/>
                <a:gd name="connsiteX4" fmla="*/ 2259106 w 2372491"/>
                <a:gd name="connsiteY4" fmla="*/ 1000461 h 1893446"/>
                <a:gd name="connsiteX5" fmla="*/ 2355925 w 2372491"/>
                <a:gd name="connsiteY5" fmla="*/ 903642 h 189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2491" h="1893446">
                  <a:moveTo>
                    <a:pt x="0" y="0"/>
                  </a:moveTo>
                  <a:cubicBezTo>
                    <a:pt x="248322" y="229496"/>
                    <a:pt x="496645" y="458993"/>
                    <a:pt x="666974" y="753035"/>
                  </a:cubicBezTo>
                  <a:cubicBezTo>
                    <a:pt x="837304" y="1047077"/>
                    <a:pt x="882128" y="1590339"/>
                    <a:pt x="1021977" y="1764254"/>
                  </a:cubicBezTo>
                  <a:cubicBezTo>
                    <a:pt x="1161827" y="1938169"/>
                    <a:pt x="1299883" y="1923826"/>
                    <a:pt x="1506071" y="1796527"/>
                  </a:cubicBezTo>
                  <a:cubicBezTo>
                    <a:pt x="1712259" y="1669228"/>
                    <a:pt x="2117464" y="1149275"/>
                    <a:pt x="2259106" y="1000461"/>
                  </a:cubicBezTo>
                  <a:cubicBezTo>
                    <a:pt x="2400748" y="851647"/>
                    <a:pt x="2378336" y="877644"/>
                    <a:pt x="2355925" y="903642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4BE3FCF-123E-4843-8683-23D6D9C6C515}"/>
                </a:ext>
              </a:extLst>
            </p:cNvPr>
            <p:cNvSpPr/>
            <p:nvPr/>
          </p:nvSpPr>
          <p:spPr>
            <a:xfrm>
              <a:off x="8218842" y="3205780"/>
              <a:ext cx="2753958" cy="2236353"/>
            </a:xfrm>
            <a:custGeom>
              <a:avLst/>
              <a:gdLst>
                <a:gd name="connsiteX0" fmla="*/ 0 w 2753958"/>
                <a:gd name="connsiteY0" fmla="*/ 0 h 2236353"/>
                <a:gd name="connsiteX1" fmla="*/ 710005 w 2753958"/>
                <a:gd name="connsiteY1" fmla="*/ 720762 h 2236353"/>
                <a:gd name="connsiteX2" fmla="*/ 935916 w 2753958"/>
                <a:gd name="connsiteY2" fmla="*/ 1506070 h 2236353"/>
                <a:gd name="connsiteX3" fmla="*/ 1387737 w 2753958"/>
                <a:gd name="connsiteY3" fmla="*/ 2140771 h 2236353"/>
                <a:gd name="connsiteX4" fmla="*/ 1990165 w 2753958"/>
                <a:gd name="connsiteY4" fmla="*/ 2151529 h 2236353"/>
                <a:gd name="connsiteX5" fmla="*/ 2753958 w 2753958"/>
                <a:gd name="connsiteY5" fmla="*/ 1355463 h 22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3958" h="2236353">
                  <a:moveTo>
                    <a:pt x="0" y="0"/>
                  </a:moveTo>
                  <a:cubicBezTo>
                    <a:pt x="277009" y="234875"/>
                    <a:pt x="554019" y="469750"/>
                    <a:pt x="710005" y="720762"/>
                  </a:cubicBezTo>
                  <a:cubicBezTo>
                    <a:pt x="865991" y="971774"/>
                    <a:pt x="822961" y="1269402"/>
                    <a:pt x="935916" y="1506070"/>
                  </a:cubicBezTo>
                  <a:cubicBezTo>
                    <a:pt x="1048871" y="1742738"/>
                    <a:pt x="1212029" y="2033195"/>
                    <a:pt x="1387737" y="2140771"/>
                  </a:cubicBezTo>
                  <a:cubicBezTo>
                    <a:pt x="1563445" y="2248347"/>
                    <a:pt x="1762461" y="2282414"/>
                    <a:pt x="1990165" y="2151529"/>
                  </a:cubicBezTo>
                  <a:cubicBezTo>
                    <a:pt x="2217869" y="2020644"/>
                    <a:pt x="2485913" y="1688053"/>
                    <a:pt x="2753958" y="1355463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2713E9F-B7DE-8B40-8CA7-D8B413A21D0D}"/>
              </a:ext>
            </a:extLst>
          </p:cNvPr>
          <p:cNvSpPr txBox="1"/>
          <p:nvPr/>
        </p:nvSpPr>
        <p:spPr>
          <a:xfrm>
            <a:off x="4183062" y="1957895"/>
            <a:ext cx="3519414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Polynomial fit degree 20 </a:t>
            </a:r>
          </a:p>
          <a:p>
            <a:r>
              <a:rPr lang="en-US" sz="2400" dirty="0"/>
              <a:t>Low training error</a:t>
            </a:r>
          </a:p>
          <a:p>
            <a:r>
              <a:rPr lang="en-US" sz="2400" dirty="0"/>
              <a:t>High testing (generalization) error</a:t>
            </a:r>
          </a:p>
          <a:p>
            <a:r>
              <a:rPr lang="en-US" sz="2400" dirty="0"/>
              <a:t>What contributes mostly to the error?</a:t>
            </a:r>
          </a:p>
          <a:p>
            <a:pPr lvl="1"/>
            <a:r>
              <a:rPr lang="en-US" sz="2400" dirty="0"/>
              <a:t>Variance, bias, noise</a:t>
            </a:r>
          </a:p>
          <a:p>
            <a:r>
              <a:rPr lang="en-US" sz="2400" dirty="0"/>
              <a:t>High variance</a:t>
            </a:r>
          </a:p>
          <a:p>
            <a:pPr lvl="1"/>
            <a:r>
              <a:rPr lang="en-US" sz="2400" dirty="0"/>
              <a:t>Sampling different training points will significantly change the model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A14163-F4A9-3F42-A233-2F1DD665177D}"/>
              </a:ext>
            </a:extLst>
          </p:cNvPr>
          <p:cNvSpPr/>
          <p:nvPr/>
        </p:nvSpPr>
        <p:spPr>
          <a:xfrm>
            <a:off x="4580064" y="4205690"/>
            <a:ext cx="1290042" cy="3980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5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2E102-5277-EE4B-B1DF-6D96F4B8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vs variance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F3FB3-D553-524E-90FC-5315EFFC0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0021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1C47C-4CE3-3843-A1E4-018479688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p:pic>
        <p:nvPicPr>
          <p:cNvPr id="2050" name="Picture 2" descr="Illustration of the underfitting/overfitting issue on a simple... |  Download Scientific Diagram">
            <a:extLst>
              <a:ext uri="{FF2B5EF4-FFF2-40B4-BE49-F238E27FC236}">
                <a16:creationId xmlns:a16="http://schemas.microsoft.com/office/drawing/2014/main" id="{8727E68B-AEA0-AE47-8C6B-439F9F15B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4"/>
          <a:stretch/>
        </p:blipFill>
        <p:spPr bwMode="auto">
          <a:xfrm>
            <a:off x="558800" y="2074471"/>
            <a:ext cx="10795000" cy="384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4FB8EB4-A287-3147-BF88-A38280D32307}"/>
              </a:ext>
            </a:extLst>
          </p:cNvPr>
          <p:cNvGrpSpPr/>
          <p:nvPr/>
        </p:nvGrpSpPr>
        <p:grpSpPr>
          <a:xfrm>
            <a:off x="8218842" y="2926081"/>
            <a:ext cx="2753958" cy="2516052"/>
            <a:chOff x="8218842" y="2926081"/>
            <a:chExt cx="2753958" cy="2516052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81D74E5-3F89-B74D-AF42-83345665C48A}"/>
                </a:ext>
              </a:extLst>
            </p:cNvPr>
            <p:cNvSpPr/>
            <p:nvPr/>
          </p:nvSpPr>
          <p:spPr>
            <a:xfrm>
              <a:off x="8563086" y="2926081"/>
              <a:ext cx="2372491" cy="1893446"/>
            </a:xfrm>
            <a:custGeom>
              <a:avLst/>
              <a:gdLst>
                <a:gd name="connsiteX0" fmla="*/ 0 w 2372491"/>
                <a:gd name="connsiteY0" fmla="*/ 0 h 1893446"/>
                <a:gd name="connsiteX1" fmla="*/ 666974 w 2372491"/>
                <a:gd name="connsiteY1" fmla="*/ 753035 h 1893446"/>
                <a:gd name="connsiteX2" fmla="*/ 1021977 w 2372491"/>
                <a:gd name="connsiteY2" fmla="*/ 1764254 h 1893446"/>
                <a:gd name="connsiteX3" fmla="*/ 1506071 w 2372491"/>
                <a:gd name="connsiteY3" fmla="*/ 1796527 h 1893446"/>
                <a:gd name="connsiteX4" fmla="*/ 2259106 w 2372491"/>
                <a:gd name="connsiteY4" fmla="*/ 1000461 h 1893446"/>
                <a:gd name="connsiteX5" fmla="*/ 2355925 w 2372491"/>
                <a:gd name="connsiteY5" fmla="*/ 903642 h 189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2491" h="1893446">
                  <a:moveTo>
                    <a:pt x="0" y="0"/>
                  </a:moveTo>
                  <a:cubicBezTo>
                    <a:pt x="248322" y="229496"/>
                    <a:pt x="496645" y="458993"/>
                    <a:pt x="666974" y="753035"/>
                  </a:cubicBezTo>
                  <a:cubicBezTo>
                    <a:pt x="837304" y="1047077"/>
                    <a:pt x="882128" y="1590339"/>
                    <a:pt x="1021977" y="1764254"/>
                  </a:cubicBezTo>
                  <a:cubicBezTo>
                    <a:pt x="1161827" y="1938169"/>
                    <a:pt x="1299883" y="1923826"/>
                    <a:pt x="1506071" y="1796527"/>
                  </a:cubicBezTo>
                  <a:cubicBezTo>
                    <a:pt x="1712259" y="1669228"/>
                    <a:pt x="2117464" y="1149275"/>
                    <a:pt x="2259106" y="1000461"/>
                  </a:cubicBezTo>
                  <a:cubicBezTo>
                    <a:pt x="2400748" y="851647"/>
                    <a:pt x="2378336" y="877644"/>
                    <a:pt x="2355925" y="903642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49128CE-9E91-0D4B-8361-2C7D3F3E11BA}"/>
                </a:ext>
              </a:extLst>
            </p:cNvPr>
            <p:cNvSpPr/>
            <p:nvPr/>
          </p:nvSpPr>
          <p:spPr>
            <a:xfrm>
              <a:off x="8218842" y="3205780"/>
              <a:ext cx="2753958" cy="2236353"/>
            </a:xfrm>
            <a:custGeom>
              <a:avLst/>
              <a:gdLst>
                <a:gd name="connsiteX0" fmla="*/ 0 w 2753958"/>
                <a:gd name="connsiteY0" fmla="*/ 0 h 2236353"/>
                <a:gd name="connsiteX1" fmla="*/ 710005 w 2753958"/>
                <a:gd name="connsiteY1" fmla="*/ 720762 h 2236353"/>
                <a:gd name="connsiteX2" fmla="*/ 935916 w 2753958"/>
                <a:gd name="connsiteY2" fmla="*/ 1506070 h 2236353"/>
                <a:gd name="connsiteX3" fmla="*/ 1387737 w 2753958"/>
                <a:gd name="connsiteY3" fmla="*/ 2140771 h 2236353"/>
                <a:gd name="connsiteX4" fmla="*/ 1990165 w 2753958"/>
                <a:gd name="connsiteY4" fmla="*/ 2151529 h 2236353"/>
                <a:gd name="connsiteX5" fmla="*/ 2753958 w 2753958"/>
                <a:gd name="connsiteY5" fmla="*/ 1355463 h 22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3958" h="2236353">
                  <a:moveTo>
                    <a:pt x="0" y="0"/>
                  </a:moveTo>
                  <a:cubicBezTo>
                    <a:pt x="277009" y="234875"/>
                    <a:pt x="554019" y="469750"/>
                    <a:pt x="710005" y="720762"/>
                  </a:cubicBezTo>
                  <a:cubicBezTo>
                    <a:pt x="865991" y="971774"/>
                    <a:pt x="822961" y="1269402"/>
                    <a:pt x="935916" y="1506070"/>
                  </a:cubicBezTo>
                  <a:cubicBezTo>
                    <a:pt x="1048871" y="1742738"/>
                    <a:pt x="1212029" y="2033195"/>
                    <a:pt x="1387737" y="2140771"/>
                  </a:cubicBezTo>
                  <a:cubicBezTo>
                    <a:pt x="1563445" y="2248347"/>
                    <a:pt x="1762461" y="2282414"/>
                    <a:pt x="1990165" y="2151529"/>
                  </a:cubicBezTo>
                  <a:cubicBezTo>
                    <a:pt x="2217869" y="2020644"/>
                    <a:pt x="2485913" y="1688053"/>
                    <a:pt x="2753958" y="1355463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649209-BCF4-784D-BE50-B27748DA7FDD}"/>
              </a:ext>
            </a:extLst>
          </p:cNvPr>
          <p:cNvGrpSpPr/>
          <p:nvPr/>
        </p:nvGrpSpPr>
        <p:grpSpPr>
          <a:xfrm>
            <a:off x="1186926" y="2936839"/>
            <a:ext cx="2753958" cy="2516052"/>
            <a:chOff x="8218842" y="2926081"/>
            <a:chExt cx="2753958" cy="2516052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C798E98-9731-8C40-AA17-880425C02821}"/>
                </a:ext>
              </a:extLst>
            </p:cNvPr>
            <p:cNvSpPr/>
            <p:nvPr/>
          </p:nvSpPr>
          <p:spPr>
            <a:xfrm>
              <a:off x="8563086" y="2926081"/>
              <a:ext cx="2372491" cy="1893446"/>
            </a:xfrm>
            <a:custGeom>
              <a:avLst/>
              <a:gdLst>
                <a:gd name="connsiteX0" fmla="*/ 0 w 2372491"/>
                <a:gd name="connsiteY0" fmla="*/ 0 h 1893446"/>
                <a:gd name="connsiteX1" fmla="*/ 666974 w 2372491"/>
                <a:gd name="connsiteY1" fmla="*/ 753035 h 1893446"/>
                <a:gd name="connsiteX2" fmla="*/ 1021977 w 2372491"/>
                <a:gd name="connsiteY2" fmla="*/ 1764254 h 1893446"/>
                <a:gd name="connsiteX3" fmla="*/ 1506071 w 2372491"/>
                <a:gd name="connsiteY3" fmla="*/ 1796527 h 1893446"/>
                <a:gd name="connsiteX4" fmla="*/ 2259106 w 2372491"/>
                <a:gd name="connsiteY4" fmla="*/ 1000461 h 1893446"/>
                <a:gd name="connsiteX5" fmla="*/ 2355925 w 2372491"/>
                <a:gd name="connsiteY5" fmla="*/ 903642 h 189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2491" h="1893446">
                  <a:moveTo>
                    <a:pt x="0" y="0"/>
                  </a:moveTo>
                  <a:cubicBezTo>
                    <a:pt x="248322" y="229496"/>
                    <a:pt x="496645" y="458993"/>
                    <a:pt x="666974" y="753035"/>
                  </a:cubicBezTo>
                  <a:cubicBezTo>
                    <a:pt x="837304" y="1047077"/>
                    <a:pt x="882128" y="1590339"/>
                    <a:pt x="1021977" y="1764254"/>
                  </a:cubicBezTo>
                  <a:cubicBezTo>
                    <a:pt x="1161827" y="1938169"/>
                    <a:pt x="1299883" y="1923826"/>
                    <a:pt x="1506071" y="1796527"/>
                  </a:cubicBezTo>
                  <a:cubicBezTo>
                    <a:pt x="1712259" y="1669228"/>
                    <a:pt x="2117464" y="1149275"/>
                    <a:pt x="2259106" y="1000461"/>
                  </a:cubicBezTo>
                  <a:cubicBezTo>
                    <a:pt x="2400748" y="851647"/>
                    <a:pt x="2378336" y="877644"/>
                    <a:pt x="2355925" y="903642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4BE3FCF-123E-4843-8683-23D6D9C6C515}"/>
                </a:ext>
              </a:extLst>
            </p:cNvPr>
            <p:cNvSpPr/>
            <p:nvPr/>
          </p:nvSpPr>
          <p:spPr>
            <a:xfrm>
              <a:off x="8218842" y="3205780"/>
              <a:ext cx="2753958" cy="2236353"/>
            </a:xfrm>
            <a:custGeom>
              <a:avLst/>
              <a:gdLst>
                <a:gd name="connsiteX0" fmla="*/ 0 w 2753958"/>
                <a:gd name="connsiteY0" fmla="*/ 0 h 2236353"/>
                <a:gd name="connsiteX1" fmla="*/ 710005 w 2753958"/>
                <a:gd name="connsiteY1" fmla="*/ 720762 h 2236353"/>
                <a:gd name="connsiteX2" fmla="*/ 935916 w 2753958"/>
                <a:gd name="connsiteY2" fmla="*/ 1506070 h 2236353"/>
                <a:gd name="connsiteX3" fmla="*/ 1387737 w 2753958"/>
                <a:gd name="connsiteY3" fmla="*/ 2140771 h 2236353"/>
                <a:gd name="connsiteX4" fmla="*/ 1990165 w 2753958"/>
                <a:gd name="connsiteY4" fmla="*/ 2151529 h 2236353"/>
                <a:gd name="connsiteX5" fmla="*/ 2753958 w 2753958"/>
                <a:gd name="connsiteY5" fmla="*/ 1355463 h 22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3958" h="2236353">
                  <a:moveTo>
                    <a:pt x="0" y="0"/>
                  </a:moveTo>
                  <a:cubicBezTo>
                    <a:pt x="277009" y="234875"/>
                    <a:pt x="554019" y="469750"/>
                    <a:pt x="710005" y="720762"/>
                  </a:cubicBezTo>
                  <a:cubicBezTo>
                    <a:pt x="865991" y="971774"/>
                    <a:pt x="822961" y="1269402"/>
                    <a:pt x="935916" y="1506070"/>
                  </a:cubicBezTo>
                  <a:cubicBezTo>
                    <a:pt x="1048871" y="1742738"/>
                    <a:pt x="1212029" y="2033195"/>
                    <a:pt x="1387737" y="2140771"/>
                  </a:cubicBezTo>
                  <a:cubicBezTo>
                    <a:pt x="1563445" y="2248347"/>
                    <a:pt x="1762461" y="2282414"/>
                    <a:pt x="1990165" y="2151529"/>
                  </a:cubicBezTo>
                  <a:cubicBezTo>
                    <a:pt x="2217869" y="2020644"/>
                    <a:pt x="2485913" y="1688053"/>
                    <a:pt x="2753958" y="1355463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2C6B314-B106-5D40-B475-DCDEDB3F62D9}"/>
              </a:ext>
            </a:extLst>
          </p:cNvPr>
          <p:cNvSpPr txBox="1"/>
          <p:nvPr/>
        </p:nvSpPr>
        <p:spPr>
          <a:xfrm>
            <a:off x="4722675" y="6016406"/>
            <a:ext cx="27466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 good balance</a:t>
            </a:r>
          </a:p>
        </p:txBody>
      </p:sp>
    </p:spTree>
    <p:extLst>
      <p:ext uri="{BB962C8B-B14F-4D97-AF65-F5344CB8AC3E}">
        <p14:creationId xmlns:p14="http://schemas.microsoft.com/office/powerpoint/2010/main" val="852579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F91C-0EEF-1548-9E86-DFD8E567E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0D896-A780-9F45-B1FC-9959A8617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595EC-357F-3749-9001-D4C9DF6A7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p:pic>
        <p:nvPicPr>
          <p:cNvPr id="5124" name="Picture 4" descr="Bias and Variance Tradeoff | Beginners Guide with Python Implementation">
            <a:extLst>
              <a:ext uri="{FF2B5EF4-FFF2-40B4-BE49-F238E27FC236}">
                <a16:creationId xmlns:a16="http://schemas.microsoft.com/office/drawing/2014/main" id="{E4E5755D-8CE7-7A41-9CCF-3F3FFAB3E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747712"/>
            <a:ext cx="77978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545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0331-5FA6-2C4E-AC67-7F98ECA90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as a balancing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A10A8B-F51C-1743-ADD7-BC114C8665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  <m:sup/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nary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func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A10A8B-F51C-1743-ADD7-BC114C8665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12B1C-A13C-2544-AAF4-DB45B20DE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  <p:pic>
        <p:nvPicPr>
          <p:cNvPr id="6146" name="Picture 2" descr="Bias and Variance Tradeoff | Beginners Guide with Python Implementation">
            <a:extLst>
              <a:ext uri="{FF2B5EF4-FFF2-40B4-BE49-F238E27FC236}">
                <a16:creationId xmlns:a16="http://schemas.microsoft.com/office/drawing/2014/main" id="{62121A07-6C7E-9944-8048-4A6674437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013" y="2588745"/>
            <a:ext cx="5647973" cy="419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9AF7E9-0422-1444-ACA7-EDD55DC30B9F}"/>
                  </a:ext>
                </a:extLst>
              </p:cNvPr>
              <p:cNvSpPr txBox="1"/>
              <p:nvPr/>
            </p:nvSpPr>
            <p:spPr>
              <a:xfrm>
                <a:off x="8659460" y="5922164"/>
                <a:ext cx="2805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9AF7E9-0422-1444-ACA7-EDD55DC30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460" y="5922164"/>
                <a:ext cx="280525" cy="809452"/>
              </a:xfrm>
              <a:prstGeom prst="rect">
                <a:avLst/>
              </a:prstGeom>
              <a:blipFill>
                <a:blip r:embed="rId4"/>
                <a:stretch>
                  <a:fillRect l="-30435" t="-1563" r="-26087" b="-1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262551-A9DF-AC4B-BEFA-6BCEAFCE4AB3}"/>
              </a:ext>
            </a:extLst>
          </p:cNvPr>
          <p:cNvCxnSpPr/>
          <p:nvPr/>
        </p:nvCxnSpPr>
        <p:spPr>
          <a:xfrm flipV="1">
            <a:off x="6981713" y="6356350"/>
            <a:ext cx="1628887" cy="93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215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Overfitting or not?">
            <a:extLst>
              <a:ext uri="{FF2B5EF4-FFF2-40B4-BE49-F238E27FC236}">
                <a16:creationId xmlns:a16="http://schemas.microsoft.com/office/drawing/2014/main" id="{F3150C9C-D026-A74A-BF5C-32DBEC0A7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044" y="3980328"/>
            <a:ext cx="4227811" cy="287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788AA7-32F2-754B-AD4A-C367B9548A7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Finding the best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788AA7-32F2-754B-AD4A-C367B9548A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28891E-C2E1-8241-A30F-0B8D0D5FAE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is a hyper parameter (it is not a model parameter)</a:t>
                </a:r>
              </a:p>
              <a:p>
                <a:r>
                  <a:rPr lang="en-US" dirty="0"/>
                  <a:t>Hyper parameter tuning requires a validation set (to avoid overfitting on the test set)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 for each hyper parameter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  <a:p>
                <a:pPr marL="971550" lvl="1" indent="-514350">
                  <a:buFont typeface="+mj-lt"/>
                  <a:buAutoNum type="alphaLcPeriod"/>
                </a:pPr>
                <a:r>
                  <a:rPr lang="en-US" dirty="0"/>
                  <a:t>Train model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</m:oMath>
                </a14:m>
                <a:r>
                  <a:rPr lang="en-US" dirty="0"/>
                  <a:t>)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marL="971550" lvl="1" indent="-514350"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𝑣𝑎𝑙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𝑡𝑟𝑎𝑖𝑛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𝑡𝑒𝑠𝑡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marL="971550" lvl="1" indent="-514350">
                  <a:buFont typeface="+mj-lt"/>
                  <a:buAutoNum type="alphaLcPeriod"/>
                </a:pPr>
                <a:endParaRPr lang="en-US" dirty="0"/>
              </a:p>
              <a:p>
                <a:pPr marL="971550" lvl="1" indent="-514350">
                  <a:buFont typeface="+mj-lt"/>
                  <a:buAutoNum type="alphaLcPeriod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28891E-C2E1-8241-A30F-0B8D0D5FAE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206" t="-2326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DBE3A-808E-CE4B-8358-AA3FE1A53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912F0E1-0210-154B-90C4-88CA352D2639}"/>
              </a:ext>
            </a:extLst>
          </p:cNvPr>
          <p:cNvGrpSpPr/>
          <p:nvPr/>
        </p:nvGrpSpPr>
        <p:grpSpPr>
          <a:xfrm>
            <a:off x="10725374" y="3001628"/>
            <a:ext cx="1256851" cy="3021234"/>
            <a:chOff x="10376648" y="3335116"/>
            <a:chExt cx="1256851" cy="30212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8550B55-4D77-D245-80D9-CD6C5ED414DC}"/>
                    </a:ext>
                  </a:extLst>
                </p:cNvPr>
                <p:cNvSpPr/>
                <p:nvPr/>
              </p:nvSpPr>
              <p:spPr>
                <a:xfrm>
                  <a:off x="10381130" y="3930465"/>
                  <a:ext cx="1252369" cy="7603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𝑣𝑎𝑙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8550B55-4D77-D245-80D9-CD6C5ED414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1130" y="3930465"/>
                  <a:ext cx="1252369" cy="7603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FB52B19F-0AE1-CA43-BC59-04F99CDCF859}"/>
                    </a:ext>
                  </a:extLst>
                </p:cNvPr>
                <p:cNvSpPr/>
                <p:nvPr/>
              </p:nvSpPr>
              <p:spPr>
                <a:xfrm>
                  <a:off x="10376648" y="4690765"/>
                  <a:ext cx="1252369" cy="1665585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𝑡𝑟𝑎𝑖𝑛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FB52B19F-0AE1-CA43-BC59-04F99CDCF8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76648" y="4690765"/>
                  <a:ext cx="1252369" cy="166558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21EA4AC-5D9D-7A44-9724-E4AE42CFB2A7}"/>
                    </a:ext>
                  </a:extLst>
                </p:cNvPr>
                <p:cNvSpPr/>
                <p:nvPr/>
              </p:nvSpPr>
              <p:spPr>
                <a:xfrm>
                  <a:off x="10381130" y="3335116"/>
                  <a:ext cx="1252369" cy="595349"/>
                </a:xfrm>
                <a:prstGeom prst="rect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𝑡𝑒𝑠𝑡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21EA4AC-5D9D-7A44-9724-E4AE42CFB2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1130" y="3335116"/>
                  <a:ext cx="1252369" cy="59534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89971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01AD50F-09DA-454E-9A26-7E03B771C15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Finding the best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01AD50F-09DA-454E-9A26-7E03B771C1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1B8B6D-E2D6-6B46-ADA7-6EA65F7257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In order to avoid noisy evaluation use k-fold cross validation </a:t>
                </a:r>
              </a:p>
              <a:p>
                <a:r>
                  <a:rPr lang="en-US" dirty="0"/>
                  <a:t>Grid search over predefined hyper parameters values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={0, 0.5, 1, 1.5, …}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Telescopic search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=0, 0.01 ↓,0.</m:t>
                    </m:r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02 ↓, 0.04 ↓,0.08 ↓,0.16 ↓, 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0.32 ↓,0.64 ↑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=0.32, 0.32</m:t>
                    </m:r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+0.01 ↓,+0.02 ↓, +0.04 ↓,+0.08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↓,+0.16 ↑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=0.4, 0.4+</m:t>
                    </m:r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0.01 ↓,+0.02 ↓</m:t>
                    </m:r>
                  </m:oMath>
                </a14:m>
                <a:r>
                  <a:rPr lang="en-US" dirty="0"/>
                  <a:t>, …</a:t>
                </a:r>
              </a:p>
              <a:p>
                <a:pPr marL="1828800" lvl="3" indent="-457200">
                  <a:buFont typeface="+mj-lt"/>
                  <a:buAutoNum type="romanL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1B8B6D-E2D6-6B46-ADA7-6EA65F7257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6F44E-A579-1D44-B2FF-DED53CC5B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4BEB2F-87EF-7940-AC07-EAB4C04CD0B8}"/>
              </a:ext>
            </a:extLst>
          </p:cNvPr>
          <p:cNvGrpSpPr/>
          <p:nvPr/>
        </p:nvGrpSpPr>
        <p:grpSpPr>
          <a:xfrm>
            <a:off x="10725374" y="3001628"/>
            <a:ext cx="1256851" cy="3021234"/>
            <a:chOff x="10376648" y="3335116"/>
            <a:chExt cx="1256851" cy="30212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5F5CAA6C-2592-6E41-98E2-7DA98C272DDF}"/>
                    </a:ext>
                  </a:extLst>
                </p:cNvPr>
                <p:cNvSpPr/>
                <p:nvPr/>
              </p:nvSpPr>
              <p:spPr>
                <a:xfrm>
                  <a:off x="10381130" y="3930465"/>
                  <a:ext cx="1252369" cy="7603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𝑣𝑎𝑙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5F5CAA6C-2592-6E41-98E2-7DA98C272D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1130" y="3930465"/>
                  <a:ext cx="1252369" cy="76030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86CDC0A6-0200-0E41-8D97-A0689CB20EBB}"/>
                    </a:ext>
                  </a:extLst>
                </p:cNvPr>
                <p:cNvSpPr/>
                <p:nvPr/>
              </p:nvSpPr>
              <p:spPr>
                <a:xfrm>
                  <a:off x="10376648" y="4690765"/>
                  <a:ext cx="1252369" cy="1665585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𝑡𝑟𝑎𝑖𝑛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86CDC0A6-0200-0E41-8D97-A0689CB20E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76648" y="4690765"/>
                  <a:ext cx="1252369" cy="166558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66D9D383-30D0-6A40-A75B-7D2281BF650D}"/>
                    </a:ext>
                  </a:extLst>
                </p:cNvPr>
                <p:cNvSpPr/>
                <p:nvPr/>
              </p:nvSpPr>
              <p:spPr>
                <a:xfrm>
                  <a:off x="10381130" y="3335116"/>
                  <a:ext cx="1252369" cy="595349"/>
                </a:xfrm>
                <a:prstGeom prst="rect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𝑡𝑒𝑠𝑡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66D9D383-30D0-6A40-A75B-7D2281BF65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1130" y="3335116"/>
                  <a:ext cx="1252369" cy="59534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5728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expected classification error is a function of variance, bias and noise</a:t>
                </a:r>
              </a:p>
              <a:p>
                <a:r>
                  <a:rPr lang="en-US" dirty="0"/>
                  <a:t>The error grows with each of these factors squared</a:t>
                </a:r>
              </a:p>
              <a:p>
                <a:r>
                  <a:rPr lang="en-US" dirty="0"/>
                  <a:t>A good ML model is one that balances bias and variance </a:t>
                </a:r>
              </a:p>
              <a:p>
                <a:r>
                  <a:rPr lang="en-US" dirty="0"/>
                  <a:t>No model can fit noisy data</a:t>
                </a:r>
              </a:p>
              <a:p>
                <a:pPr lvl="1"/>
                <a:r>
                  <a:rPr lang="en-US" dirty="0"/>
                  <a:t>Add features or clean the data in order to reduce entropy  </a:t>
                </a:r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hyper parameter (scaling the regularization impact) can balance between bias and variance</a:t>
                </a:r>
              </a:p>
              <a:p>
                <a:r>
                  <a:rPr lang="en-US" dirty="0"/>
                  <a:t>Commonly tuned empirically (grid/telescopic search)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Kernelization 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Programming assignment 2: Linear and Logistic Regression, due by March-21</a:t>
            </a:r>
          </a:p>
          <a:p>
            <a:r>
              <a:rPr lang="en-US" dirty="0"/>
              <a:t> </a:t>
            </a:r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Quiz 3: Naïve Bayes and SVM, finish by March-13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69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6578</TotalTime>
  <Words>1177</Words>
  <Application>Microsoft Macintosh PowerPoint</Application>
  <PresentationFormat>Widescreen</PresentationFormat>
  <Paragraphs>184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Office Theme</vt:lpstr>
      <vt:lpstr>CSCE-633 Machine Learning  11. Bias vs Variance</vt:lpstr>
      <vt:lpstr>Announcements </vt:lpstr>
      <vt:lpstr>Notation</vt:lpstr>
      <vt:lpstr>The expected classifier  </vt:lpstr>
      <vt:lpstr>The expected classification error</vt:lpstr>
      <vt:lpstr>Suggestion</vt:lpstr>
      <vt:lpstr>The expected classification error</vt:lpstr>
      <vt:lpstr>The expected classification error</vt:lpstr>
      <vt:lpstr>Variance </vt:lpstr>
      <vt:lpstr>The expected classification error</vt:lpstr>
      <vt:lpstr>PowerPoint Presentation</vt:lpstr>
      <vt:lpstr>Example: Bayes optimal classifier</vt:lpstr>
      <vt:lpstr>Fitting a model </vt:lpstr>
      <vt:lpstr>Fitting a model </vt:lpstr>
      <vt:lpstr>Reducing noise</vt:lpstr>
      <vt:lpstr>Bias vs variance </vt:lpstr>
      <vt:lpstr>Bias vs variance </vt:lpstr>
      <vt:lpstr>Bias vs variance </vt:lpstr>
      <vt:lpstr>PowerPoint Presentation</vt:lpstr>
      <vt:lpstr>Regularization as a balancing factor</vt:lpstr>
      <vt:lpstr>Finding the best λ </vt:lpstr>
      <vt:lpstr>Finding the best λ 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218</cp:revision>
  <dcterms:created xsi:type="dcterms:W3CDTF">2019-10-14T16:33:14Z</dcterms:created>
  <dcterms:modified xsi:type="dcterms:W3CDTF">2022-03-21T21:00:44Z</dcterms:modified>
</cp:coreProperties>
</file>