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9"/>
  </p:notesMasterIdLst>
  <p:sldIdLst>
    <p:sldId id="863" r:id="rId2"/>
    <p:sldId id="2092" r:id="rId3"/>
    <p:sldId id="2075" r:id="rId4"/>
    <p:sldId id="2094" r:id="rId5"/>
    <p:sldId id="2095" r:id="rId6"/>
    <p:sldId id="2076" r:id="rId7"/>
    <p:sldId id="2056" r:id="rId8"/>
    <p:sldId id="2077" r:id="rId9"/>
    <p:sldId id="2078" r:id="rId10"/>
    <p:sldId id="2096" r:id="rId11"/>
    <p:sldId id="2079" r:id="rId12"/>
    <p:sldId id="2091" r:id="rId13"/>
    <p:sldId id="2097" r:id="rId14"/>
    <p:sldId id="2080" r:id="rId15"/>
    <p:sldId id="2081" r:id="rId16"/>
    <p:sldId id="2083" r:id="rId17"/>
    <p:sldId id="2082" r:id="rId18"/>
    <p:sldId id="2086" r:id="rId19"/>
    <p:sldId id="2084" r:id="rId20"/>
    <p:sldId id="2085" r:id="rId21"/>
    <p:sldId id="424" r:id="rId22"/>
    <p:sldId id="425" r:id="rId23"/>
    <p:sldId id="447" r:id="rId24"/>
    <p:sldId id="2088" r:id="rId25"/>
    <p:sldId id="2089" r:id="rId26"/>
    <p:sldId id="489" r:id="rId27"/>
    <p:sldId id="209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B626F3-999E-0A46-82F6-9AA82A08EF4A}" v="306" dt="2021-10-20T17:11:21.3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99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4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60BD9755-7336-1F4B-9C5A-4D9CEEFB9465}"/>
    <pc:docChg chg="undo custSel addSld delSld modSld sldOrd">
      <pc:chgData name="Sharon, Guni" userId="fad1fcbc-a203-42a6-b6e2-a56343780ca6" providerId="ADAL" clId="{60BD9755-7336-1F4B-9C5A-4D9CEEFB9465}" dt="2021-08-25T20:51:31.429" v="1992" actId="680"/>
      <pc:docMkLst>
        <pc:docMk/>
      </pc:docMkLst>
      <pc:sldChg chg="modSp mod">
        <pc:chgData name="Sharon, Guni" userId="fad1fcbc-a203-42a6-b6e2-a56343780ca6" providerId="ADAL" clId="{60BD9755-7336-1F4B-9C5A-4D9CEEFB9465}" dt="2021-08-25T17:31:39.256" v="7" actId="20577"/>
        <pc:sldMkLst>
          <pc:docMk/>
          <pc:sldMk cId="2191271544" sldId="863"/>
        </pc:sldMkLst>
        <pc:spChg chg="mod">
          <ac:chgData name="Sharon, Guni" userId="fad1fcbc-a203-42a6-b6e2-a56343780ca6" providerId="ADAL" clId="{60BD9755-7336-1F4B-9C5A-4D9CEEFB9465}" dt="2021-08-25T17:31:39.256" v="7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406543753" sldId="2056"/>
        </pc:sldMkLst>
      </pc:sldChg>
      <pc:sldChg chg="modSp add mod">
        <pc:chgData name="Sharon, Guni" userId="fad1fcbc-a203-42a6-b6e2-a56343780ca6" providerId="ADAL" clId="{60BD9755-7336-1F4B-9C5A-4D9CEEFB9465}" dt="2021-08-25T18:40:46.210" v="237" actId="114"/>
        <pc:sldMkLst>
          <pc:docMk/>
          <pc:sldMk cId="1060139685" sldId="2056"/>
        </pc:sldMkLst>
        <pc:spChg chg="mod">
          <ac:chgData name="Sharon, Guni" userId="fad1fcbc-a203-42a6-b6e2-a56343780ca6" providerId="ADAL" clId="{60BD9755-7336-1F4B-9C5A-4D9CEEFB9465}" dt="2021-08-25T18:40:46.210" v="237" actId="114"/>
          <ac:spMkLst>
            <pc:docMk/>
            <pc:sldMk cId="1060139685" sldId="2056"/>
            <ac:spMk id="3" creationId="{D56A78ED-7311-214F-A7E7-A0DD92870A35}"/>
          </ac:spMkLst>
        </pc:spChg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6422123" sldId="2057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472566015" sldId="2058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795785894" sldId="2059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149668223" sldId="2060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590405966" sldId="2061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801340800" sldId="2062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4280463529" sldId="2063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685938010" sldId="2064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378657651" sldId="2065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055182253" sldId="2066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883583224" sldId="2067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311585729" sldId="2068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595865938" sldId="2069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366724256" sldId="2070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247218329" sldId="2071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25609937" sldId="2072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546997477" sldId="2073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893853517" sldId="2074"/>
        </pc:sldMkLst>
      </pc:sldChg>
      <pc:sldChg chg="addSp modSp mod">
        <pc:chgData name="Sharon, Guni" userId="fad1fcbc-a203-42a6-b6e2-a56343780ca6" providerId="ADAL" clId="{60BD9755-7336-1F4B-9C5A-4D9CEEFB9465}" dt="2021-08-25T17:33:26.103" v="25" actId="1076"/>
        <pc:sldMkLst>
          <pc:docMk/>
          <pc:sldMk cId="3211030119" sldId="2075"/>
        </pc:sldMkLst>
        <pc:spChg chg="mod">
          <ac:chgData name="Sharon, Guni" userId="fad1fcbc-a203-42a6-b6e2-a56343780ca6" providerId="ADAL" clId="{60BD9755-7336-1F4B-9C5A-4D9CEEFB9465}" dt="2021-08-25T17:32:35.434" v="11" actId="20577"/>
          <ac:spMkLst>
            <pc:docMk/>
            <pc:sldMk cId="3211030119" sldId="2075"/>
            <ac:spMk id="3" creationId="{80D43F7A-8F54-F84D-B7A5-B979E4F55348}"/>
          </ac:spMkLst>
        </pc:spChg>
        <pc:spChg chg="add mod">
          <ac:chgData name="Sharon, Guni" userId="fad1fcbc-a203-42a6-b6e2-a56343780ca6" providerId="ADAL" clId="{60BD9755-7336-1F4B-9C5A-4D9CEEFB9465}" dt="2021-08-25T17:33:26.103" v="25" actId="1076"/>
          <ac:spMkLst>
            <pc:docMk/>
            <pc:sldMk cId="3211030119" sldId="2075"/>
            <ac:spMk id="5" creationId="{B838E4C2-BB57-6D48-9510-46D19251ED6D}"/>
          </ac:spMkLst>
        </pc:spChg>
        <pc:picChg chg="add mod">
          <ac:chgData name="Sharon, Guni" userId="fad1fcbc-a203-42a6-b6e2-a56343780ca6" providerId="ADAL" clId="{60BD9755-7336-1F4B-9C5A-4D9CEEFB9465}" dt="2021-08-25T17:33:07.790" v="18" actId="1076"/>
          <ac:picMkLst>
            <pc:docMk/>
            <pc:sldMk cId="3211030119" sldId="2075"/>
            <ac:picMk id="7" creationId="{1C8A7B9A-AD72-AB40-96ED-0730EAE5B534}"/>
          </ac:picMkLst>
        </pc:picChg>
      </pc:sldChg>
      <pc:sldChg chg="addSp modSp">
        <pc:chgData name="Sharon, Guni" userId="fad1fcbc-a203-42a6-b6e2-a56343780ca6" providerId="ADAL" clId="{60BD9755-7336-1F4B-9C5A-4D9CEEFB9465}" dt="2021-08-25T17:32:27.807" v="9"/>
        <pc:sldMkLst>
          <pc:docMk/>
          <pc:sldMk cId="444936569" sldId="2076"/>
        </pc:sldMkLst>
        <pc:spChg chg="add mod">
          <ac:chgData name="Sharon, Guni" userId="fad1fcbc-a203-42a6-b6e2-a56343780ca6" providerId="ADAL" clId="{60BD9755-7336-1F4B-9C5A-4D9CEEFB9465}" dt="2021-08-25T17:32:27.807" v="9"/>
          <ac:spMkLst>
            <pc:docMk/>
            <pc:sldMk cId="444936569" sldId="2076"/>
            <ac:spMk id="7" creationId="{CBAE7F3C-469C-7840-8DFA-631011C072B6}"/>
          </ac:spMkLst>
        </pc:spChg>
      </pc:sldChg>
      <pc:sldChg chg="modSp new mod">
        <pc:chgData name="Sharon, Guni" userId="fad1fcbc-a203-42a6-b6e2-a56343780ca6" providerId="ADAL" clId="{60BD9755-7336-1F4B-9C5A-4D9CEEFB9465}" dt="2021-08-25T18:54:55.979" v="526" actId="20577"/>
        <pc:sldMkLst>
          <pc:docMk/>
          <pc:sldMk cId="2042321946" sldId="2077"/>
        </pc:sldMkLst>
        <pc:spChg chg="mod">
          <ac:chgData name="Sharon, Guni" userId="fad1fcbc-a203-42a6-b6e2-a56343780ca6" providerId="ADAL" clId="{60BD9755-7336-1F4B-9C5A-4D9CEEFB9465}" dt="2021-08-25T18:31:32.833" v="37" actId="20577"/>
          <ac:spMkLst>
            <pc:docMk/>
            <pc:sldMk cId="2042321946" sldId="2077"/>
            <ac:spMk id="2" creationId="{0D928AD5-3C1D-7647-A509-07823E217AF5}"/>
          </ac:spMkLst>
        </pc:spChg>
        <pc:spChg chg="mod">
          <ac:chgData name="Sharon, Guni" userId="fad1fcbc-a203-42a6-b6e2-a56343780ca6" providerId="ADAL" clId="{60BD9755-7336-1F4B-9C5A-4D9CEEFB9465}" dt="2021-08-25T18:54:55.979" v="526" actId="20577"/>
          <ac:spMkLst>
            <pc:docMk/>
            <pc:sldMk cId="2042321946" sldId="2077"/>
            <ac:spMk id="3" creationId="{45CF45EB-0266-FD48-8705-286DC36B13F1}"/>
          </ac:spMkLst>
        </pc:spChg>
      </pc:sldChg>
      <pc:sldChg chg="modSp new mod">
        <pc:chgData name="Sharon, Guni" userId="fad1fcbc-a203-42a6-b6e2-a56343780ca6" providerId="ADAL" clId="{60BD9755-7336-1F4B-9C5A-4D9CEEFB9465}" dt="2021-08-25T19:29:27.371" v="814" actId="20577"/>
        <pc:sldMkLst>
          <pc:docMk/>
          <pc:sldMk cId="416310864" sldId="2078"/>
        </pc:sldMkLst>
        <pc:spChg chg="mod">
          <ac:chgData name="Sharon, Guni" userId="fad1fcbc-a203-42a6-b6e2-a56343780ca6" providerId="ADAL" clId="{60BD9755-7336-1F4B-9C5A-4D9CEEFB9465}" dt="2021-08-25T18:55:10.991" v="528"/>
          <ac:spMkLst>
            <pc:docMk/>
            <pc:sldMk cId="416310864" sldId="2078"/>
            <ac:spMk id="2" creationId="{52244528-CA4E-D845-A1AA-E93A89C8FDBF}"/>
          </ac:spMkLst>
        </pc:spChg>
        <pc:spChg chg="mod">
          <ac:chgData name="Sharon, Guni" userId="fad1fcbc-a203-42a6-b6e2-a56343780ca6" providerId="ADAL" clId="{60BD9755-7336-1F4B-9C5A-4D9CEEFB9465}" dt="2021-08-25T19:29:27.371" v="814" actId="20577"/>
          <ac:spMkLst>
            <pc:docMk/>
            <pc:sldMk cId="416310864" sldId="2078"/>
            <ac:spMk id="3" creationId="{8BFB9DEF-7D0D-AB40-AAD0-19AFAE2E4302}"/>
          </ac:spMkLst>
        </pc:spChg>
      </pc:sldChg>
      <pc:sldChg chg="new del">
        <pc:chgData name="Sharon, Guni" userId="fad1fcbc-a203-42a6-b6e2-a56343780ca6" providerId="ADAL" clId="{60BD9755-7336-1F4B-9C5A-4D9CEEFB9465}" dt="2021-08-25T18:32:15.807" v="40" actId="2696"/>
        <pc:sldMkLst>
          <pc:docMk/>
          <pc:sldMk cId="2769629237" sldId="2078"/>
        </pc:sldMkLst>
      </pc:sldChg>
      <pc:sldChg chg="addSp modSp new mod">
        <pc:chgData name="Sharon, Guni" userId="fad1fcbc-a203-42a6-b6e2-a56343780ca6" providerId="ADAL" clId="{60BD9755-7336-1F4B-9C5A-4D9CEEFB9465}" dt="2021-08-25T20:49:42.587" v="1962" actId="1076"/>
        <pc:sldMkLst>
          <pc:docMk/>
          <pc:sldMk cId="3241162992" sldId="2079"/>
        </pc:sldMkLst>
        <pc:spChg chg="add mod">
          <ac:chgData name="Sharon, Guni" userId="fad1fcbc-a203-42a6-b6e2-a56343780ca6" providerId="ADAL" clId="{60BD9755-7336-1F4B-9C5A-4D9CEEFB9465}" dt="2021-08-25T20:49:42.587" v="1962" actId="1076"/>
          <ac:spMkLst>
            <pc:docMk/>
            <pc:sldMk cId="3241162992" sldId="2079"/>
            <ac:spMk id="6" creationId="{3344BA3E-5AA0-7541-8EDA-EAC56CD4054E}"/>
          </ac:spMkLst>
        </pc:spChg>
        <pc:picChg chg="add">
          <ac:chgData name="Sharon, Guni" userId="fad1fcbc-a203-42a6-b6e2-a56343780ca6" providerId="ADAL" clId="{60BD9755-7336-1F4B-9C5A-4D9CEEFB9465}" dt="2021-08-25T19:34:55.960" v="816"/>
          <ac:picMkLst>
            <pc:docMk/>
            <pc:sldMk cId="3241162992" sldId="2079"/>
            <ac:picMk id="3074" creationId="{89A0BA2D-BE65-2348-87EF-BAD52610CC41}"/>
          </ac:picMkLst>
        </pc:picChg>
      </pc:sldChg>
      <pc:sldChg chg="modSp new mod">
        <pc:chgData name="Sharon, Guni" userId="fad1fcbc-a203-42a6-b6e2-a56343780ca6" providerId="ADAL" clId="{60BD9755-7336-1F4B-9C5A-4D9CEEFB9465}" dt="2021-08-25T20:11:36.491" v="1415" actId="20577"/>
        <pc:sldMkLst>
          <pc:docMk/>
          <pc:sldMk cId="469011332" sldId="2080"/>
        </pc:sldMkLst>
        <pc:spChg chg="mod">
          <ac:chgData name="Sharon, Guni" userId="fad1fcbc-a203-42a6-b6e2-a56343780ca6" providerId="ADAL" clId="{60BD9755-7336-1F4B-9C5A-4D9CEEFB9465}" dt="2021-08-25T19:47:26.459" v="847" actId="20577"/>
          <ac:spMkLst>
            <pc:docMk/>
            <pc:sldMk cId="469011332" sldId="2080"/>
            <ac:spMk id="2" creationId="{0FECC83D-651A-FD41-B3D1-9C77B2960517}"/>
          </ac:spMkLst>
        </pc:spChg>
        <pc:spChg chg="mod">
          <ac:chgData name="Sharon, Guni" userId="fad1fcbc-a203-42a6-b6e2-a56343780ca6" providerId="ADAL" clId="{60BD9755-7336-1F4B-9C5A-4D9CEEFB9465}" dt="2021-08-25T20:11:36.491" v="1415" actId="20577"/>
          <ac:spMkLst>
            <pc:docMk/>
            <pc:sldMk cId="469011332" sldId="2080"/>
            <ac:spMk id="3" creationId="{F44F45EE-3639-F64B-8526-1902FAED4387}"/>
          </ac:spMkLst>
        </pc:spChg>
      </pc:sldChg>
      <pc:sldChg chg="addSp modSp new mod">
        <pc:chgData name="Sharon, Guni" userId="fad1fcbc-a203-42a6-b6e2-a56343780ca6" providerId="ADAL" clId="{60BD9755-7336-1F4B-9C5A-4D9CEEFB9465}" dt="2021-08-25T20:22:44.177" v="1505" actId="20577"/>
        <pc:sldMkLst>
          <pc:docMk/>
          <pc:sldMk cId="1012195738" sldId="2081"/>
        </pc:sldMkLst>
        <pc:spChg chg="mod">
          <ac:chgData name="Sharon, Guni" userId="fad1fcbc-a203-42a6-b6e2-a56343780ca6" providerId="ADAL" clId="{60BD9755-7336-1F4B-9C5A-4D9CEEFB9465}" dt="2021-08-25T20:22:44.177" v="1505" actId="20577"/>
          <ac:spMkLst>
            <pc:docMk/>
            <pc:sldMk cId="1012195738" sldId="2081"/>
            <ac:spMk id="2" creationId="{9498D60C-A9FC-4B4A-AFA8-3FC3242893F5}"/>
          </ac:spMkLst>
        </pc:spChg>
        <pc:spChg chg="add mod">
          <ac:chgData name="Sharon, Guni" userId="fad1fcbc-a203-42a6-b6e2-a56343780ca6" providerId="ADAL" clId="{60BD9755-7336-1F4B-9C5A-4D9CEEFB9465}" dt="2021-08-25T20:18:12.094" v="1452" actId="1036"/>
          <ac:spMkLst>
            <pc:docMk/>
            <pc:sldMk cId="1012195738" sldId="2081"/>
            <ac:spMk id="5" creationId="{CC22CF69-1AF4-544E-A4D5-EFB5B59CC282}"/>
          </ac:spMkLst>
        </pc:spChg>
        <pc:spChg chg="add mod">
          <ac:chgData name="Sharon, Guni" userId="fad1fcbc-a203-42a6-b6e2-a56343780ca6" providerId="ADAL" clId="{60BD9755-7336-1F4B-9C5A-4D9CEEFB9465}" dt="2021-08-25T20:20:30.550" v="1471" actId="1076"/>
          <ac:spMkLst>
            <pc:docMk/>
            <pc:sldMk cId="1012195738" sldId="2081"/>
            <ac:spMk id="7" creationId="{8F6B8AA3-A65F-C540-81E3-B847D5EA94C9}"/>
          </ac:spMkLst>
        </pc:spChg>
        <pc:spChg chg="add mod">
          <ac:chgData name="Sharon, Guni" userId="fad1fcbc-a203-42a6-b6e2-a56343780ca6" providerId="ADAL" clId="{60BD9755-7336-1F4B-9C5A-4D9CEEFB9465}" dt="2021-08-25T20:20:45.498" v="1479" actId="20577"/>
          <ac:spMkLst>
            <pc:docMk/>
            <pc:sldMk cId="1012195738" sldId="2081"/>
            <ac:spMk id="8" creationId="{818BDA31-7C09-B044-B54D-38E9F66877B5}"/>
          </ac:spMkLst>
        </pc:spChg>
        <pc:picChg chg="add mod">
          <ac:chgData name="Sharon, Guni" userId="fad1fcbc-a203-42a6-b6e2-a56343780ca6" providerId="ADAL" clId="{60BD9755-7336-1F4B-9C5A-4D9CEEFB9465}" dt="2021-08-25T20:18:08.364" v="1445" actId="1076"/>
          <ac:picMkLst>
            <pc:docMk/>
            <pc:sldMk cId="1012195738" sldId="2081"/>
            <ac:picMk id="4098" creationId="{CB8F2DA4-2B80-BE4D-9978-B2E7478120F2}"/>
          </ac:picMkLst>
        </pc:picChg>
      </pc:sldChg>
      <pc:sldChg chg="addSp delSp modSp new mod">
        <pc:chgData name="Sharon, Guni" userId="fad1fcbc-a203-42a6-b6e2-a56343780ca6" providerId="ADAL" clId="{60BD9755-7336-1F4B-9C5A-4D9CEEFB9465}" dt="2021-08-25T20:47:18.370" v="1959" actId="20577"/>
        <pc:sldMkLst>
          <pc:docMk/>
          <pc:sldMk cId="2878521658" sldId="2082"/>
        </pc:sldMkLst>
        <pc:spChg chg="mod">
          <ac:chgData name="Sharon, Guni" userId="fad1fcbc-a203-42a6-b6e2-a56343780ca6" providerId="ADAL" clId="{60BD9755-7336-1F4B-9C5A-4D9CEEFB9465}" dt="2021-08-25T20:37:25.684" v="1728" actId="313"/>
          <ac:spMkLst>
            <pc:docMk/>
            <pc:sldMk cId="2878521658" sldId="2082"/>
            <ac:spMk id="2" creationId="{02030B0F-88D8-7A49-9EDA-9F255207D811}"/>
          </ac:spMkLst>
        </pc:spChg>
        <pc:spChg chg="mod">
          <ac:chgData name="Sharon, Guni" userId="fad1fcbc-a203-42a6-b6e2-a56343780ca6" providerId="ADAL" clId="{60BD9755-7336-1F4B-9C5A-4D9CEEFB9465}" dt="2021-08-25T20:47:18.370" v="1959" actId="20577"/>
          <ac:spMkLst>
            <pc:docMk/>
            <pc:sldMk cId="2878521658" sldId="2082"/>
            <ac:spMk id="3" creationId="{E5FEC21A-884A-D34E-BADE-E41192C357DE}"/>
          </ac:spMkLst>
        </pc:spChg>
        <pc:spChg chg="add mod">
          <ac:chgData name="Sharon, Guni" userId="fad1fcbc-a203-42a6-b6e2-a56343780ca6" providerId="ADAL" clId="{60BD9755-7336-1F4B-9C5A-4D9CEEFB9465}" dt="2021-08-25T20:41:55.263" v="1847" actId="1076"/>
          <ac:spMkLst>
            <pc:docMk/>
            <pc:sldMk cId="2878521658" sldId="2082"/>
            <ac:spMk id="5" creationId="{77B7C0CB-A2E7-B948-A861-5C34E07ACE2E}"/>
          </ac:spMkLst>
        </pc:spChg>
        <pc:spChg chg="add mod">
          <ac:chgData name="Sharon, Guni" userId="fad1fcbc-a203-42a6-b6e2-a56343780ca6" providerId="ADAL" clId="{60BD9755-7336-1F4B-9C5A-4D9CEEFB9465}" dt="2021-08-25T20:41:55.263" v="1847" actId="1076"/>
          <ac:spMkLst>
            <pc:docMk/>
            <pc:sldMk cId="2878521658" sldId="2082"/>
            <ac:spMk id="7" creationId="{E6193441-AECD-0D49-9ED8-7243AAD517EA}"/>
          </ac:spMkLst>
        </pc:spChg>
        <pc:grpChg chg="add del mod">
          <ac:chgData name="Sharon, Guni" userId="fad1fcbc-a203-42a6-b6e2-a56343780ca6" providerId="ADAL" clId="{60BD9755-7336-1F4B-9C5A-4D9CEEFB9465}" dt="2021-08-25T20:42:37.043" v="1855" actId="478"/>
          <ac:grpSpMkLst>
            <pc:docMk/>
            <pc:sldMk cId="2878521658" sldId="2082"/>
            <ac:grpSpMk id="6" creationId="{8B5B0591-4A43-B64D-BF8B-B2688CD7EF23}"/>
          </ac:grpSpMkLst>
        </pc:grpChg>
        <pc:picChg chg="add mod">
          <ac:chgData name="Sharon, Guni" userId="fad1fcbc-a203-42a6-b6e2-a56343780ca6" providerId="ADAL" clId="{60BD9755-7336-1F4B-9C5A-4D9CEEFB9465}" dt="2021-08-25T20:41:55.263" v="1847" actId="1076"/>
          <ac:picMkLst>
            <pc:docMk/>
            <pc:sldMk cId="2878521658" sldId="2082"/>
            <ac:picMk id="5122" creationId="{32E14CB3-EDCD-4347-84A1-AD71D463738E}"/>
          </ac:picMkLst>
        </pc:picChg>
      </pc:sldChg>
      <pc:sldChg chg="modSp add ord">
        <pc:chgData name="Sharon, Guni" userId="fad1fcbc-a203-42a6-b6e2-a56343780ca6" providerId="ADAL" clId="{60BD9755-7336-1F4B-9C5A-4D9CEEFB9465}" dt="2021-08-25T20:46:52.011" v="1953" actId="20577"/>
        <pc:sldMkLst>
          <pc:docMk/>
          <pc:sldMk cId="719285652" sldId="2083"/>
        </pc:sldMkLst>
        <pc:spChg chg="mod">
          <ac:chgData name="Sharon, Guni" userId="fad1fcbc-a203-42a6-b6e2-a56343780ca6" providerId="ADAL" clId="{60BD9755-7336-1F4B-9C5A-4D9CEEFB9465}" dt="2021-08-25T20:46:52.011" v="1953" actId="20577"/>
          <ac:spMkLst>
            <pc:docMk/>
            <pc:sldMk cId="719285652" sldId="2083"/>
            <ac:spMk id="3" creationId="{E5FEC21A-884A-D34E-BADE-E41192C357DE}"/>
          </ac:spMkLst>
        </pc:spChg>
        <pc:spChg chg="mod">
          <ac:chgData name="Sharon, Guni" userId="fad1fcbc-a203-42a6-b6e2-a56343780ca6" providerId="ADAL" clId="{60BD9755-7336-1F4B-9C5A-4D9CEEFB9465}" dt="2021-08-25T20:42:29.663" v="1853" actId="1076"/>
          <ac:spMkLst>
            <pc:docMk/>
            <pc:sldMk cId="719285652" sldId="2083"/>
            <ac:spMk id="5" creationId="{77B7C0CB-A2E7-B948-A861-5C34E07ACE2E}"/>
          </ac:spMkLst>
        </pc:spChg>
        <pc:spChg chg="mod">
          <ac:chgData name="Sharon, Guni" userId="fad1fcbc-a203-42a6-b6e2-a56343780ca6" providerId="ADAL" clId="{60BD9755-7336-1F4B-9C5A-4D9CEEFB9465}" dt="2021-08-25T20:42:29.663" v="1853" actId="1076"/>
          <ac:spMkLst>
            <pc:docMk/>
            <pc:sldMk cId="719285652" sldId="2083"/>
            <ac:spMk id="7" creationId="{E6193441-AECD-0D49-9ED8-7243AAD517EA}"/>
          </ac:spMkLst>
        </pc:spChg>
        <pc:grpChg chg="mod">
          <ac:chgData name="Sharon, Guni" userId="fad1fcbc-a203-42a6-b6e2-a56343780ca6" providerId="ADAL" clId="{60BD9755-7336-1F4B-9C5A-4D9CEEFB9465}" dt="2021-08-25T20:42:29.663" v="1853" actId="1076"/>
          <ac:grpSpMkLst>
            <pc:docMk/>
            <pc:sldMk cId="719285652" sldId="2083"/>
            <ac:grpSpMk id="6" creationId="{8B5B0591-4A43-B64D-BF8B-B2688CD7EF23}"/>
          </ac:grpSpMkLst>
        </pc:grpChg>
        <pc:picChg chg="mod">
          <ac:chgData name="Sharon, Guni" userId="fad1fcbc-a203-42a6-b6e2-a56343780ca6" providerId="ADAL" clId="{60BD9755-7336-1F4B-9C5A-4D9CEEFB9465}" dt="2021-08-25T20:42:29.663" v="1853" actId="1076"/>
          <ac:picMkLst>
            <pc:docMk/>
            <pc:sldMk cId="719285652" sldId="2083"/>
            <ac:picMk id="5122" creationId="{32E14CB3-EDCD-4347-84A1-AD71D463738E}"/>
          </ac:picMkLst>
        </pc:picChg>
      </pc:sldChg>
      <pc:sldChg chg="addSp modSp new">
        <pc:chgData name="Sharon, Guni" userId="fad1fcbc-a203-42a6-b6e2-a56343780ca6" providerId="ADAL" clId="{60BD9755-7336-1F4B-9C5A-4D9CEEFB9465}" dt="2021-08-25T20:50:41.243" v="1991" actId="14100"/>
        <pc:sldMkLst>
          <pc:docMk/>
          <pc:sldMk cId="2651819452" sldId="2084"/>
        </pc:sldMkLst>
        <pc:spChg chg="add mod">
          <ac:chgData name="Sharon, Guni" userId="fad1fcbc-a203-42a6-b6e2-a56343780ca6" providerId="ADAL" clId="{60BD9755-7336-1F4B-9C5A-4D9CEEFB9465}" dt="2021-08-25T20:49:49.478" v="1963"/>
          <ac:spMkLst>
            <pc:docMk/>
            <pc:sldMk cId="2651819452" sldId="2084"/>
            <ac:spMk id="5" creationId="{BEFC24BA-49E0-0246-A59E-AB872B7902EA}"/>
          </ac:spMkLst>
        </pc:spChg>
        <pc:picChg chg="add mod">
          <ac:chgData name="Sharon, Guni" userId="fad1fcbc-a203-42a6-b6e2-a56343780ca6" providerId="ADAL" clId="{60BD9755-7336-1F4B-9C5A-4D9CEEFB9465}" dt="2021-08-25T20:50:41.243" v="1991" actId="14100"/>
          <ac:picMkLst>
            <pc:docMk/>
            <pc:sldMk cId="2651819452" sldId="2084"/>
            <ac:picMk id="7170" creationId="{89B83CD6-358F-954C-AB98-C4B514B53069}"/>
          </ac:picMkLst>
        </pc:picChg>
      </pc:sldChg>
      <pc:sldChg chg="new">
        <pc:chgData name="Sharon, Guni" userId="fad1fcbc-a203-42a6-b6e2-a56343780ca6" providerId="ADAL" clId="{60BD9755-7336-1F4B-9C5A-4D9CEEFB9465}" dt="2021-08-25T20:51:31.429" v="1992" actId="680"/>
        <pc:sldMkLst>
          <pc:docMk/>
          <pc:sldMk cId="2986760438" sldId="2085"/>
        </pc:sldMkLst>
      </pc:sldChg>
    </pc:docChg>
  </pc:docChgLst>
  <pc:docChgLst>
    <pc:chgData name="Sharon, Guni" userId="fad1fcbc-a203-42a6-b6e2-a56343780ca6" providerId="ADAL" clId="{6440DA26-3F97-7C46-B44E-DDF90D3E1287}"/>
    <pc:docChg chg="custSel addSld modSld">
      <pc:chgData name="Sharon, Guni" userId="fad1fcbc-a203-42a6-b6e2-a56343780ca6" providerId="ADAL" clId="{6440DA26-3F97-7C46-B44E-DDF90D3E1287}" dt="2021-08-20T17:26:54.437" v="2353"/>
      <pc:docMkLst>
        <pc:docMk/>
      </pc:docMkLst>
      <pc:sldChg chg="modSp mod">
        <pc:chgData name="Sharon, Guni" userId="fad1fcbc-a203-42a6-b6e2-a56343780ca6" providerId="ADAL" clId="{6440DA26-3F97-7C46-B44E-DDF90D3E1287}" dt="2021-08-20T17:25:56.394" v="2343" actId="20577"/>
        <pc:sldMkLst>
          <pc:docMk/>
          <pc:sldMk cId="3158064701" sldId="489"/>
        </pc:sldMkLst>
        <pc:spChg chg="mod">
          <ac:chgData name="Sharon, Guni" userId="fad1fcbc-a203-42a6-b6e2-a56343780ca6" providerId="ADAL" clId="{6440DA26-3F97-7C46-B44E-DDF90D3E1287}" dt="2021-08-20T17:25:56.394" v="2343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new mod">
        <pc:chgData name="Sharon, Guni" userId="fad1fcbc-a203-42a6-b6e2-a56343780ca6" providerId="ADAL" clId="{6440DA26-3F97-7C46-B44E-DDF90D3E1287}" dt="2021-08-18T18:48:22.258" v="376" actId="20577"/>
        <pc:sldMkLst>
          <pc:docMk/>
          <pc:sldMk cId="1060139685" sldId="2056"/>
        </pc:sldMkLst>
        <pc:spChg chg="mod">
          <ac:chgData name="Sharon, Guni" userId="fad1fcbc-a203-42a6-b6e2-a56343780ca6" providerId="ADAL" clId="{6440DA26-3F97-7C46-B44E-DDF90D3E1287}" dt="2021-08-18T18:34:51.183" v="32" actId="20577"/>
          <ac:spMkLst>
            <pc:docMk/>
            <pc:sldMk cId="1060139685" sldId="2056"/>
            <ac:spMk id="2" creationId="{29BAAE02-07E4-2A48-BDB2-1C3C5A142947}"/>
          </ac:spMkLst>
        </pc:spChg>
        <pc:spChg chg="mod">
          <ac:chgData name="Sharon, Guni" userId="fad1fcbc-a203-42a6-b6e2-a56343780ca6" providerId="ADAL" clId="{6440DA26-3F97-7C46-B44E-DDF90D3E1287}" dt="2021-08-18T18:48:22.258" v="376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addSp delSp modSp new mod">
        <pc:chgData name="Sharon, Guni" userId="fad1fcbc-a203-42a6-b6e2-a56343780ca6" providerId="ADAL" clId="{6440DA26-3F97-7C46-B44E-DDF90D3E1287}" dt="2021-08-18T19:05:34.449" v="660" actId="20577"/>
        <pc:sldMkLst>
          <pc:docMk/>
          <pc:sldMk cId="3041207948" sldId="2057"/>
        </pc:sldMkLst>
        <pc:spChg chg="mod">
          <ac:chgData name="Sharon, Guni" userId="fad1fcbc-a203-42a6-b6e2-a56343780ca6" providerId="ADAL" clId="{6440DA26-3F97-7C46-B44E-DDF90D3E1287}" dt="2021-08-18T18:49:11.920" v="395" actId="20577"/>
          <ac:spMkLst>
            <pc:docMk/>
            <pc:sldMk cId="3041207948" sldId="2057"/>
            <ac:spMk id="2" creationId="{E30F812D-392A-CA4A-8B81-06C690BD5F77}"/>
          </ac:spMkLst>
        </pc:spChg>
        <pc:spChg chg="mod">
          <ac:chgData name="Sharon, Guni" userId="fad1fcbc-a203-42a6-b6e2-a56343780ca6" providerId="ADAL" clId="{6440DA26-3F97-7C46-B44E-DDF90D3E1287}" dt="2021-08-18T19:05:34.449" v="660" actId="20577"/>
          <ac:spMkLst>
            <pc:docMk/>
            <pc:sldMk cId="3041207948" sldId="2057"/>
            <ac:spMk id="3" creationId="{1F6002B6-A49C-A040-814C-CABC815EC0E6}"/>
          </ac:spMkLst>
        </pc:spChg>
        <pc:picChg chg="add del mod">
          <ac:chgData name="Sharon, Guni" userId="fad1fcbc-a203-42a6-b6e2-a56343780ca6" providerId="ADAL" clId="{6440DA26-3F97-7C46-B44E-DDF90D3E1287}" dt="2021-08-18T18:55:47.707" v="497" actId="478"/>
          <ac:picMkLst>
            <pc:docMk/>
            <pc:sldMk cId="3041207948" sldId="2057"/>
            <ac:picMk id="1026" creationId="{A7BEDA2E-6A8C-5B45-9954-D78028255B0E}"/>
          </ac:picMkLst>
        </pc:picChg>
        <pc:picChg chg="add mod">
          <ac:chgData name="Sharon, Guni" userId="fad1fcbc-a203-42a6-b6e2-a56343780ca6" providerId="ADAL" clId="{6440DA26-3F97-7C46-B44E-DDF90D3E1287}" dt="2021-08-18T18:59:26.519" v="635" actId="1076"/>
          <ac:picMkLst>
            <pc:docMk/>
            <pc:sldMk cId="3041207948" sldId="2057"/>
            <ac:picMk id="1028" creationId="{812A6F0E-359C-3247-8C1C-5D513485BA34}"/>
          </ac:picMkLst>
        </pc:picChg>
      </pc:sldChg>
      <pc:sldChg chg="addSp modSp new mod">
        <pc:chgData name="Sharon, Guni" userId="fad1fcbc-a203-42a6-b6e2-a56343780ca6" providerId="ADAL" clId="{6440DA26-3F97-7C46-B44E-DDF90D3E1287}" dt="2021-08-18T19:23:39.198" v="1140"/>
        <pc:sldMkLst>
          <pc:docMk/>
          <pc:sldMk cId="1942344264" sldId="2058"/>
        </pc:sldMkLst>
        <pc:spChg chg="mod">
          <ac:chgData name="Sharon, Guni" userId="fad1fcbc-a203-42a6-b6e2-a56343780ca6" providerId="ADAL" clId="{6440DA26-3F97-7C46-B44E-DDF90D3E1287}" dt="2021-08-18T19:05:46.651" v="662"/>
          <ac:spMkLst>
            <pc:docMk/>
            <pc:sldMk cId="1942344264" sldId="2058"/>
            <ac:spMk id="2" creationId="{EC19CEFB-36B8-1E49-A670-A84F0D581134}"/>
          </ac:spMkLst>
        </pc:spChg>
        <pc:spChg chg="mod">
          <ac:chgData name="Sharon, Guni" userId="fad1fcbc-a203-42a6-b6e2-a56343780ca6" providerId="ADAL" clId="{6440DA26-3F97-7C46-B44E-DDF90D3E1287}" dt="2021-08-18T19:23:39.198" v="1140"/>
          <ac:spMkLst>
            <pc:docMk/>
            <pc:sldMk cId="1942344264" sldId="2058"/>
            <ac:spMk id="3" creationId="{C12E7C22-338A-814B-A881-F903673DDBFF}"/>
          </ac:spMkLst>
        </pc:spChg>
        <pc:picChg chg="add mod">
          <ac:chgData name="Sharon, Guni" userId="fad1fcbc-a203-42a6-b6e2-a56343780ca6" providerId="ADAL" clId="{6440DA26-3F97-7C46-B44E-DDF90D3E1287}" dt="2021-08-18T19:18:37.806" v="926" actId="1076"/>
          <ac:picMkLst>
            <pc:docMk/>
            <pc:sldMk cId="1942344264" sldId="2058"/>
            <ac:picMk id="6" creationId="{0EA9BE6B-6E46-4846-8C3F-BCEDC4E71636}"/>
          </ac:picMkLst>
        </pc:picChg>
      </pc:sldChg>
      <pc:sldChg chg="modSp new mod">
        <pc:chgData name="Sharon, Guni" userId="fad1fcbc-a203-42a6-b6e2-a56343780ca6" providerId="ADAL" clId="{6440DA26-3F97-7C46-B44E-DDF90D3E1287}" dt="2021-08-18T19:23:33.459" v="1139"/>
        <pc:sldMkLst>
          <pc:docMk/>
          <pc:sldMk cId="4177314565" sldId="2059"/>
        </pc:sldMkLst>
        <pc:spChg chg="mod">
          <ac:chgData name="Sharon, Guni" userId="fad1fcbc-a203-42a6-b6e2-a56343780ca6" providerId="ADAL" clId="{6440DA26-3F97-7C46-B44E-DDF90D3E1287}" dt="2021-08-18T19:19:39.216" v="974"/>
          <ac:spMkLst>
            <pc:docMk/>
            <pc:sldMk cId="4177314565" sldId="2059"/>
            <ac:spMk id="2" creationId="{BE10FD9E-0CA9-4946-A85A-2D11A0CC40E5}"/>
          </ac:spMkLst>
        </pc:spChg>
        <pc:spChg chg="mod">
          <ac:chgData name="Sharon, Guni" userId="fad1fcbc-a203-42a6-b6e2-a56343780ca6" providerId="ADAL" clId="{6440DA26-3F97-7C46-B44E-DDF90D3E1287}" dt="2021-08-18T19:23:33.459" v="1139"/>
          <ac:spMkLst>
            <pc:docMk/>
            <pc:sldMk cId="4177314565" sldId="2059"/>
            <ac:spMk id="3" creationId="{7039176C-6EB7-004A-B3B9-626F2F4FACA2}"/>
          </ac:spMkLst>
        </pc:spChg>
      </pc:sldChg>
      <pc:sldChg chg="addSp modSp new mod">
        <pc:chgData name="Sharon, Guni" userId="fad1fcbc-a203-42a6-b6e2-a56343780ca6" providerId="ADAL" clId="{6440DA26-3F97-7C46-B44E-DDF90D3E1287}" dt="2021-08-18T19:43:59.259" v="1422" actId="1076"/>
        <pc:sldMkLst>
          <pc:docMk/>
          <pc:sldMk cId="699438738" sldId="2060"/>
        </pc:sldMkLst>
        <pc:spChg chg="mod">
          <ac:chgData name="Sharon, Guni" userId="fad1fcbc-a203-42a6-b6e2-a56343780ca6" providerId="ADAL" clId="{6440DA26-3F97-7C46-B44E-DDF90D3E1287}" dt="2021-08-18T19:22:50.720" v="1131" actId="20577"/>
          <ac:spMkLst>
            <pc:docMk/>
            <pc:sldMk cId="699438738" sldId="2060"/>
            <ac:spMk id="2" creationId="{074948B2-AB37-DA4D-92C1-32665093820F}"/>
          </ac:spMkLst>
        </pc:spChg>
        <pc:spChg chg="mod">
          <ac:chgData name="Sharon, Guni" userId="fad1fcbc-a203-42a6-b6e2-a56343780ca6" providerId="ADAL" clId="{6440DA26-3F97-7C46-B44E-DDF90D3E1287}" dt="2021-08-18T19:35:45.897" v="1342" actId="20577"/>
          <ac:spMkLst>
            <pc:docMk/>
            <pc:sldMk cId="699438738" sldId="2060"/>
            <ac:spMk id="3" creationId="{AEEC6FFA-E024-7B49-B12F-D78BAE77FD4D}"/>
          </ac:spMkLst>
        </pc:spChg>
        <pc:spChg chg="add mod">
          <ac:chgData name="Sharon, Guni" userId="fad1fcbc-a203-42a6-b6e2-a56343780ca6" providerId="ADAL" clId="{6440DA26-3F97-7C46-B44E-DDF90D3E1287}" dt="2021-08-18T19:32:37.144" v="1273" actId="1036"/>
          <ac:spMkLst>
            <pc:docMk/>
            <pc:sldMk cId="699438738" sldId="2060"/>
            <ac:spMk id="5" creationId="{F8B9701B-64AD-CA47-B9E8-1BC9E9191D25}"/>
          </ac:spMkLst>
        </pc:spChg>
        <pc:spChg chg="add mod">
          <ac:chgData name="Sharon, Guni" userId="fad1fcbc-a203-42a6-b6e2-a56343780ca6" providerId="ADAL" clId="{6440DA26-3F97-7C46-B44E-DDF90D3E1287}" dt="2021-08-18T19:32:38.878" v="1274" actId="1076"/>
          <ac:spMkLst>
            <pc:docMk/>
            <pc:sldMk cId="699438738" sldId="2060"/>
            <ac:spMk id="6" creationId="{FF745208-9BA5-8F43-B320-50071D026FAA}"/>
          </ac:spMkLst>
        </pc:spChg>
        <pc:spChg chg="add mod">
          <ac:chgData name="Sharon, Guni" userId="fad1fcbc-a203-42a6-b6e2-a56343780ca6" providerId="ADAL" clId="{6440DA26-3F97-7C46-B44E-DDF90D3E1287}" dt="2021-08-18T19:32:54.655" v="1278" actId="1076"/>
          <ac:spMkLst>
            <pc:docMk/>
            <pc:sldMk cId="699438738" sldId="2060"/>
            <ac:spMk id="7" creationId="{BFB05BC6-00CC-514C-AF72-E0F0E6585DD4}"/>
          </ac:spMkLst>
        </pc:spChg>
        <pc:spChg chg="add mod">
          <ac:chgData name="Sharon, Guni" userId="fad1fcbc-a203-42a6-b6e2-a56343780ca6" providerId="ADAL" clId="{6440DA26-3F97-7C46-B44E-DDF90D3E1287}" dt="2021-08-18T19:32:59.791" v="1280" actId="1076"/>
          <ac:spMkLst>
            <pc:docMk/>
            <pc:sldMk cId="699438738" sldId="2060"/>
            <ac:spMk id="8" creationId="{EE8EECD8-C1AF-4F40-A8D5-AF47B1B1F8B2}"/>
          </ac:spMkLst>
        </pc:spChg>
        <pc:spChg chg="add mod">
          <ac:chgData name="Sharon, Guni" userId="fad1fcbc-a203-42a6-b6e2-a56343780ca6" providerId="ADAL" clId="{6440DA26-3F97-7C46-B44E-DDF90D3E1287}" dt="2021-08-18T19:43:59.259" v="1422" actId="1076"/>
          <ac:spMkLst>
            <pc:docMk/>
            <pc:sldMk cId="699438738" sldId="2060"/>
            <ac:spMk id="9" creationId="{3CD1AF8B-E1A2-734F-9273-A167AB05122F}"/>
          </ac:spMkLst>
        </pc:spChg>
      </pc:sldChg>
      <pc:sldChg chg="addSp modSp new mod">
        <pc:chgData name="Sharon, Guni" userId="fad1fcbc-a203-42a6-b6e2-a56343780ca6" providerId="ADAL" clId="{6440DA26-3F97-7C46-B44E-DDF90D3E1287}" dt="2021-08-20T17:26:46.997" v="2352" actId="5793"/>
        <pc:sldMkLst>
          <pc:docMk/>
          <pc:sldMk cId="2421843226" sldId="2061"/>
        </pc:sldMkLst>
        <pc:spChg chg="mod">
          <ac:chgData name="Sharon, Guni" userId="fad1fcbc-a203-42a6-b6e2-a56343780ca6" providerId="ADAL" clId="{6440DA26-3F97-7C46-B44E-DDF90D3E1287}" dt="2021-08-18T19:50:46.629" v="1489" actId="20577"/>
          <ac:spMkLst>
            <pc:docMk/>
            <pc:sldMk cId="2421843226" sldId="2061"/>
            <ac:spMk id="2" creationId="{9F508937-15FB-8543-A6BD-1931E81E7317}"/>
          </ac:spMkLst>
        </pc:spChg>
        <pc:spChg chg="mod">
          <ac:chgData name="Sharon, Guni" userId="fad1fcbc-a203-42a6-b6e2-a56343780ca6" providerId="ADAL" clId="{6440DA26-3F97-7C46-B44E-DDF90D3E1287}" dt="2021-08-20T16:58:27.923" v="2276"/>
          <ac:spMkLst>
            <pc:docMk/>
            <pc:sldMk cId="2421843226" sldId="2061"/>
            <ac:spMk id="3" creationId="{B396EEFD-D4C3-354A-8C36-3DE32AD2E9FF}"/>
          </ac:spMkLst>
        </pc:spChg>
        <pc:spChg chg="add mod">
          <ac:chgData name="Sharon, Guni" userId="fad1fcbc-a203-42a6-b6e2-a56343780ca6" providerId="ADAL" clId="{6440DA26-3F97-7C46-B44E-DDF90D3E1287}" dt="2021-08-20T17:26:46.997" v="2352" actId="5793"/>
          <ac:spMkLst>
            <pc:docMk/>
            <pc:sldMk cId="2421843226" sldId="2061"/>
            <ac:spMk id="5" creationId="{952DE8C9-0462-E045-8D72-D2C03BBC5FFC}"/>
          </ac:spMkLst>
        </pc:spChg>
      </pc:sldChg>
      <pc:sldChg chg="modSp new mod">
        <pc:chgData name="Sharon, Guni" userId="fad1fcbc-a203-42a6-b6e2-a56343780ca6" providerId="ADAL" clId="{6440DA26-3F97-7C46-B44E-DDF90D3E1287}" dt="2021-08-20T16:55:42.903" v="2267"/>
        <pc:sldMkLst>
          <pc:docMk/>
          <pc:sldMk cId="1473188645" sldId="2062"/>
        </pc:sldMkLst>
        <pc:spChg chg="mod">
          <ac:chgData name="Sharon, Guni" userId="fad1fcbc-a203-42a6-b6e2-a56343780ca6" providerId="ADAL" clId="{6440DA26-3F97-7C46-B44E-DDF90D3E1287}" dt="2021-08-18T19:58:04.846" v="1693" actId="20577"/>
          <ac:spMkLst>
            <pc:docMk/>
            <pc:sldMk cId="1473188645" sldId="2062"/>
            <ac:spMk id="2" creationId="{55456A33-95F7-1544-A7A5-D62D08615A10}"/>
          </ac:spMkLst>
        </pc:spChg>
        <pc:spChg chg="mod">
          <ac:chgData name="Sharon, Guni" userId="fad1fcbc-a203-42a6-b6e2-a56343780ca6" providerId="ADAL" clId="{6440DA26-3F97-7C46-B44E-DDF90D3E1287}" dt="2021-08-20T16:55:42.903" v="2267"/>
          <ac:spMkLst>
            <pc:docMk/>
            <pc:sldMk cId="1473188645" sldId="2062"/>
            <ac:spMk id="3" creationId="{B5159CD4-2B25-004C-B026-B250916BAE1D}"/>
          </ac:spMkLst>
        </pc:spChg>
      </pc:sldChg>
      <pc:sldChg chg="addSp modSp new mod">
        <pc:chgData name="Sharon, Guni" userId="fad1fcbc-a203-42a6-b6e2-a56343780ca6" providerId="ADAL" clId="{6440DA26-3F97-7C46-B44E-DDF90D3E1287}" dt="2021-08-18T20:31:11.371" v="2204" actId="20577"/>
        <pc:sldMkLst>
          <pc:docMk/>
          <pc:sldMk cId="3104384899" sldId="2063"/>
        </pc:sldMkLst>
        <pc:spChg chg="mod">
          <ac:chgData name="Sharon, Guni" userId="fad1fcbc-a203-42a6-b6e2-a56343780ca6" providerId="ADAL" clId="{6440DA26-3F97-7C46-B44E-DDF90D3E1287}" dt="2021-08-18T20:17:27.354" v="2077" actId="113"/>
          <ac:spMkLst>
            <pc:docMk/>
            <pc:sldMk cId="3104384899" sldId="2063"/>
            <ac:spMk id="2" creationId="{93C4C363-2564-2C48-9D90-13F7FC56BC88}"/>
          </ac:spMkLst>
        </pc:spChg>
        <pc:spChg chg="mod">
          <ac:chgData name="Sharon, Guni" userId="fad1fcbc-a203-42a6-b6e2-a56343780ca6" providerId="ADAL" clId="{6440DA26-3F97-7C46-B44E-DDF90D3E1287}" dt="2021-08-18T20:31:11.371" v="2204" actId="20577"/>
          <ac:spMkLst>
            <pc:docMk/>
            <pc:sldMk cId="3104384899" sldId="2063"/>
            <ac:spMk id="3" creationId="{F1CE8B7C-6ED0-A448-8D54-033FA5C5061F}"/>
          </ac:spMkLst>
        </pc:spChg>
        <pc:spChg chg="add mod">
          <ac:chgData name="Sharon, Guni" userId="fad1fcbc-a203-42a6-b6e2-a56343780ca6" providerId="ADAL" clId="{6440DA26-3F97-7C46-B44E-DDF90D3E1287}" dt="2021-08-18T20:27:19.378" v="2165" actId="1076"/>
          <ac:spMkLst>
            <pc:docMk/>
            <pc:sldMk cId="3104384899" sldId="2063"/>
            <ac:spMk id="5" creationId="{3ED8140C-DD58-5448-B841-5B0E8B4030DB}"/>
          </ac:spMkLst>
        </pc:spChg>
        <pc:spChg chg="add mod">
          <ac:chgData name="Sharon, Guni" userId="fad1fcbc-a203-42a6-b6e2-a56343780ca6" providerId="ADAL" clId="{6440DA26-3F97-7C46-B44E-DDF90D3E1287}" dt="2021-08-18T20:27:58.681" v="2169" actId="1582"/>
          <ac:spMkLst>
            <pc:docMk/>
            <pc:sldMk cId="3104384899" sldId="2063"/>
            <ac:spMk id="6" creationId="{A0B742D0-7EB1-4745-A14E-5D61F5C3B415}"/>
          </ac:spMkLst>
        </pc:spChg>
        <pc:spChg chg="add mod">
          <ac:chgData name="Sharon, Guni" userId="fad1fcbc-a203-42a6-b6e2-a56343780ca6" providerId="ADAL" clId="{6440DA26-3F97-7C46-B44E-DDF90D3E1287}" dt="2021-08-18T20:28:19.169" v="2173" actId="14100"/>
          <ac:spMkLst>
            <pc:docMk/>
            <pc:sldMk cId="3104384899" sldId="2063"/>
            <ac:spMk id="9" creationId="{96005ACE-D955-2E43-91CE-3BD4ED3324A7}"/>
          </ac:spMkLst>
        </pc:spChg>
        <pc:picChg chg="add mod">
          <ac:chgData name="Sharon, Guni" userId="fad1fcbc-a203-42a6-b6e2-a56343780ca6" providerId="ADAL" clId="{6440DA26-3F97-7C46-B44E-DDF90D3E1287}" dt="2021-08-18T20:29:17.155" v="2178" actId="1076"/>
          <ac:picMkLst>
            <pc:docMk/>
            <pc:sldMk cId="3104384899" sldId="2063"/>
            <ac:picMk id="10" creationId="{AD00DA50-E890-004C-A282-5262090864B5}"/>
          </ac:picMkLst>
        </pc:picChg>
        <pc:cxnChg chg="add">
          <ac:chgData name="Sharon, Guni" userId="fad1fcbc-a203-42a6-b6e2-a56343780ca6" providerId="ADAL" clId="{6440DA26-3F97-7C46-B44E-DDF90D3E1287}" dt="2021-08-18T20:28:05.868" v="2170" actId="11529"/>
          <ac:cxnSpMkLst>
            <pc:docMk/>
            <pc:sldMk cId="3104384899" sldId="2063"/>
            <ac:cxnSpMk id="8" creationId="{BD918CB7-2E9C-A147-A6F8-365A7A8D58A6}"/>
          </ac:cxnSpMkLst>
        </pc:cxnChg>
        <pc:cxnChg chg="add mod">
          <ac:chgData name="Sharon, Guni" userId="fad1fcbc-a203-42a6-b6e2-a56343780ca6" providerId="ADAL" clId="{6440DA26-3F97-7C46-B44E-DDF90D3E1287}" dt="2021-08-18T20:29:24.635" v="2181" actId="14100"/>
          <ac:cxnSpMkLst>
            <pc:docMk/>
            <pc:sldMk cId="3104384899" sldId="2063"/>
            <ac:cxnSpMk id="11" creationId="{C0D7FE2C-23F4-4044-BBD5-ACFADA76F4E8}"/>
          </ac:cxnSpMkLst>
        </pc:cxnChg>
      </pc:sldChg>
      <pc:sldChg chg="addSp modSp mod">
        <pc:chgData name="Sharon, Guni" userId="fad1fcbc-a203-42a6-b6e2-a56343780ca6" providerId="ADAL" clId="{6440DA26-3F97-7C46-B44E-DDF90D3E1287}" dt="2021-08-20T17:26:54.437" v="2353"/>
        <pc:sldMkLst>
          <pc:docMk/>
          <pc:sldMk cId="1522507001" sldId="2064"/>
        </pc:sldMkLst>
        <pc:spChg chg="mod">
          <ac:chgData name="Sharon, Guni" userId="fad1fcbc-a203-42a6-b6e2-a56343780ca6" providerId="ADAL" clId="{6440DA26-3F97-7C46-B44E-DDF90D3E1287}" dt="2021-08-20T17:23:14.251" v="2310" actId="20577"/>
          <ac:spMkLst>
            <pc:docMk/>
            <pc:sldMk cId="1522507001" sldId="2064"/>
            <ac:spMk id="3" creationId="{FE16FD82-1348-F548-9DA6-AD96AA9763B2}"/>
          </ac:spMkLst>
        </pc:spChg>
        <pc:spChg chg="add mod">
          <ac:chgData name="Sharon, Guni" userId="fad1fcbc-a203-42a6-b6e2-a56343780ca6" providerId="ADAL" clId="{6440DA26-3F97-7C46-B44E-DDF90D3E1287}" dt="2021-08-20T17:23:51.028" v="2315" actId="1076"/>
          <ac:spMkLst>
            <pc:docMk/>
            <pc:sldMk cId="1522507001" sldId="2064"/>
            <ac:spMk id="5" creationId="{053B8832-2814-8949-9A65-F277A1F70617}"/>
          </ac:spMkLst>
        </pc:spChg>
        <pc:spChg chg="add mod">
          <ac:chgData name="Sharon, Guni" userId="fad1fcbc-a203-42a6-b6e2-a56343780ca6" providerId="ADAL" clId="{6440DA26-3F97-7C46-B44E-DDF90D3E1287}" dt="2021-08-20T17:26:54.437" v="2353"/>
          <ac:spMkLst>
            <pc:docMk/>
            <pc:sldMk cId="1522507001" sldId="2064"/>
            <ac:spMk id="6" creationId="{8BB25EBF-65F0-CA46-A6D5-DE649E053B07}"/>
          </ac:spMkLst>
        </pc:spChg>
      </pc:sldChg>
    </pc:docChg>
  </pc:docChgLst>
  <pc:docChgLst>
    <pc:chgData name="Sharon, Guni" userId="fad1fcbc-a203-42a6-b6e2-a56343780ca6" providerId="ADAL" clId="{3AB626F3-999E-0A46-82F6-9AA82A08EF4A}"/>
    <pc:docChg chg="custSel addSld delSld modSld">
      <pc:chgData name="Sharon, Guni" userId="fad1fcbc-a203-42a6-b6e2-a56343780ca6" providerId="ADAL" clId="{3AB626F3-999E-0A46-82F6-9AA82A08EF4A}" dt="2021-10-20T17:11:30.899" v="1198" actId="14100"/>
      <pc:docMkLst>
        <pc:docMk/>
      </pc:docMkLst>
      <pc:sldChg chg="add">
        <pc:chgData name="Sharon, Guni" userId="fad1fcbc-a203-42a6-b6e2-a56343780ca6" providerId="ADAL" clId="{3AB626F3-999E-0A46-82F6-9AA82A08EF4A}" dt="2021-10-19T18:59:55.916" v="676"/>
        <pc:sldMkLst>
          <pc:docMk/>
          <pc:sldMk cId="2106708709" sldId="424"/>
        </pc:sldMkLst>
      </pc:sldChg>
      <pc:sldChg chg="modSp add mod">
        <pc:chgData name="Sharon, Guni" userId="fad1fcbc-a203-42a6-b6e2-a56343780ca6" providerId="ADAL" clId="{3AB626F3-999E-0A46-82F6-9AA82A08EF4A}" dt="2021-10-19T18:59:56.138" v="677" actId="27636"/>
        <pc:sldMkLst>
          <pc:docMk/>
          <pc:sldMk cId="526112830" sldId="425"/>
        </pc:sldMkLst>
        <pc:spChg chg="mod">
          <ac:chgData name="Sharon, Guni" userId="fad1fcbc-a203-42a6-b6e2-a56343780ca6" providerId="ADAL" clId="{3AB626F3-999E-0A46-82F6-9AA82A08EF4A}" dt="2021-10-19T18:59:56.138" v="677" actId="27636"/>
          <ac:spMkLst>
            <pc:docMk/>
            <pc:sldMk cId="526112830" sldId="425"/>
            <ac:spMk id="3" creationId="{00000000-0000-0000-0000-000000000000}"/>
          </ac:spMkLst>
        </pc:spChg>
      </pc:sldChg>
      <pc:sldChg chg="modSp add mod">
        <pc:chgData name="Sharon, Guni" userId="fad1fcbc-a203-42a6-b6e2-a56343780ca6" providerId="ADAL" clId="{3AB626F3-999E-0A46-82F6-9AA82A08EF4A}" dt="2021-10-19T19:02:26.182" v="679" actId="27636"/>
        <pc:sldMkLst>
          <pc:docMk/>
          <pc:sldMk cId="637266205" sldId="447"/>
        </pc:sldMkLst>
        <pc:spChg chg="mod">
          <ac:chgData name="Sharon, Guni" userId="fad1fcbc-a203-42a6-b6e2-a56343780ca6" providerId="ADAL" clId="{3AB626F3-999E-0A46-82F6-9AA82A08EF4A}" dt="2021-10-19T19:02:26.182" v="679" actId="27636"/>
          <ac:spMkLst>
            <pc:docMk/>
            <pc:sldMk cId="637266205" sldId="447"/>
            <ac:spMk id="3" creationId="{00000000-0000-0000-0000-000000000000}"/>
          </ac:spMkLst>
        </pc:spChg>
      </pc:sldChg>
      <pc:sldChg chg="modSp mod">
        <pc:chgData name="Sharon, Guni" userId="fad1fcbc-a203-42a6-b6e2-a56343780ca6" providerId="ADAL" clId="{3AB626F3-999E-0A46-82F6-9AA82A08EF4A}" dt="2021-10-19T19:15:59.768" v="1184" actId="313"/>
        <pc:sldMkLst>
          <pc:docMk/>
          <pc:sldMk cId="3158064701" sldId="489"/>
        </pc:sldMkLst>
        <pc:spChg chg="mod">
          <ac:chgData name="Sharon, Guni" userId="fad1fcbc-a203-42a6-b6e2-a56343780ca6" providerId="ADAL" clId="{3AB626F3-999E-0A46-82F6-9AA82A08EF4A}" dt="2021-10-19T19:15:59.768" v="1184" actId="313"/>
          <ac:spMkLst>
            <pc:docMk/>
            <pc:sldMk cId="3158064701" sldId="489"/>
            <ac:spMk id="3" creationId="{FA8B5E69-5F5B-124D-AC7D-FAECEF73E34C}"/>
          </ac:spMkLst>
        </pc:spChg>
      </pc:sldChg>
      <pc:sldChg chg="modSp mod">
        <pc:chgData name="Sharon, Guni" userId="fad1fcbc-a203-42a6-b6e2-a56343780ca6" providerId="ADAL" clId="{3AB626F3-999E-0A46-82F6-9AA82A08EF4A}" dt="2021-10-19T19:08:08.971" v="716" actId="20577"/>
        <pc:sldMkLst>
          <pc:docMk/>
          <pc:sldMk cId="2191271544" sldId="863"/>
        </pc:sldMkLst>
        <pc:spChg chg="mod">
          <ac:chgData name="Sharon, Guni" userId="fad1fcbc-a203-42a6-b6e2-a56343780ca6" providerId="ADAL" clId="{3AB626F3-999E-0A46-82F6-9AA82A08EF4A}" dt="2021-10-19T19:08:08.971" v="716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del">
        <pc:chgData name="Sharon, Guni" userId="fad1fcbc-a203-42a6-b6e2-a56343780ca6" providerId="ADAL" clId="{3AB626F3-999E-0A46-82F6-9AA82A08EF4A}" dt="2021-10-19T16:43:09.135" v="128" actId="2696"/>
        <pc:sldMkLst>
          <pc:docMk/>
          <pc:sldMk cId="2973428121" sldId="2055"/>
        </pc:sldMkLst>
      </pc:sldChg>
      <pc:sldChg chg="modSp">
        <pc:chgData name="Sharon, Guni" userId="fad1fcbc-a203-42a6-b6e2-a56343780ca6" providerId="ADAL" clId="{3AB626F3-999E-0A46-82F6-9AA82A08EF4A}" dt="2021-10-19T16:51:50.609" v="196" actId="20577"/>
        <pc:sldMkLst>
          <pc:docMk/>
          <pc:sldMk cId="1060139685" sldId="2056"/>
        </pc:sldMkLst>
        <pc:spChg chg="mod">
          <ac:chgData name="Sharon, Guni" userId="fad1fcbc-a203-42a6-b6e2-a56343780ca6" providerId="ADAL" clId="{3AB626F3-999E-0A46-82F6-9AA82A08EF4A}" dt="2021-10-19T16:51:50.609" v="196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addSp delSp modSp mod">
        <pc:chgData name="Sharon, Guni" userId="fad1fcbc-a203-42a6-b6e2-a56343780ca6" providerId="ADAL" clId="{3AB626F3-999E-0A46-82F6-9AA82A08EF4A}" dt="2021-10-19T16:46:24.311" v="187" actId="732"/>
        <pc:sldMkLst>
          <pc:docMk/>
          <pc:sldMk cId="3211030119" sldId="2075"/>
        </pc:sldMkLst>
        <pc:spChg chg="mod">
          <ac:chgData name="Sharon, Guni" userId="fad1fcbc-a203-42a6-b6e2-a56343780ca6" providerId="ADAL" clId="{3AB626F3-999E-0A46-82F6-9AA82A08EF4A}" dt="2021-10-19T16:45:54.020" v="170" actId="1076"/>
          <ac:spMkLst>
            <pc:docMk/>
            <pc:sldMk cId="3211030119" sldId="2075"/>
            <ac:spMk id="5" creationId="{B838E4C2-BB57-6D48-9510-46D19251ED6D}"/>
          </ac:spMkLst>
        </pc:spChg>
        <pc:spChg chg="add del">
          <ac:chgData name="Sharon, Guni" userId="fad1fcbc-a203-42a6-b6e2-a56343780ca6" providerId="ADAL" clId="{3AB626F3-999E-0A46-82F6-9AA82A08EF4A}" dt="2021-10-19T16:45:35.474" v="130" actId="478"/>
          <ac:spMkLst>
            <pc:docMk/>
            <pc:sldMk cId="3211030119" sldId="2075"/>
            <ac:spMk id="6" creationId="{392DA48C-E2EF-624A-B068-9E942CECDC93}"/>
          </ac:spMkLst>
        </pc:spChg>
        <pc:picChg chg="mod modCrop">
          <ac:chgData name="Sharon, Guni" userId="fad1fcbc-a203-42a6-b6e2-a56343780ca6" providerId="ADAL" clId="{3AB626F3-999E-0A46-82F6-9AA82A08EF4A}" dt="2021-10-19T16:46:24.311" v="187" actId="732"/>
          <ac:picMkLst>
            <pc:docMk/>
            <pc:sldMk cId="3211030119" sldId="2075"/>
            <ac:picMk id="7" creationId="{1C8A7B9A-AD72-AB40-96ED-0730EAE5B534}"/>
          </ac:picMkLst>
        </pc:picChg>
      </pc:sldChg>
      <pc:sldChg chg="modSp mod">
        <pc:chgData name="Sharon, Guni" userId="fad1fcbc-a203-42a6-b6e2-a56343780ca6" providerId="ADAL" clId="{3AB626F3-999E-0A46-82F6-9AA82A08EF4A}" dt="2021-10-19T16:47:28.381" v="194" actId="20577"/>
        <pc:sldMkLst>
          <pc:docMk/>
          <pc:sldMk cId="444936569" sldId="2076"/>
        </pc:sldMkLst>
        <pc:spChg chg="mod">
          <ac:chgData name="Sharon, Guni" userId="fad1fcbc-a203-42a6-b6e2-a56343780ca6" providerId="ADAL" clId="{3AB626F3-999E-0A46-82F6-9AA82A08EF4A}" dt="2021-10-19T16:47:28.381" v="194" actId="20577"/>
          <ac:spMkLst>
            <pc:docMk/>
            <pc:sldMk cId="444936569" sldId="2076"/>
            <ac:spMk id="3" creationId="{3C820566-31EB-DE48-9B77-CF962F0ABE45}"/>
          </ac:spMkLst>
        </pc:spChg>
      </pc:sldChg>
      <pc:sldChg chg="modSp mod">
        <pc:chgData name="Sharon, Guni" userId="fad1fcbc-a203-42a6-b6e2-a56343780ca6" providerId="ADAL" clId="{3AB626F3-999E-0A46-82F6-9AA82A08EF4A}" dt="2021-10-19T16:53:53.808" v="214" actId="20577"/>
        <pc:sldMkLst>
          <pc:docMk/>
          <pc:sldMk cId="2042321946" sldId="2077"/>
        </pc:sldMkLst>
        <pc:spChg chg="mod">
          <ac:chgData name="Sharon, Guni" userId="fad1fcbc-a203-42a6-b6e2-a56343780ca6" providerId="ADAL" clId="{3AB626F3-999E-0A46-82F6-9AA82A08EF4A}" dt="2021-10-19T16:53:53.808" v="214" actId="20577"/>
          <ac:spMkLst>
            <pc:docMk/>
            <pc:sldMk cId="2042321946" sldId="2077"/>
            <ac:spMk id="3" creationId="{45CF45EB-0266-FD48-8705-286DC36B13F1}"/>
          </ac:spMkLst>
        </pc:spChg>
      </pc:sldChg>
      <pc:sldChg chg="modSp mod">
        <pc:chgData name="Sharon, Guni" userId="fad1fcbc-a203-42a6-b6e2-a56343780ca6" providerId="ADAL" clId="{3AB626F3-999E-0A46-82F6-9AA82A08EF4A}" dt="2021-10-19T17:08:43.602" v="349" actId="20577"/>
        <pc:sldMkLst>
          <pc:docMk/>
          <pc:sldMk cId="416310864" sldId="2078"/>
        </pc:sldMkLst>
        <pc:spChg chg="mod">
          <ac:chgData name="Sharon, Guni" userId="fad1fcbc-a203-42a6-b6e2-a56343780ca6" providerId="ADAL" clId="{3AB626F3-999E-0A46-82F6-9AA82A08EF4A}" dt="2021-10-19T17:08:43.602" v="349" actId="20577"/>
          <ac:spMkLst>
            <pc:docMk/>
            <pc:sldMk cId="416310864" sldId="2078"/>
            <ac:spMk id="3" creationId="{8BFB9DEF-7D0D-AB40-AAD0-19AFAE2E4302}"/>
          </ac:spMkLst>
        </pc:spChg>
      </pc:sldChg>
      <pc:sldChg chg="modSp mod modAnim">
        <pc:chgData name="Sharon, Guni" userId="fad1fcbc-a203-42a6-b6e2-a56343780ca6" providerId="ADAL" clId="{3AB626F3-999E-0A46-82F6-9AA82A08EF4A}" dt="2021-10-19T17:39:07.810" v="601"/>
        <pc:sldMkLst>
          <pc:docMk/>
          <pc:sldMk cId="469011332" sldId="2080"/>
        </pc:sldMkLst>
        <pc:spChg chg="mod">
          <ac:chgData name="Sharon, Guni" userId="fad1fcbc-a203-42a6-b6e2-a56343780ca6" providerId="ADAL" clId="{3AB626F3-999E-0A46-82F6-9AA82A08EF4A}" dt="2021-10-19T17:38:16.167" v="592" actId="20577"/>
          <ac:spMkLst>
            <pc:docMk/>
            <pc:sldMk cId="469011332" sldId="2080"/>
            <ac:spMk id="2" creationId="{0FECC83D-651A-FD41-B3D1-9C77B2960517}"/>
          </ac:spMkLst>
        </pc:spChg>
        <pc:spChg chg="mod">
          <ac:chgData name="Sharon, Guni" userId="fad1fcbc-a203-42a6-b6e2-a56343780ca6" providerId="ADAL" clId="{3AB626F3-999E-0A46-82F6-9AA82A08EF4A}" dt="2021-10-19T17:38:54.759" v="600" actId="20577"/>
          <ac:spMkLst>
            <pc:docMk/>
            <pc:sldMk cId="469011332" sldId="2080"/>
            <ac:spMk id="3" creationId="{F44F45EE-3639-F64B-8526-1902FAED4387}"/>
          </ac:spMkLst>
        </pc:spChg>
      </pc:sldChg>
      <pc:sldChg chg="modSp mod">
        <pc:chgData name="Sharon, Guni" userId="fad1fcbc-a203-42a6-b6e2-a56343780ca6" providerId="ADAL" clId="{3AB626F3-999E-0A46-82F6-9AA82A08EF4A}" dt="2021-10-19T17:40:09.563" v="642" actId="20577"/>
        <pc:sldMkLst>
          <pc:docMk/>
          <pc:sldMk cId="1012195738" sldId="2081"/>
        </pc:sldMkLst>
        <pc:spChg chg="mod">
          <ac:chgData name="Sharon, Guni" userId="fad1fcbc-a203-42a6-b6e2-a56343780ca6" providerId="ADAL" clId="{3AB626F3-999E-0A46-82F6-9AA82A08EF4A}" dt="2021-10-19T17:40:09.563" v="642" actId="20577"/>
          <ac:spMkLst>
            <pc:docMk/>
            <pc:sldMk cId="1012195738" sldId="2081"/>
            <ac:spMk id="2" creationId="{9498D60C-A9FC-4B4A-AFA8-3FC3242893F5}"/>
          </ac:spMkLst>
        </pc:spChg>
        <pc:picChg chg="mod">
          <ac:chgData name="Sharon, Guni" userId="fad1fcbc-a203-42a6-b6e2-a56343780ca6" providerId="ADAL" clId="{3AB626F3-999E-0A46-82F6-9AA82A08EF4A}" dt="2021-10-19T17:39:16.043" v="603" actId="1076"/>
          <ac:picMkLst>
            <pc:docMk/>
            <pc:sldMk cId="1012195738" sldId="2081"/>
            <ac:picMk id="4098" creationId="{CB8F2DA4-2B80-BE4D-9978-B2E7478120F2}"/>
          </ac:picMkLst>
        </pc:picChg>
      </pc:sldChg>
      <pc:sldChg chg="modAnim">
        <pc:chgData name="Sharon, Guni" userId="fad1fcbc-a203-42a6-b6e2-a56343780ca6" providerId="ADAL" clId="{3AB626F3-999E-0A46-82F6-9AA82A08EF4A}" dt="2021-10-19T17:41:45.966" v="646"/>
        <pc:sldMkLst>
          <pc:docMk/>
          <pc:sldMk cId="2878521658" sldId="2082"/>
        </pc:sldMkLst>
      </pc:sldChg>
      <pc:sldChg chg="modSp mod">
        <pc:chgData name="Sharon, Guni" userId="fad1fcbc-a203-42a6-b6e2-a56343780ca6" providerId="ADAL" clId="{3AB626F3-999E-0A46-82F6-9AA82A08EF4A}" dt="2021-10-19T17:40:26.012" v="645" actId="20577"/>
        <pc:sldMkLst>
          <pc:docMk/>
          <pc:sldMk cId="719285652" sldId="2083"/>
        </pc:sldMkLst>
        <pc:spChg chg="mod">
          <ac:chgData name="Sharon, Guni" userId="fad1fcbc-a203-42a6-b6e2-a56343780ca6" providerId="ADAL" clId="{3AB626F3-999E-0A46-82F6-9AA82A08EF4A}" dt="2021-10-19T17:40:26.012" v="645" actId="20577"/>
          <ac:spMkLst>
            <pc:docMk/>
            <pc:sldMk cId="719285652" sldId="2083"/>
            <ac:spMk id="2" creationId="{02030B0F-88D8-7A49-9EDA-9F255207D811}"/>
          </ac:spMkLst>
        </pc:spChg>
        <pc:spChg chg="mod">
          <ac:chgData name="Sharon, Guni" userId="fad1fcbc-a203-42a6-b6e2-a56343780ca6" providerId="ADAL" clId="{3AB626F3-999E-0A46-82F6-9AA82A08EF4A}" dt="2021-10-08T16:03:49.029" v="16" actId="20577"/>
          <ac:spMkLst>
            <pc:docMk/>
            <pc:sldMk cId="719285652" sldId="2083"/>
            <ac:spMk id="3" creationId="{E5FEC21A-884A-D34E-BADE-E41192C357DE}"/>
          </ac:spMkLst>
        </pc:spChg>
      </pc:sldChg>
      <pc:sldChg chg="modSp mod">
        <pc:chgData name="Sharon, Guni" userId="fad1fcbc-a203-42a6-b6e2-a56343780ca6" providerId="ADAL" clId="{3AB626F3-999E-0A46-82F6-9AA82A08EF4A}" dt="2021-10-19T17:45:05.156" v="664" actId="20577"/>
        <pc:sldMkLst>
          <pc:docMk/>
          <pc:sldMk cId="2651819452" sldId="2084"/>
        </pc:sldMkLst>
        <pc:spChg chg="mod">
          <ac:chgData name="Sharon, Guni" userId="fad1fcbc-a203-42a6-b6e2-a56343780ca6" providerId="ADAL" clId="{3AB626F3-999E-0A46-82F6-9AA82A08EF4A}" dt="2021-10-19T17:45:05.156" v="664" actId="20577"/>
          <ac:spMkLst>
            <pc:docMk/>
            <pc:sldMk cId="2651819452" sldId="2084"/>
            <ac:spMk id="6" creationId="{CDE791B8-FECB-164B-8D20-5581ECCE8635}"/>
          </ac:spMkLst>
        </pc:spChg>
      </pc:sldChg>
      <pc:sldChg chg="modSp mod modAnim">
        <pc:chgData name="Sharon, Guni" userId="fad1fcbc-a203-42a6-b6e2-a56343780ca6" providerId="ADAL" clId="{3AB626F3-999E-0A46-82F6-9AA82A08EF4A}" dt="2021-10-19T17:46:25.909" v="675" actId="20577"/>
        <pc:sldMkLst>
          <pc:docMk/>
          <pc:sldMk cId="2986760438" sldId="2085"/>
        </pc:sldMkLst>
        <pc:spChg chg="mod">
          <ac:chgData name="Sharon, Guni" userId="fad1fcbc-a203-42a6-b6e2-a56343780ca6" providerId="ADAL" clId="{3AB626F3-999E-0A46-82F6-9AA82A08EF4A}" dt="2021-10-19T17:46:25.909" v="675" actId="20577"/>
          <ac:spMkLst>
            <pc:docMk/>
            <pc:sldMk cId="2986760438" sldId="2085"/>
            <ac:spMk id="2" creationId="{98BAD275-F6F3-904F-96F2-379BC9F09CEC}"/>
          </ac:spMkLst>
        </pc:spChg>
      </pc:sldChg>
      <pc:sldChg chg="modSp mod">
        <pc:chgData name="Sharon, Guni" userId="fad1fcbc-a203-42a6-b6e2-a56343780ca6" providerId="ADAL" clId="{3AB626F3-999E-0A46-82F6-9AA82A08EF4A}" dt="2021-10-19T17:42:44.814" v="658" actId="14100"/>
        <pc:sldMkLst>
          <pc:docMk/>
          <pc:sldMk cId="2491417447" sldId="2086"/>
        </pc:sldMkLst>
        <pc:spChg chg="mod">
          <ac:chgData name="Sharon, Guni" userId="fad1fcbc-a203-42a6-b6e2-a56343780ca6" providerId="ADAL" clId="{3AB626F3-999E-0A46-82F6-9AA82A08EF4A}" dt="2021-10-19T17:42:33.375" v="656" actId="20577"/>
          <ac:spMkLst>
            <pc:docMk/>
            <pc:sldMk cId="2491417447" sldId="2086"/>
            <ac:spMk id="3" creationId="{1DA30C50-A372-C34B-A6A9-0676C9DF8525}"/>
          </ac:spMkLst>
        </pc:spChg>
        <pc:cxnChg chg="mod">
          <ac:chgData name="Sharon, Guni" userId="fad1fcbc-a203-42a6-b6e2-a56343780ca6" providerId="ADAL" clId="{3AB626F3-999E-0A46-82F6-9AA82A08EF4A}" dt="2021-10-19T17:42:44.814" v="658" actId="14100"/>
          <ac:cxnSpMkLst>
            <pc:docMk/>
            <pc:sldMk cId="2491417447" sldId="2086"/>
            <ac:cxnSpMk id="13" creationId="{D4F05654-D3CC-F545-9600-CA346E5071E7}"/>
          </ac:cxnSpMkLst>
        </pc:cxnChg>
      </pc:sldChg>
      <pc:sldChg chg="del">
        <pc:chgData name="Sharon, Guni" userId="fad1fcbc-a203-42a6-b6e2-a56343780ca6" providerId="ADAL" clId="{3AB626F3-999E-0A46-82F6-9AA82A08EF4A}" dt="2021-10-08T20:15:58.929" v="105" actId="2696"/>
        <pc:sldMkLst>
          <pc:docMk/>
          <pc:sldMk cId="3398290019" sldId="2087"/>
        </pc:sldMkLst>
      </pc:sldChg>
      <pc:sldChg chg="addSp delSp modSp new mod">
        <pc:chgData name="Sharon, Guni" userId="fad1fcbc-a203-42a6-b6e2-a56343780ca6" providerId="ADAL" clId="{3AB626F3-999E-0A46-82F6-9AA82A08EF4A}" dt="2021-10-08T16:09:59.790" v="29" actId="1076"/>
        <pc:sldMkLst>
          <pc:docMk/>
          <pc:sldMk cId="594059258" sldId="2088"/>
        </pc:sldMkLst>
        <pc:spChg chg="mod">
          <ac:chgData name="Sharon, Guni" userId="fad1fcbc-a203-42a6-b6e2-a56343780ca6" providerId="ADAL" clId="{3AB626F3-999E-0A46-82F6-9AA82A08EF4A}" dt="2021-10-08T16:09:55.148" v="27"/>
          <ac:spMkLst>
            <pc:docMk/>
            <pc:sldMk cId="594059258" sldId="2088"/>
            <ac:spMk id="2" creationId="{2D58495B-E880-C94E-90DC-FAF84819F8A3}"/>
          </ac:spMkLst>
        </pc:spChg>
        <pc:spChg chg="del">
          <ac:chgData name="Sharon, Guni" userId="fad1fcbc-a203-42a6-b6e2-a56343780ca6" providerId="ADAL" clId="{3AB626F3-999E-0A46-82F6-9AA82A08EF4A}" dt="2021-10-08T16:09:29.692" v="18"/>
          <ac:spMkLst>
            <pc:docMk/>
            <pc:sldMk cId="594059258" sldId="2088"/>
            <ac:spMk id="3" creationId="{20DF80F3-8BD9-9F45-A360-360C8BD6CE30}"/>
          </ac:spMkLst>
        </pc:spChg>
        <pc:spChg chg="add mod">
          <ac:chgData name="Sharon, Guni" userId="fad1fcbc-a203-42a6-b6e2-a56343780ca6" providerId="ADAL" clId="{3AB626F3-999E-0A46-82F6-9AA82A08EF4A}" dt="2021-10-08T16:09:43.625" v="26" actId="20577"/>
          <ac:spMkLst>
            <pc:docMk/>
            <pc:sldMk cId="594059258" sldId="2088"/>
            <ac:spMk id="7" creationId="{ACA118D8-33C8-0C48-9718-B26F80067124}"/>
          </ac:spMkLst>
        </pc:spChg>
        <pc:picChg chg="add mod">
          <ac:chgData name="Sharon, Guni" userId="fad1fcbc-a203-42a6-b6e2-a56343780ca6" providerId="ADAL" clId="{3AB626F3-999E-0A46-82F6-9AA82A08EF4A}" dt="2021-10-08T16:09:59.790" v="29" actId="1076"/>
          <ac:picMkLst>
            <pc:docMk/>
            <pc:sldMk cId="594059258" sldId="2088"/>
            <ac:picMk id="6" creationId="{53610366-F0A7-1247-8942-8E1A0DCF64FE}"/>
          </ac:picMkLst>
        </pc:picChg>
      </pc:sldChg>
      <pc:sldChg chg="addSp delSp modSp new mod">
        <pc:chgData name="Sharon, Guni" userId="fad1fcbc-a203-42a6-b6e2-a56343780ca6" providerId="ADAL" clId="{3AB626F3-999E-0A46-82F6-9AA82A08EF4A}" dt="2021-10-08T16:13:41.201" v="65"/>
        <pc:sldMkLst>
          <pc:docMk/>
          <pc:sldMk cId="1424999262" sldId="2089"/>
        </pc:sldMkLst>
        <pc:spChg chg="mod">
          <ac:chgData name="Sharon, Guni" userId="fad1fcbc-a203-42a6-b6e2-a56343780ca6" providerId="ADAL" clId="{3AB626F3-999E-0A46-82F6-9AA82A08EF4A}" dt="2021-10-08T16:13:23.340" v="44" actId="20577"/>
          <ac:spMkLst>
            <pc:docMk/>
            <pc:sldMk cId="1424999262" sldId="2089"/>
            <ac:spMk id="2" creationId="{148316E1-6E76-C145-9C6F-B38FD50EA652}"/>
          </ac:spMkLst>
        </pc:spChg>
        <pc:spChg chg="del">
          <ac:chgData name="Sharon, Guni" userId="fad1fcbc-a203-42a6-b6e2-a56343780ca6" providerId="ADAL" clId="{3AB626F3-999E-0A46-82F6-9AA82A08EF4A}" dt="2021-10-08T16:11:50.257" v="31"/>
          <ac:spMkLst>
            <pc:docMk/>
            <pc:sldMk cId="1424999262" sldId="2089"/>
            <ac:spMk id="3" creationId="{F9818102-A8AB-4242-A75C-9D14E17B79D1}"/>
          </ac:spMkLst>
        </pc:spChg>
        <pc:spChg chg="add mod">
          <ac:chgData name="Sharon, Guni" userId="fad1fcbc-a203-42a6-b6e2-a56343780ca6" providerId="ADAL" clId="{3AB626F3-999E-0A46-82F6-9AA82A08EF4A}" dt="2021-10-08T16:13:41.201" v="65"/>
          <ac:spMkLst>
            <pc:docMk/>
            <pc:sldMk cId="1424999262" sldId="2089"/>
            <ac:spMk id="9" creationId="{247CD020-9A76-8748-B11E-28DDC8C20659}"/>
          </ac:spMkLst>
        </pc:spChg>
        <pc:picChg chg="add mod">
          <ac:chgData name="Sharon, Guni" userId="fad1fcbc-a203-42a6-b6e2-a56343780ca6" providerId="ADAL" clId="{3AB626F3-999E-0A46-82F6-9AA82A08EF4A}" dt="2021-10-08T16:13:34.538" v="64" actId="1038"/>
          <ac:picMkLst>
            <pc:docMk/>
            <pc:sldMk cId="1424999262" sldId="2089"/>
            <ac:picMk id="6" creationId="{E3133978-B7EF-2945-B7B4-7212E8B5B27F}"/>
          </ac:picMkLst>
        </pc:picChg>
        <pc:picChg chg="add mod">
          <ac:chgData name="Sharon, Guni" userId="fad1fcbc-a203-42a6-b6e2-a56343780ca6" providerId="ADAL" clId="{3AB626F3-999E-0A46-82F6-9AA82A08EF4A}" dt="2021-10-08T16:13:31.469" v="56" actId="1037"/>
          <ac:picMkLst>
            <pc:docMk/>
            <pc:sldMk cId="1424999262" sldId="2089"/>
            <ac:picMk id="8" creationId="{C16B7461-B62E-E044-8BBC-C8D75A0FF781}"/>
          </ac:picMkLst>
        </pc:picChg>
      </pc:sldChg>
      <pc:sldChg chg="modSp new del">
        <pc:chgData name="Sharon, Guni" userId="fad1fcbc-a203-42a6-b6e2-a56343780ca6" providerId="ADAL" clId="{3AB626F3-999E-0A46-82F6-9AA82A08EF4A}" dt="2021-10-08T20:19:18.594" v="106" actId="2696"/>
        <pc:sldMkLst>
          <pc:docMk/>
          <pc:sldMk cId="3446987392" sldId="2090"/>
        </pc:sldMkLst>
        <pc:spChg chg="mod">
          <ac:chgData name="Sharon, Guni" userId="fad1fcbc-a203-42a6-b6e2-a56343780ca6" providerId="ADAL" clId="{3AB626F3-999E-0A46-82F6-9AA82A08EF4A}" dt="2021-10-08T20:15:55.033" v="104"/>
          <ac:spMkLst>
            <pc:docMk/>
            <pc:sldMk cId="3446987392" sldId="2090"/>
            <ac:spMk id="3" creationId="{1B02EBE7-7174-0A4D-9575-BE53D6F9ABD4}"/>
          </ac:spMkLst>
        </pc:spChg>
      </pc:sldChg>
      <pc:sldChg chg="addSp modSp new mod">
        <pc:chgData name="Sharon, Guni" userId="fad1fcbc-a203-42a6-b6e2-a56343780ca6" providerId="ADAL" clId="{3AB626F3-999E-0A46-82F6-9AA82A08EF4A}" dt="2021-10-08T16:37:26.839" v="103" actId="1076"/>
        <pc:sldMkLst>
          <pc:docMk/>
          <pc:sldMk cId="4135772947" sldId="2091"/>
        </pc:sldMkLst>
        <pc:spChg chg="mod">
          <ac:chgData name="Sharon, Guni" userId="fad1fcbc-a203-42a6-b6e2-a56343780ca6" providerId="ADAL" clId="{3AB626F3-999E-0A46-82F6-9AA82A08EF4A}" dt="2021-10-08T16:37:21.585" v="101" actId="20577"/>
          <ac:spMkLst>
            <pc:docMk/>
            <pc:sldMk cId="4135772947" sldId="2091"/>
            <ac:spMk id="2" creationId="{7137504A-30BC-0B47-9954-2D8D6EA2943D}"/>
          </ac:spMkLst>
        </pc:spChg>
        <pc:picChg chg="add mod">
          <ac:chgData name="Sharon, Guni" userId="fad1fcbc-a203-42a6-b6e2-a56343780ca6" providerId="ADAL" clId="{3AB626F3-999E-0A46-82F6-9AA82A08EF4A}" dt="2021-10-08T16:37:26.839" v="103" actId="1076"/>
          <ac:picMkLst>
            <pc:docMk/>
            <pc:sldMk cId="4135772947" sldId="2091"/>
            <ac:picMk id="1026" creationId="{98780976-3B9F-D442-8AE2-627830AFA715}"/>
          </ac:picMkLst>
        </pc:picChg>
      </pc:sldChg>
      <pc:sldChg chg="add">
        <pc:chgData name="Sharon, Guni" userId="fad1fcbc-a203-42a6-b6e2-a56343780ca6" providerId="ADAL" clId="{3AB626F3-999E-0A46-82F6-9AA82A08EF4A}" dt="2021-10-19T16:42:45.525" v="126"/>
        <pc:sldMkLst>
          <pc:docMk/>
          <pc:sldMk cId="1185392346" sldId="2092"/>
        </pc:sldMkLst>
      </pc:sldChg>
      <pc:sldChg chg="add">
        <pc:chgData name="Sharon, Guni" userId="fad1fcbc-a203-42a6-b6e2-a56343780ca6" providerId="ADAL" clId="{3AB626F3-999E-0A46-82F6-9AA82A08EF4A}" dt="2021-10-19T16:43:06.738" v="127"/>
        <pc:sldMkLst>
          <pc:docMk/>
          <pc:sldMk cId="2107269871" sldId="2093"/>
        </pc:sldMkLst>
      </pc:sldChg>
      <pc:sldChg chg="modSp add mod">
        <pc:chgData name="Sharon, Guni" userId="fad1fcbc-a203-42a6-b6e2-a56343780ca6" providerId="ADAL" clId="{3AB626F3-999E-0A46-82F6-9AA82A08EF4A}" dt="2021-10-19T16:46:34.587" v="188" actId="732"/>
        <pc:sldMkLst>
          <pc:docMk/>
          <pc:sldMk cId="2827353318" sldId="2094"/>
        </pc:sldMkLst>
        <pc:picChg chg="mod modCrop">
          <ac:chgData name="Sharon, Guni" userId="fad1fcbc-a203-42a6-b6e2-a56343780ca6" providerId="ADAL" clId="{3AB626F3-999E-0A46-82F6-9AA82A08EF4A}" dt="2021-10-19T16:46:34.587" v="188" actId="732"/>
          <ac:picMkLst>
            <pc:docMk/>
            <pc:sldMk cId="2827353318" sldId="2094"/>
            <ac:picMk id="7" creationId="{1C8A7B9A-AD72-AB40-96ED-0730EAE5B534}"/>
          </ac:picMkLst>
        </pc:picChg>
      </pc:sldChg>
      <pc:sldChg chg="add">
        <pc:chgData name="Sharon, Guni" userId="fad1fcbc-a203-42a6-b6e2-a56343780ca6" providerId="ADAL" clId="{3AB626F3-999E-0A46-82F6-9AA82A08EF4A}" dt="2021-10-19T16:46:04.106" v="185"/>
        <pc:sldMkLst>
          <pc:docMk/>
          <pc:sldMk cId="3797542274" sldId="2095"/>
        </pc:sldMkLst>
      </pc:sldChg>
      <pc:sldChg chg="add del">
        <pc:chgData name="Sharon, Guni" userId="fad1fcbc-a203-42a6-b6e2-a56343780ca6" providerId="ADAL" clId="{3AB626F3-999E-0A46-82F6-9AA82A08EF4A}" dt="2021-10-19T16:46:53.595" v="189" actId="2696"/>
        <pc:sldMkLst>
          <pc:docMk/>
          <pc:sldMk cId="3046133587" sldId="2096"/>
        </pc:sldMkLst>
      </pc:sldChg>
      <pc:sldChg chg="addSp modSp new mod modAnim">
        <pc:chgData name="Sharon, Guni" userId="fad1fcbc-a203-42a6-b6e2-a56343780ca6" providerId="ADAL" clId="{3AB626F3-999E-0A46-82F6-9AA82A08EF4A}" dt="2021-10-20T17:11:30.899" v="1198" actId="14100"/>
        <pc:sldMkLst>
          <pc:docMk/>
          <pc:sldMk cId="4247928390" sldId="2096"/>
        </pc:sldMkLst>
        <pc:spChg chg="mod">
          <ac:chgData name="Sharon, Guni" userId="fad1fcbc-a203-42a6-b6e2-a56343780ca6" providerId="ADAL" clId="{3AB626F3-999E-0A46-82F6-9AA82A08EF4A}" dt="2021-10-19T17:11:44.430" v="358"/>
          <ac:spMkLst>
            <pc:docMk/>
            <pc:sldMk cId="4247928390" sldId="2096"/>
            <ac:spMk id="2" creationId="{DAB4143F-A6F5-BD47-840D-81ABE03FFB30}"/>
          </ac:spMkLst>
        </pc:spChg>
        <pc:spChg chg="mod">
          <ac:chgData name="Sharon, Guni" userId="fad1fcbc-a203-42a6-b6e2-a56343780ca6" providerId="ADAL" clId="{3AB626F3-999E-0A46-82F6-9AA82A08EF4A}" dt="2021-10-20T17:11:21.303" v="1194"/>
          <ac:spMkLst>
            <pc:docMk/>
            <pc:sldMk cId="4247928390" sldId="2096"/>
            <ac:spMk id="3" creationId="{468B486B-CF1B-DA43-B3C9-036153A0B9E5}"/>
          </ac:spMkLst>
        </pc:spChg>
        <pc:spChg chg="add mod">
          <ac:chgData name="Sharon, Guni" userId="fad1fcbc-a203-42a6-b6e2-a56343780ca6" providerId="ADAL" clId="{3AB626F3-999E-0A46-82F6-9AA82A08EF4A}" dt="2021-10-19T17:15:29.126" v="433" actId="1037"/>
          <ac:spMkLst>
            <pc:docMk/>
            <pc:sldMk cId="4247928390" sldId="2096"/>
            <ac:spMk id="5" creationId="{67114F0E-D5CD-1646-BDA6-D114D972008F}"/>
          </ac:spMkLst>
        </pc:spChg>
        <pc:spChg chg="add mod">
          <ac:chgData name="Sharon, Guni" userId="fad1fcbc-a203-42a6-b6e2-a56343780ca6" providerId="ADAL" clId="{3AB626F3-999E-0A46-82F6-9AA82A08EF4A}" dt="2021-10-19T17:15:29.126" v="433" actId="1037"/>
          <ac:spMkLst>
            <pc:docMk/>
            <pc:sldMk cId="4247928390" sldId="2096"/>
            <ac:spMk id="6" creationId="{1CC31BFD-FEED-E543-8242-092BA1F60DAF}"/>
          </ac:spMkLst>
        </pc:spChg>
        <pc:spChg chg="add mod">
          <ac:chgData name="Sharon, Guni" userId="fad1fcbc-a203-42a6-b6e2-a56343780ca6" providerId="ADAL" clId="{3AB626F3-999E-0A46-82F6-9AA82A08EF4A}" dt="2021-10-19T17:15:29.126" v="433" actId="1037"/>
          <ac:spMkLst>
            <pc:docMk/>
            <pc:sldMk cId="4247928390" sldId="2096"/>
            <ac:spMk id="7" creationId="{9D326445-A263-424C-A4E0-1284C8DF023C}"/>
          </ac:spMkLst>
        </pc:spChg>
        <pc:spChg chg="add mod">
          <ac:chgData name="Sharon, Guni" userId="fad1fcbc-a203-42a6-b6e2-a56343780ca6" providerId="ADAL" clId="{3AB626F3-999E-0A46-82F6-9AA82A08EF4A}" dt="2021-10-19T17:15:29.126" v="433" actId="1037"/>
          <ac:spMkLst>
            <pc:docMk/>
            <pc:sldMk cId="4247928390" sldId="2096"/>
            <ac:spMk id="9" creationId="{12942E49-472A-C142-94E4-54F7B861299C}"/>
          </ac:spMkLst>
        </pc:spChg>
        <pc:grpChg chg="add mod">
          <ac:chgData name="Sharon, Guni" userId="fad1fcbc-a203-42a6-b6e2-a56343780ca6" providerId="ADAL" clId="{3AB626F3-999E-0A46-82F6-9AA82A08EF4A}" dt="2021-10-19T17:15:29.126" v="433" actId="1037"/>
          <ac:grpSpMkLst>
            <pc:docMk/>
            <pc:sldMk cId="4247928390" sldId="2096"/>
            <ac:grpSpMk id="8" creationId="{4D06633B-2276-DE4F-8241-31727617D77E}"/>
          </ac:grpSpMkLst>
        </pc:grpChg>
        <pc:picChg chg="add mod">
          <ac:chgData name="Sharon, Guni" userId="fad1fcbc-a203-42a6-b6e2-a56343780ca6" providerId="ADAL" clId="{3AB626F3-999E-0A46-82F6-9AA82A08EF4A}" dt="2021-10-19T17:15:29.126" v="433" actId="1037"/>
          <ac:picMkLst>
            <pc:docMk/>
            <pc:sldMk cId="4247928390" sldId="2096"/>
            <ac:picMk id="1026" creationId="{8349295C-0D7D-BC45-A7F7-9D9F2B2097D4}"/>
          </ac:picMkLst>
        </pc:picChg>
        <pc:cxnChg chg="add mod">
          <ac:chgData name="Sharon, Guni" userId="fad1fcbc-a203-42a6-b6e2-a56343780ca6" providerId="ADAL" clId="{3AB626F3-999E-0A46-82F6-9AA82A08EF4A}" dt="2021-10-20T17:11:27.276" v="1196" actId="14100"/>
          <ac:cxnSpMkLst>
            <pc:docMk/>
            <pc:sldMk cId="4247928390" sldId="2096"/>
            <ac:cxnSpMk id="11" creationId="{B3D868D8-C228-764E-A299-6ED5A3F969EF}"/>
          </ac:cxnSpMkLst>
        </pc:cxnChg>
        <pc:cxnChg chg="add mod">
          <ac:chgData name="Sharon, Guni" userId="fad1fcbc-a203-42a6-b6e2-a56343780ca6" providerId="ADAL" clId="{3AB626F3-999E-0A46-82F6-9AA82A08EF4A}" dt="2021-10-20T17:11:25.567" v="1195" actId="14100"/>
          <ac:cxnSpMkLst>
            <pc:docMk/>
            <pc:sldMk cId="4247928390" sldId="2096"/>
            <ac:cxnSpMk id="13" creationId="{F9F172E9-FA3E-0E46-9088-86C8721E6E3F}"/>
          </ac:cxnSpMkLst>
        </pc:cxnChg>
        <pc:cxnChg chg="add mod">
          <ac:chgData name="Sharon, Guni" userId="fad1fcbc-a203-42a6-b6e2-a56343780ca6" providerId="ADAL" clId="{3AB626F3-999E-0A46-82F6-9AA82A08EF4A}" dt="2021-10-20T17:11:29.061" v="1197" actId="14100"/>
          <ac:cxnSpMkLst>
            <pc:docMk/>
            <pc:sldMk cId="4247928390" sldId="2096"/>
            <ac:cxnSpMk id="18" creationId="{6F4FB5D8-5659-5142-8C66-5CBBB871C92F}"/>
          </ac:cxnSpMkLst>
        </pc:cxnChg>
        <pc:cxnChg chg="add mod">
          <ac:chgData name="Sharon, Guni" userId="fad1fcbc-a203-42a6-b6e2-a56343780ca6" providerId="ADAL" clId="{3AB626F3-999E-0A46-82F6-9AA82A08EF4A}" dt="2021-10-20T17:11:30.899" v="1198" actId="14100"/>
          <ac:cxnSpMkLst>
            <pc:docMk/>
            <pc:sldMk cId="4247928390" sldId="2096"/>
            <ac:cxnSpMk id="21" creationId="{CB59D477-CBA8-1E4F-A6E9-681B80F31064}"/>
          </ac:cxnSpMkLst>
        </pc:cxnChg>
      </pc:sldChg>
      <pc:sldChg chg="addSp modSp new mod">
        <pc:chgData name="Sharon, Guni" userId="fad1fcbc-a203-42a6-b6e2-a56343780ca6" providerId="ADAL" clId="{3AB626F3-999E-0A46-82F6-9AA82A08EF4A}" dt="2021-10-19T17:37:29.300" v="573" actId="20577"/>
        <pc:sldMkLst>
          <pc:docMk/>
          <pc:sldMk cId="3730660834" sldId="2097"/>
        </pc:sldMkLst>
        <pc:spChg chg="mod">
          <ac:chgData name="Sharon, Guni" userId="fad1fcbc-a203-42a6-b6e2-a56343780ca6" providerId="ADAL" clId="{3AB626F3-999E-0A46-82F6-9AA82A08EF4A}" dt="2021-10-19T17:37:29.300" v="573" actId="20577"/>
          <ac:spMkLst>
            <pc:docMk/>
            <pc:sldMk cId="3730660834" sldId="2097"/>
            <ac:spMk id="2" creationId="{66AF5F04-3834-CF4C-B784-C6EA4CE360DC}"/>
          </ac:spMkLst>
        </pc:spChg>
        <pc:spChg chg="mod">
          <ac:chgData name="Sharon, Guni" userId="fad1fcbc-a203-42a6-b6e2-a56343780ca6" providerId="ADAL" clId="{3AB626F3-999E-0A46-82F6-9AA82A08EF4A}" dt="2021-10-19T17:36:05.996" v="568"/>
          <ac:spMkLst>
            <pc:docMk/>
            <pc:sldMk cId="3730660834" sldId="2097"/>
            <ac:spMk id="3" creationId="{A1F9E4C5-6B03-EF4D-BB8C-4034764F1A88}"/>
          </ac:spMkLst>
        </pc:spChg>
        <pc:picChg chg="add mod">
          <ac:chgData name="Sharon, Guni" userId="fad1fcbc-a203-42a6-b6e2-a56343780ca6" providerId="ADAL" clId="{3AB626F3-999E-0A46-82F6-9AA82A08EF4A}" dt="2021-10-19T17:36:11.839" v="569" actId="1076"/>
          <ac:picMkLst>
            <pc:docMk/>
            <pc:sldMk cId="3730660834" sldId="2097"/>
            <ac:picMk id="5" creationId="{D242C32F-5D3D-0A41-B5AC-9D60EDE800DB}"/>
          </ac:picMkLst>
        </pc:picChg>
      </pc:sldChg>
    </pc:docChg>
  </pc:docChgLst>
  <pc:docChgLst>
    <pc:chgData name="Sharon, Guni" userId="fad1fcbc-a203-42a6-b6e2-a56343780ca6" providerId="ADAL" clId="{6B35E124-FED5-D34D-8ED5-229FCC856BCD}"/>
    <pc:docChg chg="undo custSel addSld delSld modSld">
      <pc:chgData name="Sharon, Guni" userId="fad1fcbc-a203-42a6-b6e2-a56343780ca6" providerId="ADAL" clId="{6B35E124-FED5-D34D-8ED5-229FCC856BCD}" dt="2021-08-25T17:27:02.858" v="4358" actId="1076"/>
      <pc:docMkLst>
        <pc:docMk/>
      </pc:docMkLst>
      <pc:sldChg chg="modSp mod">
        <pc:chgData name="Sharon, Guni" userId="fad1fcbc-a203-42a6-b6e2-a56343780ca6" providerId="ADAL" clId="{6B35E124-FED5-D34D-8ED5-229FCC856BCD}" dt="2021-08-25T16:11:13.969" v="3595" actId="20577"/>
        <pc:sldMkLst>
          <pc:docMk/>
          <pc:sldMk cId="3158064701" sldId="489"/>
        </pc:sldMkLst>
        <pc:spChg chg="mod">
          <ac:chgData name="Sharon, Guni" userId="fad1fcbc-a203-42a6-b6e2-a56343780ca6" providerId="ADAL" clId="{6B35E124-FED5-D34D-8ED5-229FCC856BCD}" dt="2021-08-25T16:11:13.969" v="3595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mod">
        <pc:chgData name="Sharon, Guni" userId="fad1fcbc-a203-42a6-b6e2-a56343780ca6" providerId="ADAL" clId="{6B35E124-FED5-D34D-8ED5-229FCC856BCD}" dt="2021-08-20T19:53:28.398" v="22" actId="20577"/>
        <pc:sldMkLst>
          <pc:docMk/>
          <pc:sldMk cId="2191271544" sldId="863"/>
        </pc:sldMkLst>
        <pc:spChg chg="mod">
          <ac:chgData name="Sharon, Guni" userId="fad1fcbc-a203-42a6-b6e2-a56343780ca6" providerId="ADAL" clId="{6B35E124-FED5-D34D-8ED5-229FCC856BCD}" dt="2021-08-20T19:53:28.398" v="22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addSp modSp new mod">
        <pc:chgData name="Sharon, Guni" userId="fad1fcbc-a203-42a6-b6e2-a56343780ca6" providerId="ADAL" clId="{6B35E124-FED5-D34D-8ED5-229FCC856BCD}" dt="2021-08-20T20:01:42.770" v="86"/>
        <pc:sldMkLst>
          <pc:docMk/>
          <pc:sldMk cId="406543753" sldId="2056"/>
        </pc:sldMkLst>
        <pc:spChg chg="mod">
          <ac:chgData name="Sharon, Guni" userId="fad1fcbc-a203-42a6-b6e2-a56343780ca6" providerId="ADAL" clId="{6B35E124-FED5-D34D-8ED5-229FCC856BCD}" dt="2021-08-20T19:57:15.593" v="30"/>
          <ac:spMkLst>
            <pc:docMk/>
            <pc:sldMk cId="406543753" sldId="2056"/>
            <ac:spMk id="2" creationId="{F1A9D970-2CB3-6642-9763-32BF77255592}"/>
          </ac:spMkLst>
        </pc:spChg>
        <pc:spChg chg="mod">
          <ac:chgData name="Sharon, Guni" userId="fad1fcbc-a203-42a6-b6e2-a56343780ca6" providerId="ADAL" clId="{6B35E124-FED5-D34D-8ED5-229FCC856BCD}" dt="2021-08-20T19:58:05.024" v="42" actId="6549"/>
          <ac:spMkLst>
            <pc:docMk/>
            <pc:sldMk cId="406543753" sldId="2056"/>
            <ac:spMk id="3" creationId="{EF2BA9E0-9876-8A4E-9923-0560D96705F5}"/>
          </ac:spMkLst>
        </pc:spChg>
        <pc:spChg chg="add mod">
          <ac:chgData name="Sharon, Guni" userId="fad1fcbc-a203-42a6-b6e2-a56343780ca6" providerId="ADAL" clId="{6B35E124-FED5-D34D-8ED5-229FCC856BCD}" dt="2021-08-20T20:01:42.770" v="86"/>
          <ac:spMkLst>
            <pc:docMk/>
            <pc:sldMk cId="406543753" sldId="2056"/>
            <ac:spMk id="7" creationId="{16F835F9-351A-7D46-B270-828B5A4D1065}"/>
          </ac:spMkLst>
        </pc:spChg>
        <pc:picChg chg="add mod">
          <ac:chgData name="Sharon, Guni" userId="fad1fcbc-a203-42a6-b6e2-a56343780ca6" providerId="ADAL" clId="{6B35E124-FED5-D34D-8ED5-229FCC856BCD}" dt="2021-08-20T20:01:20.872" v="77" actId="1076"/>
          <ac:picMkLst>
            <pc:docMk/>
            <pc:sldMk cId="406543753" sldId="2056"/>
            <ac:picMk id="6" creationId="{2A6F0B2A-7EA1-AC43-BBC1-14E13D98B2A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060139685" sldId="2056"/>
        </pc:sldMkLst>
      </pc:sldChg>
      <pc:sldChg chg="addSp modSp new mod">
        <pc:chgData name="Sharon, Guni" userId="fad1fcbc-a203-42a6-b6e2-a56343780ca6" providerId="ADAL" clId="{6B35E124-FED5-D34D-8ED5-229FCC856BCD}" dt="2021-08-23T20:25:59.412" v="1059" actId="20577"/>
        <pc:sldMkLst>
          <pc:docMk/>
          <pc:sldMk cId="36422123" sldId="2057"/>
        </pc:sldMkLst>
        <pc:spChg chg="mod">
          <ac:chgData name="Sharon, Guni" userId="fad1fcbc-a203-42a6-b6e2-a56343780ca6" providerId="ADAL" clId="{6B35E124-FED5-D34D-8ED5-229FCC856BCD}" dt="2021-08-20T19:59:12.331" v="57" actId="20577"/>
          <ac:spMkLst>
            <pc:docMk/>
            <pc:sldMk cId="36422123" sldId="2057"/>
            <ac:spMk id="2" creationId="{B0953B29-BF88-1347-8C73-624E069C06BD}"/>
          </ac:spMkLst>
        </pc:spChg>
        <pc:spChg chg="mod">
          <ac:chgData name="Sharon, Guni" userId="fad1fcbc-a203-42a6-b6e2-a56343780ca6" providerId="ADAL" clId="{6B35E124-FED5-D34D-8ED5-229FCC856BCD}" dt="2021-08-23T20:25:59.412" v="1059" actId="20577"/>
          <ac:spMkLst>
            <pc:docMk/>
            <pc:sldMk cId="36422123" sldId="2057"/>
            <ac:spMk id="3" creationId="{F9556320-E32D-4B46-AFC2-A4A18A2F4D12}"/>
          </ac:spMkLst>
        </pc:spChg>
        <pc:picChg chg="add mod">
          <ac:chgData name="Sharon, Guni" userId="fad1fcbc-a203-42a6-b6e2-a56343780ca6" providerId="ADAL" clId="{6B35E124-FED5-D34D-8ED5-229FCC856BCD}" dt="2021-08-20T20:15:58.971" v="239" actId="1076"/>
          <ac:picMkLst>
            <pc:docMk/>
            <pc:sldMk cId="36422123" sldId="2057"/>
            <ac:picMk id="5" creationId="{20BE0887-6349-BE44-8ED3-083724A2AC1E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041207948" sldId="2057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942344264" sldId="2058"/>
        </pc:sldMkLst>
      </pc:sldChg>
      <pc:sldChg chg="addSp modSp new mod">
        <pc:chgData name="Sharon, Guni" userId="fad1fcbc-a203-42a6-b6e2-a56343780ca6" providerId="ADAL" clId="{6B35E124-FED5-D34D-8ED5-229FCC856BCD}" dt="2021-08-23T20:26:19.652" v="1091" actId="20577"/>
        <pc:sldMkLst>
          <pc:docMk/>
          <pc:sldMk cId="2472566015" sldId="2058"/>
        </pc:sldMkLst>
        <pc:spChg chg="mod">
          <ac:chgData name="Sharon, Guni" userId="fad1fcbc-a203-42a6-b6e2-a56343780ca6" providerId="ADAL" clId="{6B35E124-FED5-D34D-8ED5-229FCC856BCD}" dt="2021-08-23T20:26:19.652" v="1091" actId="20577"/>
          <ac:spMkLst>
            <pc:docMk/>
            <pc:sldMk cId="2472566015" sldId="2058"/>
            <ac:spMk id="2" creationId="{2EA7BC28-70F9-CB4D-9FA9-C8C40FF103BD}"/>
          </ac:spMkLst>
        </pc:spChg>
        <pc:spChg chg="mod">
          <ac:chgData name="Sharon, Guni" userId="fad1fcbc-a203-42a6-b6e2-a56343780ca6" providerId="ADAL" clId="{6B35E124-FED5-D34D-8ED5-229FCC856BCD}" dt="2021-08-23T20:19:13.230" v="935" actId="20577"/>
          <ac:spMkLst>
            <pc:docMk/>
            <pc:sldMk cId="2472566015" sldId="2058"/>
            <ac:spMk id="3" creationId="{E23381A5-450B-8C41-B2F9-4B9ED37391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9" creationId="{41B32339-5121-E941-94AE-7A3B73305C22}"/>
          </ac:spMkLst>
        </pc:spChg>
        <pc:spChg chg="add mod">
          <ac:chgData name="Sharon, Guni" userId="fad1fcbc-a203-42a6-b6e2-a56343780ca6" providerId="ADAL" clId="{6B35E124-FED5-D34D-8ED5-229FCC856BCD}" dt="2021-08-23T20:18:51.711" v="923" actId="20577"/>
          <ac:spMkLst>
            <pc:docMk/>
            <pc:sldMk cId="2472566015" sldId="2058"/>
            <ac:spMk id="10" creationId="{45EC5F1B-7298-2446-B223-DE00C47E32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11" creationId="{E18B5EE5-698F-984B-AE8B-0309DEEF768F}"/>
          </ac:spMkLst>
        </pc:spChg>
        <pc:spChg chg="add mod">
          <ac:chgData name="Sharon, Guni" userId="fad1fcbc-a203-42a6-b6e2-a56343780ca6" providerId="ADAL" clId="{6B35E124-FED5-D34D-8ED5-229FCC856BCD}" dt="2021-08-20T20:26:27.355" v="525" actId="1037"/>
          <ac:spMkLst>
            <pc:docMk/>
            <pc:sldMk cId="2472566015" sldId="2058"/>
            <ac:spMk id="18" creationId="{9AA106EE-CFAA-E94E-B3E5-DF674A313C10}"/>
          </ac:spMkLst>
        </pc:spChg>
        <pc:spChg chg="add mod">
          <ac:chgData name="Sharon, Guni" userId="fad1fcbc-a203-42a6-b6e2-a56343780ca6" providerId="ADAL" clId="{6B35E124-FED5-D34D-8ED5-229FCC856BCD}" dt="2021-08-20T20:26:38.222" v="530" actId="20577"/>
          <ac:spMkLst>
            <pc:docMk/>
            <pc:sldMk cId="2472566015" sldId="2058"/>
            <ac:spMk id="19" creationId="{ED9C7CE8-185C-1E4D-BBA1-A49D18EF5690}"/>
          </ac:spMkLst>
        </pc:spChg>
        <pc:spChg chg="add mod">
          <ac:chgData name="Sharon, Guni" userId="fad1fcbc-a203-42a6-b6e2-a56343780ca6" providerId="ADAL" clId="{6B35E124-FED5-D34D-8ED5-229FCC856BCD}" dt="2021-08-20T20:27:59.652" v="577" actId="20577"/>
          <ac:spMkLst>
            <pc:docMk/>
            <pc:sldMk cId="2472566015" sldId="2058"/>
            <ac:spMk id="20" creationId="{A673265A-6FB2-7F4B-8E3A-82D2281BD94E}"/>
          </ac:spMkLst>
        </pc:sp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6" creationId="{788DE44B-ADA3-8B41-BF7C-03CA368F4737}"/>
          </ac:cxnSpMkLst>
        </pc:cxn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8" creationId="{9399FA1E-42C7-494A-BBDE-C91CC73035D1}"/>
          </ac:cxnSpMkLst>
        </pc:cxnChg>
        <pc:cxnChg chg="add mod">
          <ac:chgData name="Sharon, Guni" userId="fad1fcbc-a203-42a6-b6e2-a56343780ca6" providerId="ADAL" clId="{6B35E124-FED5-D34D-8ED5-229FCC856BCD}" dt="2021-08-20T20:29:32.633" v="589"/>
          <ac:cxnSpMkLst>
            <pc:docMk/>
            <pc:sldMk cId="2472566015" sldId="2058"/>
            <ac:cxnSpMk id="13" creationId="{57B65CFF-832B-494D-AA7E-E9773630DA76}"/>
          </ac:cxnSpMkLst>
        </pc:cxnChg>
      </pc:sldChg>
      <pc:sldChg chg="modSp new mod">
        <pc:chgData name="Sharon, Guni" userId="fad1fcbc-a203-42a6-b6e2-a56343780ca6" providerId="ADAL" clId="{6B35E124-FED5-D34D-8ED5-229FCC856BCD}" dt="2021-08-23T20:37:53.417" v="1293" actId="20577"/>
        <pc:sldMkLst>
          <pc:docMk/>
          <pc:sldMk cId="1795785894" sldId="2059"/>
        </pc:sldMkLst>
        <pc:spChg chg="mod">
          <ac:chgData name="Sharon, Guni" userId="fad1fcbc-a203-42a6-b6e2-a56343780ca6" providerId="ADAL" clId="{6B35E124-FED5-D34D-8ED5-229FCC856BCD}" dt="2021-08-23T20:26:32.912" v="1092"/>
          <ac:spMkLst>
            <pc:docMk/>
            <pc:sldMk cId="1795785894" sldId="2059"/>
            <ac:spMk id="2" creationId="{726F6F6F-71CC-054C-A74B-CFCDA2E4D03A}"/>
          </ac:spMkLst>
        </pc:spChg>
        <pc:spChg chg="mod">
          <ac:chgData name="Sharon, Guni" userId="fad1fcbc-a203-42a6-b6e2-a56343780ca6" providerId="ADAL" clId="{6B35E124-FED5-D34D-8ED5-229FCC856BCD}" dt="2021-08-23T20:37:53.417" v="1293" actId="20577"/>
          <ac:spMkLst>
            <pc:docMk/>
            <pc:sldMk cId="1795785894" sldId="2059"/>
            <ac:spMk id="3" creationId="{400647EE-426E-C340-BF65-8CE922F72F12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4177314565" sldId="2059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699438738" sldId="2060"/>
        </pc:sldMkLst>
      </pc:sldChg>
      <pc:sldChg chg="addSp modSp new mod">
        <pc:chgData name="Sharon, Guni" userId="fad1fcbc-a203-42a6-b6e2-a56343780ca6" providerId="ADAL" clId="{6B35E124-FED5-D34D-8ED5-229FCC856BCD}" dt="2021-08-23T20:50:24.504" v="1586" actId="20577"/>
        <pc:sldMkLst>
          <pc:docMk/>
          <pc:sldMk cId="1149668223" sldId="2060"/>
        </pc:sldMkLst>
        <pc:spChg chg="mod">
          <ac:chgData name="Sharon, Guni" userId="fad1fcbc-a203-42a6-b6e2-a56343780ca6" providerId="ADAL" clId="{6B35E124-FED5-D34D-8ED5-229FCC856BCD}" dt="2021-08-23T20:26:43.768" v="1093" actId="20577"/>
          <ac:spMkLst>
            <pc:docMk/>
            <pc:sldMk cId="1149668223" sldId="2060"/>
            <ac:spMk id="2" creationId="{8644EAD5-9A7D-6B4D-97FC-6FBFFA0F3CD6}"/>
          </ac:spMkLst>
        </pc:spChg>
        <pc:spChg chg="mod">
          <ac:chgData name="Sharon, Guni" userId="fad1fcbc-a203-42a6-b6e2-a56343780ca6" providerId="ADAL" clId="{6B35E124-FED5-D34D-8ED5-229FCC856BCD}" dt="2021-08-23T20:50:24.504" v="1586" actId="20577"/>
          <ac:spMkLst>
            <pc:docMk/>
            <pc:sldMk cId="1149668223" sldId="2060"/>
            <ac:spMk id="3" creationId="{9394107A-60CB-8C43-BFED-8212876C4007}"/>
          </ac:spMkLst>
        </pc:spChg>
        <pc:picChg chg="add mod">
          <ac:chgData name="Sharon, Guni" userId="fad1fcbc-a203-42a6-b6e2-a56343780ca6" providerId="ADAL" clId="{6B35E124-FED5-D34D-8ED5-229FCC856BCD}" dt="2021-08-23T20:31:03.868" v="1181" actId="14100"/>
          <ac:picMkLst>
            <pc:docMk/>
            <pc:sldMk cId="1149668223" sldId="2060"/>
            <ac:picMk id="6" creationId="{F52B96E0-D2C9-8748-886C-147AF516E81E}"/>
          </ac:picMkLst>
        </pc:picChg>
      </pc:sldChg>
      <pc:sldChg chg="modSp new mod">
        <pc:chgData name="Sharon, Guni" userId="fad1fcbc-a203-42a6-b6e2-a56343780ca6" providerId="ADAL" clId="{6B35E124-FED5-D34D-8ED5-229FCC856BCD}" dt="2021-08-23T21:00:30.715" v="1774" actId="20577"/>
        <pc:sldMkLst>
          <pc:docMk/>
          <pc:sldMk cId="590405966" sldId="2061"/>
        </pc:sldMkLst>
        <pc:spChg chg="mod">
          <ac:chgData name="Sharon, Guni" userId="fad1fcbc-a203-42a6-b6e2-a56343780ca6" providerId="ADAL" clId="{6B35E124-FED5-D34D-8ED5-229FCC856BCD}" dt="2021-08-23T20:38:43.917" v="1297" actId="20577"/>
          <ac:spMkLst>
            <pc:docMk/>
            <pc:sldMk cId="590405966" sldId="2061"/>
            <ac:spMk id="2" creationId="{477AAD35-A6C3-9F4D-92BA-8AE887FF9D9C}"/>
          </ac:spMkLst>
        </pc:spChg>
        <pc:spChg chg="mod">
          <ac:chgData name="Sharon, Guni" userId="fad1fcbc-a203-42a6-b6e2-a56343780ca6" providerId="ADAL" clId="{6B35E124-FED5-D34D-8ED5-229FCC856BCD}" dt="2021-08-23T21:00:30.715" v="1774" actId="20577"/>
          <ac:spMkLst>
            <pc:docMk/>
            <pc:sldMk cId="590405966" sldId="2061"/>
            <ac:spMk id="3" creationId="{B759D5B1-9C9A-C343-9564-0084A2EE178C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2421843226" sldId="2061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473188645" sldId="2062"/>
        </pc:sldMkLst>
      </pc:sldChg>
      <pc:sldChg chg="addSp modSp new mod">
        <pc:chgData name="Sharon, Guni" userId="fad1fcbc-a203-42a6-b6e2-a56343780ca6" providerId="ADAL" clId="{6B35E124-FED5-D34D-8ED5-229FCC856BCD}" dt="2021-08-23T21:55:58.648" v="2026" actId="1076"/>
        <pc:sldMkLst>
          <pc:docMk/>
          <pc:sldMk cId="2801340800" sldId="2062"/>
        </pc:sldMkLst>
        <pc:spChg chg="mod">
          <ac:chgData name="Sharon, Guni" userId="fad1fcbc-a203-42a6-b6e2-a56343780ca6" providerId="ADAL" clId="{6B35E124-FED5-D34D-8ED5-229FCC856BCD}" dt="2021-08-23T21:02:05.696" v="1798"/>
          <ac:spMkLst>
            <pc:docMk/>
            <pc:sldMk cId="2801340800" sldId="2062"/>
            <ac:spMk id="2" creationId="{67B8EF38-E2DC-024B-9975-AA4E668DC8D9}"/>
          </ac:spMkLst>
        </pc:spChg>
        <pc:spChg chg="mod">
          <ac:chgData name="Sharon, Guni" userId="fad1fcbc-a203-42a6-b6e2-a56343780ca6" providerId="ADAL" clId="{6B35E124-FED5-D34D-8ED5-229FCC856BCD}" dt="2021-08-23T21:55:49.320" v="2022" actId="1076"/>
          <ac:spMkLst>
            <pc:docMk/>
            <pc:sldMk cId="2801340800" sldId="2062"/>
            <ac:spMk id="3" creationId="{1782DD57-74AB-DA43-A43C-98E0791AA910}"/>
          </ac:spMkLst>
        </pc:spChg>
        <pc:picChg chg="add mod">
          <ac:chgData name="Sharon, Guni" userId="fad1fcbc-a203-42a6-b6e2-a56343780ca6" providerId="ADAL" clId="{6B35E124-FED5-D34D-8ED5-229FCC856BCD}" dt="2021-08-23T21:55:58.648" v="2026" actId="1076"/>
          <ac:picMkLst>
            <pc:docMk/>
            <pc:sldMk cId="2801340800" sldId="2062"/>
            <ac:picMk id="1026" creationId="{458BCA37-4255-EA4E-A3CB-2ABF6817EA00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104384899" sldId="2063"/>
        </pc:sldMkLst>
      </pc:sldChg>
      <pc:sldChg chg="addSp delSp modSp new mod">
        <pc:chgData name="Sharon, Guni" userId="fad1fcbc-a203-42a6-b6e2-a56343780ca6" providerId="ADAL" clId="{6B35E124-FED5-D34D-8ED5-229FCC856BCD}" dt="2021-08-25T14:46:44.376" v="2250" actId="14100"/>
        <pc:sldMkLst>
          <pc:docMk/>
          <pc:sldMk cId="4280463529" sldId="2063"/>
        </pc:sldMkLst>
        <pc:spChg chg="mod">
          <ac:chgData name="Sharon, Guni" userId="fad1fcbc-a203-42a6-b6e2-a56343780ca6" providerId="ADAL" clId="{6B35E124-FED5-D34D-8ED5-229FCC856BCD}" dt="2021-08-23T21:49:31.542" v="1995"/>
          <ac:spMkLst>
            <pc:docMk/>
            <pc:sldMk cId="4280463529" sldId="2063"/>
            <ac:spMk id="2" creationId="{58F9D76F-A145-554F-9D1D-D0B4E30B3C1B}"/>
          </ac:spMkLst>
        </pc:spChg>
        <pc:spChg chg="mod">
          <ac:chgData name="Sharon, Guni" userId="fad1fcbc-a203-42a6-b6e2-a56343780ca6" providerId="ADAL" clId="{6B35E124-FED5-D34D-8ED5-229FCC856BCD}" dt="2021-08-25T14:46:44.376" v="2250" actId="14100"/>
          <ac:spMkLst>
            <pc:docMk/>
            <pc:sldMk cId="4280463529" sldId="2063"/>
            <ac:spMk id="3" creationId="{0294BFE6-D080-BA47-8B8B-C4AA230A6CE4}"/>
          </ac:spMkLst>
        </pc:spChg>
        <pc:picChg chg="add del mod">
          <ac:chgData name="Sharon, Guni" userId="fad1fcbc-a203-42a6-b6e2-a56343780ca6" providerId="ADAL" clId="{6B35E124-FED5-D34D-8ED5-229FCC856BCD}" dt="2021-08-25T14:46:41.640" v="2249" actId="21"/>
          <ac:picMkLst>
            <pc:docMk/>
            <pc:sldMk cId="4280463529" sldId="2063"/>
            <ac:picMk id="1026" creationId="{12E81A96-EDCC-B346-89DF-8DDB8CAC107A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46:59.598" v="2255" actId="1076"/>
        <pc:sldMkLst>
          <pc:docMk/>
          <pc:sldMk cId="685938010" sldId="2064"/>
        </pc:sldMkLst>
        <pc:spChg chg="mod">
          <ac:chgData name="Sharon, Guni" userId="fad1fcbc-a203-42a6-b6e2-a56343780ca6" providerId="ADAL" clId="{6B35E124-FED5-D34D-8ED5-229FCC856BCD}" dt="2021-08-25T14:39:04.886" v="2140" actId="20577"/>
          <ac:spMkLst>
            <pc:docMk/>
            <pc:sldMk cId="685938010" sldId="2064"/>
            <ac:spMk id="2" creationId="{88F96091-1C2D-774E-8715-124DDA2D6F7F}"/>
          </ac:spMkLst>
        </pc:spChg>
        <pc:spChg chg="mod">
          <ac:chgData name="Sharon, Guni" userId="fad1fcbc-a203-42a6-b6e2-a56343780ca6" providerId="ADAL" clId="{6B35E124-FED5-D34D-8ED5-229FCC856BCD}" dt="2021-08-25T14:46:50.248" v="2251" actId="14100"/>
          <ac:spMkLst>
            <pc:docMk/>
            <pc:sldMk cId="685938010" sldId="2064"/>
            <ac:spMk id="3" creationId="{8B80A4AE-C254-8247-9BE4-6E0FF4D6DFCD}"/>
          </ac:spMkLst>
        </pc:spChg>
        <pc:picChg chg="add mod">
          <ac:chgData name="Sharon, Guni" userId="fad1fcbc-a203-42a6-b6e2-a56343780ca6" providerId="ADAL" clId="{6B35E124-FED5-D34D-8ED5-229FCC856BCD}" dt="2021-08-25T14:46:59.598" v="2255" actId="1076"/>
          <ac:picMkLst>
            <pc:docMk/>
            <pc:sldMk cId="685938010" sldId="2064"/>
            <ac:picMk id="5" creationId="{131FABD9-6307-4A4E-BC41-44B804135F2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522507001" sldId="2064"/>
        </pc:sldMkLst>
      </pc:sldChg>
      <pc:sldChg chg="addSp modSp new mod">
        <pc:chgData name="Sharon, Guni" userId="fad1fcbc-a203-42a6-b6e2-a56343780ca6" providerId="ADAL" clId="{6B35E124-FED5-D34D-8ED5-229FCC856BCD}" dt="2021-08-25T15:21:39.553" v="2888" actId="20577"/>
        <pc:sldMkLst>
          <pc:docMk/>
          <pc:sldMk cId="2378657651" sldId="2065"/>
        </pc:sldMkLst>
        <pc:spChg chg="mod">
          <ac:chgData name="Sharon, Guni" userId="fad1fcbc-a203-42a6-b6e2-a56343780ca6" providerId="ADAL" clId="{6B35E124-FED5-D34D-8ED5-229FCC856BCD}" dt="2021-08-25T14:56:39.718" v="2335" actId="20577"/>
          <ac:spMkLst>
            <pc:docMk/>
            <pc:sldMk cId="2378657651" sldId="2065"/>
            <ac:spMk id="2" creationId="{A458808E-E9B0-E04A-A45F-214443832421}"/>
          </ac:spMkLst>
        </pc:spChg>
        <pc:spChg chg="mod">
          <ac:chgData name="Sharon, Guni" userId="fad1fcbc-a203-42a6-b6e2-a56343780ca6" providerId="ADAL" clId="{6B35E124-FED5-D34D-8ED5-229FCC856BCD}" dt="2021-08-25T15:21:39.553" v="2888" actId="20577"/>
          <ac:spMkLst>
            <pc:docMk/>
            <pc:sldMk cId="2378657651" sldId="2065"/>
            <ac:spMk id="3" creationId="{412B4C92-2E99-1D44-91B1-726AF1EE3B1D}"/>
          </ac:spMkLst>
        </pc:spChg>
        <pc:picChg chg="add mod">
          <ac:chgData name="Sharon, Guni" userId="fad1fcbc-a203-42a6-b6e2-a56343780ca6" providerId="ADAL" clId="{6B35E124-FED5-D34D-8ED5-229FCC856BCD}" dt="2021-08-25T15:08:19.758" v="2688" actId="1076"/>
          <ac:picMkLst>
            <pc:docMk/>
            <pc:sldMk cId="2378657651" sldId="2065"/>
            <ac:picMk id="4098" creationId="{73425582-BD88-1248-8C08-CA48621B8743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50:01.266" v="2304" actId="20577"/>
        <pc:sldMkLst>
          <pc:docMk/>
          <pc:sldMk cId="1055182253" sldId="2066"/>
        </pc:sldMkLst>
        <pc:spChg chg="mod">
          <ac:chgData name="Sharon, Guni" userId="fad1fcbc-a203-42a6-b6e2-a56343780ca6" providerId="ADAL" clId="{6B35E124-FED5-D34D-8ED5-229FCC856BCD}" dt="2021-08-25T14:50:01.266" v="2304" actId="20577"/>
          <ac:spMkLst>
            <pc:docMk/>
            <pc:sldMk cId="1055182253" sldId="2066"/>
            <ac:spMk id="2" creationId="{6CE9AA80-B254-5845-BBCC-4906749BFA58}"/>
          </ac:spMkLst>
        </pc:spChg>
        <pc:picChg chg="add mod">
          <ac:chgData name="Sharon, Guni" userId="fad1fcbc-a203-42a6-b6e2-a56343780ca6" providerId="ADAL" clId="{6B35E124-FED5-D34D-8ED5-229FCC856BCD}" dt="2021-08-25T14:48:53.127" v="2263" actId="1076"/>
          <ac:picMkLst>
            <pc:docMk/>
            <pc:sldMk cId="1055182253" sldId="2066"/>
            <ac:picMk id="3074" creationId="{F5430C97-7A8F-E849-803F-A7E6B79CF42E}"/>
          </ac:picMkLst>
        </pc:picChg>
        <pc:picChg chg="add mod">
          <ac:chgData name="Sharon, Guni" userId="fad1fcbc-a203-42a6-b6e2-a56343780ca6" providerId="ADAL" clId="{6B35E124-FED5-D34D-8ED5-229FCC856BCD}" dt="2021-08-25T14:48:49.319" v="2261" actId="1076"/>
          <ac:picMkLst>
            <pc:docMk/>
            <pc:sldMk cId="1055182253" sldId="2066"/>
            <ac:picMk id="3076" creationId="{EB3523BA-150F-3747-9C8E-6E503F72B2F2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5:37:21.538" v="3045"/>
        <pc:sldMkLst>
          <pc:docMk/>
          <pc:sldMk cId="883583224" sldId="2067"/>
        </pc:sldMkLst>
        <pc:spChg chg="mod">
          <ac:chgData name="Sharon, Guni" userId="fad1fcbc-a203-42a6-b6e2-a56343780ca6" providerId="ADAL" clId="{6B35E124-FED5-D34D-8ED5-229FCC856BCD}" dt="2021-08-25T15:04:47.008" v="2557" actId="20577"/>
          <ac:spMkLst>
            <pc:docMk/>
            <pc:sldMk cId="883583224" sldId="2067"/>
            <ac:spMk id="2" creationId="{8FD53827-EBCD-1241-9077-9CFF5A331673}"/>
          </ac:spMkLst>
        </pc:spChg>
        <pc:spChg chg="mod">
          <ac:chgData name="Sharon, Guni" userId="fad1fcbc-a203-42a6-b6e2-a56343780ca6" providerId="ADAL" clId="{6B35E124-FED5-D34D-8ED5-229FCC856BCD}" dt="2021-08-25T15:37:21.538" v="3045"/>
          <ac:spMkLst>
            <pc:docMk/>
            <pc:sldMk cId="883583224" sldId="2067"/>
            <ac:spMk id="3" creationId="{A2318438-A19F-2341-8F27-ADB874ED2A9A}"/>
          </ac:spMkLst>
        </pc:spChg>
        <pc:spChg chg="add mod">
          <ac:chgData name="Sharon, Guni" userId="fad1fcbc-a203-42a6-b6e2-a56343780ca6" providerId="ADAL" clId="{6B35E124-FED5-D34D-8ED5-229FCC856BCD}" dt="2021-08-25T15:09:56.412" v="2709" actId="207"/>
          <ac:spMkLst>
            <pc:docMk/>
            <pc:sldMk cId="883583224" sldId="2067"/>
            <ac:spMk id="11" creationId="{E60992EE-48EE-8542-B926-93248DFB3F54}"/>
          </ac:spMkLst>
        </pc:spChg>
        <pc:picChg chg="add del mod">
          <ac:chgData name="Sharon, Guni" userId="fad1fcbc-a203-42a6-b6e2-a56343780ca6" providerId="ADAL" clId="{6B35E124-FED5-D34D-8ED5-229FCC856BCD}" dt="2021-08-25T15:08:16.625" v="2687"/>
          <ac:picMkLst>
            <pc:docMk/>
            <pc:sldMk cId="883583224" sldId="2067"/>
            <ac:picMk id="5" creationId="{2F28839B-2BF8-0146-A0C3-A3D204540983}"/>
          </ac:picMkLst>
        </pc:picChg>
        <pc:picChg chg="add mod">
          <ac:chgData name="Sharon, Guni" userId="fad1fcbc-a203-42a6-b6e2-a56343780ca6" providerId="ADAL" clId="{6B35E124-FED5-D34D-8ED5-229FCC856BCD}" dt="2021-08-25T15:08:25.868" v="2689"/>
          <ac:picMkLst>
            <pc:docMk/>
            <pc:sldMk cId="883583224" sldId="2067"/>
            <ac:picMk id="6" creationId="{E8E9B85A-2E8E-7C4D-8746-7EB5518F0F85}"/>
          </ac:picMkLst>
        </pc:picChg>
        <pc:cxnChg chg="add mod">
          <ac:chgData name="Sharon, Guni" userId="fad1fcbc-a203-42a6-b6e2-a56343780ca6" providerId="ADAL" clId="{6B35E124-FED5-D34D-8ED5-229FCC856BCD}" dt="2021-08-25T15:08:55.206" v="2700" actId="208"/>
          <ac:cxnSpMkLst>
            <pc:docMk/>
            <pc:sldMk cId="883583224" sldId="2067"/>
            <ac:cxnSpMk id="8" creationId="{717D9722-0711-E34B-B485-54B797A62732}"/>
          </ac:cxnSpMkLst>
        </pc:cxnChg>
        <pc:cxnChg chg="add mod">
          <ac:chgData name="Sharon, Guni" userId="fad1fcbc-a203-42a6-b6e2-a56343780ca6" providerId="ADAL" clId="{6B35E124-FED5-D34D-8ED5-229FCC856BCD}" dt="2021-08-25T15:09:26.876" v="2705" actId="208"/>
          <ac:cxnSpMkLst>
            <pc:docMk/>
            <pc:sldMk cId="883583224" sldId="2067"/>
            <ac:cxnSpMk id="10" creationId="{F903FFE5-9269-5C42-98D4-FB4CB82B1B29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37:11.372" v="3043"/>
        <pc:sldMkLst>
          <pc:docMk/>
          <pc:sldMk cId="3311585729" sldId="2068"/>
        </pc:sldMkLst>
        <pc:spChg chg="mod">
          <ac:chgData name="Sharon, Guni" userId="fad1fcbc-a203-42a6-b6e2-a56343780ca6" providerId="ADAL" clId="{6B35E124-FED5-D34D-8ED5-229FCC856BCD}" dt="2021-08-25T15:26:53.308" v="2940" actId="20577"/>
          <ac:spMkLst>
            <pc:docMk/>
            <pc:sldMk cId="3311585729" sldId="2068"/>
            <ac:spMk id="2" creationId="{8FC6EB1A-04C2-A149-8C64-F8BD78FB7942}"/>
          </ac:spMkLst>
        </pc:spChg>
        <pc:spChg chg="mod">
          <ac:chgData name="Sharon, Guni" userId="fad1fcbc-a203-42a6-b6e2-a56343780ca6" providerId="ADAL" clId="{6B35E124-FED5-D34D-8ED5-229FCC856BCD}" dt="2021-08-25T15:37:11.372" v="3043"/>
          <ac:spMkLst>
            <pc:docMk/>
            <pc:sldMk cId="3311585729" sldId="2068"/>
            <ac:spMk id="3" creationId="{C6875A42-2E12-2A4B-B6CD-154968FE39CF}"/>
          </ac:spMkLst>
        </pc:spChg>
        <pc:spChg chg="add mod">
          <ac:chgData name="Sharon, Guni" userId="fad1fcbc-a203-42a6-b6e2-a56343780ca6" providerId="ADAL" clId="{6B35E124-FED5-D34D-8ED5-229FCC856BCD}" dt="2021-08-25T15:33:10.372" v="3019" actId="208"/>
          <ac:spMkLst>
            <pc:docMk/>
            <pc:sldMk cId="3311585729" sldId="2068"/>
            <ac:spMk id="5" creationId="{BD960945-9D4F-BB43-830B-BA91F3F5911E}"/>
          </ac:spMkLst>
        </pc:spChg>
        <pc:spChg chg="add mod">
          <ac:chgData name="Sharon, Guni" userId="fad1fcbc-a203-42a6-b6e2-a56343780ca6" providerId="ADAL" clId="{6B35E124-FED5-D34D-8ED5-229FCC856BCD}" dt="2021-08-25T15:34:25.362" v="3023" actId="207"/>
          <ac:spMkLst>
            <pc:docMk/>
            <pc:sldMk cId="3311585729" sldId="2068"/>
            <ac:spMk id="8" creationId="{BE567744-35A3-5245-9ECB-4B6ACB987AAC}"/>
          </ac:spMkLst>
        </pc:spChg>
        <pc:spChg chg="add mod">
          <ac:chgData name="Sharon, Guni" userId="fad1fcbc-a203-42a6-b6e2-a56343780ca6" providerId="ADAL" clId="{6B35E124-FED5-D34D-8ED5-229FCC856BCD}" dt="2021-08-25T15:34:50.218" v="3029" actId="1038"/>
          <ac:spMkLst>
            <pc:docMk/>
            <pc:sldMk cId="3311585729" sldId="2068"/>
            <ac:spMk id="9" creationId="{A3EA9998-A0C5-9F4B-B311-EE18F8F0A599}"/>
          </ac:spMkLst>
        </pc:spChg>
        <pc:cxnChg chg="add mod">
          <ac:chgData name="Sharon, Guni" userId="fad1fcbc-a203-42a6-b6e2-a56343780ca6" providerId="ADAL" clId="{6B35E124-FED5-D34D-8ED5-229FCC856BCD}" dt="2021-08-25T15:33:22.662" v="3021" actId="208"/>
          <ac:cxnSpMkLst>
            <pc:docMk/>
            <pc:sldMk cId="3311585729" sldId="2068"/>
            <ac:cxnSpMk id="7" creationId="{28FB9300-CF20-AD47-8E2F-5C69CA094771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6:48:16.229" v="3891" actId="20577"/>
        <pc:sldMkLst>
          <pc:docMk/>
          <pc:sldMk cId="1595865938" sldId="2069"/>
        </pc:sldMkLst>
        <pc:spChg chg="mod">
          <ac:chgData name="Sharon, Guni" userId="fad1fcbc-a203-42a6-b6e2-a56343780ca6" providerId="ADAL" clId="{6B35E124-FED5-D34D-8ED5-229FCC856BCD}" dt="2021-08-25T15:36:21.929" v="3036" actId="207"/>
          <ac:spMkLst>
            <pc:docMk/>
            <pc:sldMk cId="1595865938" sldId="2069"/>
            <ac:spMk id="2" creationId="{1495BF07-44C6-A54F-BF42-3E8F43EF8B0C}"/>
          </ac:spMkLst>
        </pc:spChg>
        <pc:spChg chg="mod">
          <ac:chgData name="Sharon, Guni" userId="fad1fcbc-a203-42a6-b6e2-a56343780ca6" providerId="ADAL" clId="{6B35E124-FED5-D34D-8ED5-229FCC856BCD}" dt="2021-08-25T16:48:16.229" v="3891" actId="20577"/>
          <ac:spMkLst>
            <pc:docMk/>
            <pc:sldMk cId="1595865938" sldId="2069"/>
            <ac:spMk id="3" creationId="{A7A4D809-9024-5B45-AD2F-5E6A2ADE85D4}"/>
          </ac:spMkLst>
        </pc:spChg>
        <pc:cxnChg chg="add mod">
          <ac:chgData name="Sharon, Guni" userId="fad1fcbc-a203-42a6-b6e2-a56343780ca6" providerId="ADAL" clId="{6B35E124-FED5-D34D-8ED5-229FCC856BCD}" dt="2021-08-25T15:36:35.522" v="3039" actId="1582"/>
          <ac:cxnSpMkLst>
            <pc:docMk/>
            <pc:sldMk cId="1595865938" sldId="2069"/>
            <ac:cxnSpMk id="6" creationId="{5D66EA62-88D5-C749-B19A-60F2FD990965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55:37.858" v="3240" actId="1076"/>
        <pc:sldMkLst>
          <pc:docMk/>
          <pc:sldMk cId="3366724256" sldId="2070"/>
        </pc:sldMkLst>
        <pc:spChg chg="mod">
          <ac:chgData name="Sharon, Guni" userId="fad1fcbc-a203-42a6-b6e2-a56343780ca6" providerId="ADAL" clId="{6B35E124-FED5-D34D-8ED5-229FCC856BCD}" dt="2021-08-25T15:51:15.493" v="3186" actId="207"/>
          <ac:spMkLst>
            <pc:docMk/>
            <pc:sldMk cId="3366724256" sldId="2070"/>
            <ac:spMk id="2" creationId="{16BAD675-3B04-3843-B52F-43B17DA3EB5D}"/>
          </ac:spMkLst>
        </pc:spChg>
        <pc:spChg chg="mod">
          <ac:chgData name="Sharon, Guni" userId="fad1fcbc-a203-42a6-b6e2-a56343780ca6" providerId="ADAL" clId="{6B35E124-FED5-D34D-8ED5-229FCC856BCD}" dt="2021-08-25T15:54:30.808" v="3231" actId="20577"/>
          <ac:spMkLst>
            <pc:docMk/>
            <pc:sldMk cId="3366724256" sldId="2070"/>
            <ac:spMk id="3" creationId="{B8469628-96BB-324E-9867-D5B8DF41A78F}"/>
          </ac:spMkLst>
        </pc:spChg>
        <pc:picChg chg="add mod">
          <ac:chgData name="Sharon, Guni" userId="fad1fcbc-a203-42a6-b6e2-a56343780ca6" providerId="ADAL" clId="{6B35E124-FED5-D34D-8ED5-229FCC856BCD}" dt="2021-08-25T15:55:06.417" v="3237" actId="1076"/>
          <ac:picMkLst>
            <pc:docMk/>
            <pc:sldMk cId="3366724256" sldId="2070"/>
            <ac:picMk id="6" creationId="{2C374D00-4232-EF49-9E3B-926808C74343}"/>
          </ac:picMkLst>
        </pc:picChg>
        <pc:picChg chg="add mod">
          <ac:chgData name="Sharon, Guni" userId="fad1fcbc-a203-42a6-b6e2-a56343780ca6" providerId="ADAL" clId="{6B35E124-FED5-D34D-8ED5-229FCC856BCD}" dt="2021-08-25T15:55:37.858" v="3240" actId="1076"/>
          <ac:picMkLst>
            <pc:docMk/>
            <pc:sldMk cId="3366724256" sldId="2070"/>
            <ac:picMk id="8" creationId="{01C18304-868F-1A44-B18A-59E9E4DEDC0C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6:04:04.444" v="3457" actId="20577"/>
        <pc:sldMkLst>
          <pc:docMk/>
          <pc:sldMk cId="2247218329" sldId="2071"/>
        </pc:sldMkLst>
        <pc:spChg chg="mod">
          <ac:chgData name="Sharon, Guni" userId="fad1fcbc-a203-42a6-b6e2-a56343780ca6" providerId="ADAL" clId="{6B35E124-FED5-D34D-8ED5-229FCC856BCD}" dt="2021-08-25T16:00:55.830" v="3295" actId="20577"/>
          <ac:spMkLst>
            <pc:docMk/>
            <pc:sldMk cId="2247218329" sldId="2071"/>
            <ac:spMk id="2" creationId="{ADF5F648-56B3-A644-BBA8-15DA7AB2EBC5}"/>
          </ac:spMkLst>
        </pc:spChg>
        <pc:spChg chg="mod">
          <ac:chgData name="Sharon, Guni" userId="fad1fcbc-a203-42a6-b6e2-a56343780ca6" providerId="ADAL" clId="{6B35E124-FED5-D34D-8ED5-229FCC856BCD}" dt="2021-08-25T16:04:04.444" v="3457" actId="20577"/>
          <ac:spMkLst>
            <pc:docMk/>
            <pc:sldMk cId="2247218329" sldId="2071"/>
            <ac:spMk id="3" creationId="{AB73B0E9-35A1-D24A-A219-4CC4BBE3D464}"/>
          </ac:spMkLst>
        </pc:spChg>
        <pc:spChg chg="add mod">
          <ac:chgData name="Sharon, Guni" userId="fad1fcbc-a203-42a6-b6e2-a56343780ca6" providerId="ADAL" clId="{6B35E124-FED5-D34D-8ED5-229FCC856BCD}" dt="2021-08-25T15:59:53.300" v="3258" actId="1076"/>
          <ac:spMkLst>
            <pc:docMk/>
            <pc:sldMk cId="2247218329" sldId="2071"/>
            <ac:spMk id="5" creationId="{EED36992-7F43-214C-B7DD-FD0D7B5CEFA2}"/>
          </ac:spMkLst>
        </pc:spChg>
        <pc:picChg chg="add mod">
          <ac:chgData name="Sharon, Guni" userId="fad1fcbc-a203-42a6-b6e2-a56343780ca6" providerId="ADAL" clId="{6B35E124-FED5-D34D-8ED5-229FCC856BCD}" dt="2021-08-25T16:01:56.910" v="3303" actId="1076"/>
          <ac:picMkLst>
            <pc:docMk/>
            <pc:sldMk cId="2247218329" sldId="2071"/>
            <ac:picMk id="7" creationId="{109B1F35-A074-3245-A651-52356D0F64A0}"/>
          </ac:picMkLst>
        </pc:picChg>
        <pc:picChg chg="add del">
          <ac:chgData name="Sharon, Guni" userId="fad1fcbc-a203-42a6-b6e2-a56343780ca6" providerId="ADAL" clId="{6B35E124-FED5-D34D-8ED5-229FCC856BCD}" dt="2021-08-25T16:01:31.454" v="3298" actId="478"/>
          <ac:picMkLst>
            <pc:docMk/>
            <pc:sldMk cId="2247218329" sldId="2071"/>
            <ac:picMk id="6146" creationId="{B2A0BBFC-2E5A-294C-9D0C-D474DD258E7B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09:16.433" v="3575" actId="20577"/>
        <pc:sldMkLst>
          <pc:docMk/>
          <pc:sldMk cId="325609937" sldId="2072"/>
        </pc:sldMkLst>
        <pc:spChg chg="mod">
          <ac:chgData name="Sharon, Guni" userId="fad1fcbc-a203-42a6-b6e2-a56343780ca6" providerId="ADAL" clId="{6B35E124-FED5-D34D-8ED5-229FCC856BCD}" dt="2021-08-25T16:09:16.433" v="3575" actId="20577"/>
          <ac:spMkLst>
            <pc:docMk/>
            <pc:sldMk cId="325609937" sldId="2072"/>
            <ac:spMk id="3" creationId="{AB73B0E9-35A1-D24A-A219-4CC4BBE3D464}"/>
          </ac:spMkLst>
        </pc:spChg>
        <pc:picChg chg="del mod">
          <ac:chgData name="Sharon, Guni" userId="fad1fcbc-a203-42a6-b6e2-a56343780ca6" providerId="ADAL" clId="{6B35E124-FED5-D34D-8ED5-229FCC856BCD}" dt="2021-08-25T16:06:29.373" v="3476" actId="478"/>
          <ac:picMkLst>
            <pc:docMk/>
            <pc:sldMk cId="325609937" sldId="2072"/>
            <ac:picMk id="7" creationId="{109B1F35-A074-3245-A651-52356D0F64A0}"/>
          </ac:picMkLst>
        </pc:picChg>
        <pc:picChg chg="add del mod">
          <ac:chgData name="Sharon, Guni" userId="fad1fcbc-a203-42a6-b6e2-a56343780ca6" providerId="ADAL" clId="{6B35E124-FED5-D34D-8ED5-229FCC856BCD}" dt="2021-08-25T16:07:07.292" v="3486" actId="1038"/>
          <ac:picMkLst>
            <pc:docMk/>
            <pc:sldMk cId="325609937" sldId="2072"/>
            <ac:picMk id="8" creationId="{ECCA5233-96E7-E04B-A38C-BE3A6886306E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10:40.526" v="3594" actId="1076"/>
        <pc:sldMkLst>
          <pc:docMk/>
          <pc:sldMk cId="1546997477" sldId="2073"/>
        </pc:sldMkLst>
        <pc:spChg chg="del mod">
          <ac:chgData name="Sharon, Guni" userId="fad1fcbc-a203-42a6-b6e2-a56343780ca6" providerId="ADAL" clId="{6B35E124-FED5-D34D-8ED5-229FCC856BCD}" dt="2021-08-25T16:10:19.343" v="3585"/>
          <ac:spMkLst>
            <pc:docMk/>
            <pc:sldMk cId="1546997477" sldId="2073"/>
            <ac:spMk id="3" creationId="{AB73B0E9-35A1-D24A-A219-4CC4BBE3D464}"/>
          </ac:spMkLst>
        </pc:spChg>
        <pc:picChg chg="add del mod">
          <ac:chgData name="Sharon, Guni" userId="fad1fcbc-a203-42a6-b6e2-a56343780ca6" providerId="ADAL" clId="{6B35E124-FED5-D34D-8ED5-229FCC856BCD}" dt="2021-08-25T16:10:08.686" v="3583" actId="478"/>
          <ac:picMkLst>
            <pc:docMk/>
            <pc:sldMk cId="1546997477" sldId="2073"/>
            <ac:picMk id="7" creationId="{6D2AF60D-4B00-3F42-8F18-2CCB63E5186C}"/>
          </ac:picMkLst>
        </pc:picChg>
        <pc:picChg chg="del">
          <ac:chgData name="Sharon, Guni" userId="fad1fcbc-a203-42a6-b6e2-a56343780ca6" providerId="ADAL" clId="{6B35E124-FED5-D34D-8ED5-229FCC856BCD}" dt="2021-08-25T16:09:42.304" v="3579" actId="478"/>
          <ac:picMkLst>
            <pc:docMk/>
            <pc:sldMk cId="1546997477" sldId="2073"/>
            <ac:picMk id="8" creationId="{ECCA5233-96E7-E04B-A38C-BE3A6886306E}"/>
          </ac:picMkLst>
        </pc:picChg>
        <pc:picChg chg="add mod ord">
          <ac:chgData name="Sharon, Guni" userId="fad1fcbc-a203-42a6-b6e2-a56343780ca6" providerId="ADAL" clId="{6B35E124-FED5-D34D-8ED5-229FCC856BCD}" dt="2021-08-25T16:10:38.854" v="3593" actId="1076"/>
          <ac:picMkLst>
            <pc:docMk/>
            <pc:sldMk cId="1546997477" sldId="2073"/>
            <ac:picMk id="10" creationId="{43F66606-8B00-5B45-A33D-C4764D3C23C7}"/>
          </ac:picMkLst>
        </pc:picChg>
        <pc:picChg chg="add mod">
          <ac:chgData name="Sharon, Guni" userId="fad1fcbc-a203-42a6-b6e2-a56343780ca6" providerId="ADAL" clId="{6B35E124-FED5-D34D-8ED5-229FCC856BCD}" dt="2021-08-25T16:10:40.526" v="3594" actId="1076"/>
          <ac:picMkLst>
            <pc:docMk/>
            <pc:sldMk cId="1546997477" sldId="2073"/>
            <ac:picMk id="12" creationId="{7A46099E-0A34-7341-A097-70D654088443}"/>
          </ac:picMkLst>
        </pc:picChg>
      </pc:sldChg>
      <pc:sldChg chg="modSp new mod">
        <pc:chgData name="Sharon, Guni" userId="fad1fcbc-a203-42a6-b6e2-a56343780ca6" providerId="ADAL" clId="{6B35E124-FED5-D34D-8ED5-229FCC856BCD}" dt="2021-08-25T16:50:33.743" v="3917" actId="14"/>
        <pc:sldMkLst>
          <pc:docMk/>
          <pc:sldMk cId="3893853517" sldId="2074"/>
        </pc:sldMkLst>
        <pc:spChg chg="mod">
          <ac:chgData name="Sharon, Guni" userId="fad1fcbc-a203-42a6-b6e2-a56343780ca6" providerId="ADAL" clId="{6B35E124-FED5-D34D-8ED5-229FCC856BCD}" dt="2021-08-25T16:33:19.164" v="3679" actId="20577"/>
          <ac:spMkLst>
            <pc:docMk/>
            <pc:sldMk cId="3893853517" sldId="2074"/>
            <ac:spMk id="2" creationId="{B6953EDC-9EE2-504F-AB13-42D57738F4EF}"/>
          </ac:spMkLst>
        </pc:spChg>
        <pc:spChg chg="mod">
          <ac:chgData name="Sharon, Guni" userId="fad1fcbc-a203-42a6-b6e2-a56343780ca6" providerId="ADAL" clId="{6B35E124-FED5-D34D-8ED5-229FCC856BCD}" dt="2021-08-25T16:50:33.743" v="3917" actId="14"/>
          <ac:spMkLst>
            <pc:docMk/>
            <pc:sldMk cId="3893853517" sldId="2074"/>
            <ac:spMk id="3" creationId="{2D11534B-B34A-C942-8354-7CAF1CC9D40C}"/>
          </ac:spMkLst>
        </pc:spChg>
      </pc:sldChg>
      <pc:sldChg chg="modSp new mod">
        <pc:chgData name="Sharon, Guni" userId="fad1fcbc-a203-42a6-b6e2-a56343780ca6" providerId="ADAL" clId="{6B35E124-FED5-D34D-8ED5-229FCC856BCD}" dt="2021-08-25T17:18:44.503" v="4209" actId="313"/>
        <pc:sldMkLst>
          <pc:docMk/>
          <pc:sldMk cId="3211030119" sldId="2075"/>
        </pc:sldMkLst>
        <pc:spChg chg="mod">
          <ac:chgData name="Sharon, Guni" userId="fad1fcbc-a203-42a6-b6e2-a56343780ca6" providerId="ADAL" clId="{6B35E124-FED5-D34D-8ED5-229FCC856BCD}" dt="2021-08-25T16:51:01.780" v="3956" actId="20577"/>
          <ac:spMkLst>
            <pc:docMk/>
            <pc:sldMk cId="3211030119" sldId="2075"/>
            <ac:spMk id="2" creationId="{21A655CD-F7E6-D343-9A44-175336F90ED6}"/>
          </ac:spMkLst>
        </pc:spChg>
        <pc:spChg chg="mod">
          <ac:chgData name="Sharon, Guni" userId="fad1fcbc-a203-42a6-b6e2-a56343780ca6" providerId="ADAL" clId="{6B35E124-FED5-D34D-8ED5-229FCC856BCD}" dt="2021-08-25T17:18:44.503" v="4209" actId="313"/>
          <ac:spMkLst>
            <pc:docMk/>
            <pc:sldMk cId="3211030119" sldId="2075"/>
            <ac:spMk id="3" creationId="{80D43F7A-8F54-F84D-B7A5-B979E4F55348}"/>
          </ac:spMkLst>
        </pc:spChg>
      </pc:sldChg>
      <pc:sldChg chg="addSp delSp modSp new mod">
        <pc:chgData name="Sharon, Guni" userId="fad1fcbc-a203-42a6-b6e2-a56343780ca6" providerId="ADAL" clId="{6B35E124-FED5-D34D-8ED5-229FCC856BCD}" dt="2021-08-25T17:27:02.858" v="4358" actId="1076"/>
        <pc:sldMkLst>
          <pc:docMk/>
          <pc:sldMk cId="444936569" sldId="2076"/>
        </pc:sldMkLst>
        <pc:spChg chg="mod">
          <ac:chgData name="Sharon, Guni" userId="fad1fcbc-a203-42a6-b6e2-a56343780ca6" providerId="ADAL" clId="{6B35E124-FED5-D34D-8ED5-229FCC856BCD}" dt="2021-08-25T17:01:44.440" v="4109"/>
          <ac:spMkLst>
            <pc:docMk/>
            <pc:sldMk cId="444936569" sldId="2076"/>
            <ac:spMk id="2" creationId="{A32DEC24-8B19-CB4E-AD40-DD581D84294A}"/>
          </ac:spMkLst>
        </pc:spChg>
        <pc:spChg chg="mod">
          <ac:chgData name="Sharon, Guni" userId="fad1fcbc-a203-42a6-b6e2-a56343780ca6" providerId="ADAL" clId="{6B35E124-FED5-D34D-8ED5-229FCC856BCD}" dt="2021-08-25T17:26:57.666" v="4356" actId="14100"/>
          <ac:spMkLst>
            <pc:docMk/>
            <pc:sldMk cId="444936569" sldId="2076"/>
            <ac:spMk id="3" creationId="{3C820566-31EB-DE48-9B77-CF962F0ABE45}"/>
          </ac:spMkLst>
        </pc:spChg>
        <pc:spChg chg="add mod">
          <ac:chgData name="Sharon, Guni" userId="fad1fcbc-a203-42a6-b6e2-a56343780ca6" providerId="ADAL" clId="{6B35E124-FED5-D34D-8ED5-229FCC856BCD}" dt="2021-08-25T17:27:02.858" v="4358" actId="1076"/>
          <ac:spMkLst>
            <pc:docMk/>
            <pc:sldMk cId="444936569" sldId="2076"/>
            <ac:spMk id="6" creationId="{E46DAB07-BF9D-964D-92E2-DA787353C089}"/>
          </ac:spMkLst>
        </pc:spChg>
        <pc:picChg chg="add del mod">
          <ac:chgData name="Sharon, Guni" userId="fad1fcbc-a203-42a6-b6e2-a56343780ca6" providerId="ADAL" clId="{6B35E124-FED5-D34D-8ED5-229FCC856BCD}" dt="2021-08-25T17:18:47.720" v="4210" actId="478"/>
          <ac:picMkLst>
            <pc:docMk/>
            <pc:sldMk cId="444936569" sldId="2076"/>
            <ac:picMk id="5" creationId="{48AB98D3-487A-E246-A579-CD1AD8CC86A9}"/>
          </ac:picMkLst>
        </pc:picChg>
        <pc:picChg chg="add mod">
          <ac:chgData name="Sharon, Guni" userId="fad1fcbc-a203-42a6-b6e2-a56343780ca6" providerId="ADAL" clId="{6B35E124-FED5-D34D-8ED5-229FCC856BCD}" dt="2021-08-25T17:26:58.745" v="4357" actId="1076"/>
          <ac:picMkLst>
            <pc:docMk/>
            <pc:sldMk cId="444936569" sldId="2076"/>
            <ac:picMk id="9218" creationId="{B3AD481E-2699-1644-B1D5-EF51BA2B8A4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3/7/22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84573-E5EE-6E4F-B099-4471428472F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5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D6976-8ABD-BC43-9315-8CA8C116BD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2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1B55-D6EB-6B4D-83DD-D91F679FEB4F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25DC-FBD2-E04D-9A90-360DD54172B0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7897F-33D1-CF4A-AEB8-4F7D31D22D1E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DEF2-5A69-2E4B-9479-B82A04018A47}" type="datetime1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9E1E-36A9-1B4D-A7DC-C54F4DDA0DF5}" type="datetime1">
              <a:rPr lang="en-US" smtClean="0"/>
              <a:t>3/7/22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298EE-B2CC-3D48-BDAC-694ADA83648C}" type="datetime1">
              <a:rPr lang="en-US" smtClean="0"/>
              <a:t>3/7/22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BD9-4295-5345-9CD5-C6241B0B6B4F}" type="datetime1">
              <a:rPr lang="en-US" smtClean="0"/>
              <a:t>3/7/22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A93B-A05B-5C4E-8423-2D76D7C11E7F}" type="datetime1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900C-EF3F-7F47-96AF-1B6BFF41515A}" type="datetime1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C2E7-7203-A541-95A6-904F16D9BF5A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68C56-9CDF-4F4D-A648-90D7AE2FCF74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4FB04-61BD-D042-843A-07EA9AD86138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channel/UC7p_I0qxYZP94vhesuLAWN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channel/UC7p_I0qxYZP94vhesuLAWN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channel/UC7p_I0qxYZP94vhesuLAWN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channel/UC7p_I0qxYZP94vhesuLAWNA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7p_I0qxYZP94vhesuLAWNA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7p_I0qxYZP94vhesuLAWNA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channel/UC7p_I0qxYZP94vhesuLAWNA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CSCE-633 Machine Learning </a:t>
            </a:r>
            <a:br>
              <a:rPr lang="en-US" dirty="0"/>
            </a:br>
            <a:r>
              <a:rPr lang="en-US" sz="4900" dirty="0"/>
              <a:t>10. Empirical Risk Minimization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 dirty="0"/>
          </a:p>
        </p:txBody>
      </p:sp>
      <p:pic>
        <p:nvPicPr>
          <p:cNvPr id="1026" name="Picture 2" descr="3.2 Measuring the Effectiveness of Risk Minimisation Measures-A Rubino">
            <a:extLst>
              <a:ext uri="{FF2B5EF4-FFF2-40B4-BE49-F238E27FC236}">
                <a16:creationId xmlns:a16="http://schemas.microsoft.com/office/drawing/2014/main" id="{1A339EA8-FA0F-B347-A8A6-42DFD1E37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663" y="2178398"/>
            <a:ext cx="4558672" cy="335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Announcements</a:t>
            </a:r>
          </a:p>
          <a:p>
            <a:pPr lvl="1"/>
            <a:r>
              <a:rPr lang="en-US" dirty="0"/>
              <a:t>Midterm on Tuesday, April 12 during class </a:t>
            </a:r>
          </a:p>
          <a:p>
            <a:r>
              <a:rPr lang="en-US" dirty="0"/>
              <a:t>Overdue: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Programming assignment 2: Linear and Logistic Regression, due by March-15</a:t>
            </a:r>
          </a:p>
          <a:p>
            <a:pPr lvl="1"/>
            <a:r>
              <a:rPr lang="en-US" dirty="0"/>
              <a:t>Quiz 3: Naïve Bayes and SVM, finish by March-13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655CD-F7E6-D343-9A44-175336F90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loss functions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43F7A-8F54-F84D-B7A5-B979E4F55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41AA5-A50D-534B-AAC3-5951CEA52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8E4C2-BB57-6D48-9510-46D19251ED6D}"/>
              </a:ext>
            </a:extLst>
          </p:cNvPr>
          <p:cNvSpPr txBox="1"/>
          <p:nvPr/>
        </p:nvSpPr>
        <p:spPr>
          <a:xfrm>
            <a:off x="9460803" y="6492875"/>
            <a:ext cx="2731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by </a:t>
            </a:r>
            <a:r>
              <a:rPr lang="en-US" dirty="0">
                <a:hlinkClick r:id="rId2"/>
              </a:rPr>
              <a:t>Kilian Weinberger</a:t>
            </a:r>
            <a:r>
              <a:rPr lang="en-US" dirty="0"/>
              <a:t> </a:t>
            </a:r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1C8A7B9A-AD72-AB40-96ED-0730EAE5B5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408"/>
          <a:stretch/>
        </p:blipFill>
        <p:spPr>
          <a:xfrm>
            <a:off x="2135224" y="1363548"/>
            <a:ext cx="7072858" cy="206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30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655CD-F7E6-D343-9A44-175336F90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loss functions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43F7A-8F54-F84D-B7A5-B979E4F55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41AA5-A50D-534B-AAC3-5951CEA52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8E4C2-BB57-6D48-9510-46D19251ED6D}"/>
              </a:ext>
            </a:extLst>
          </p:cNvPr>
          <p:cNvSpPr txBox="1"/>
          <p:nvPr/>
        </p:nvSpPr>
        <p:spPr>
          <a:xfrm>
            <a:off x="9460803" y="6492875"/>
            <a:ext cx="2731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by </a:t>
            </a:r>
            <a:r>
              <a:rPr lang="en-US" dirty="0">
                <a:hlinkClick r:id="rId2"/>
              </a:rPr>
              <a:t>Kilian Weinberger</a:t>
            </a:r>
            <a:r>
              <a:rPr lang="en-US" dirty="0"/>
              <a:t> </a:t>
            </a:r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1C8A7B9A-AD72-AB40-96ED-0730EAE5B5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199"/>
          <a:stretch/>
        </p:blipFill>
        <p:spPr>
          <a:xfrm>
            <a:off x="2135224" y="1363548"/>
            <a:ext cx="7072858" cy="301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53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655CD-F7E6-D343-9A44-175336F90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loss functions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43F7A-8F54-F84D-B7A5-B979E4F55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41AA5-A50D-534B-AAC3-5951CEA52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8E4C2-BB57-6D48-9510-46D19251ED6D}"/>
              </a:ext>
            </a:extLst>
          </p:cNvPr>
          <p:cNvSpPr txBox="1"/>
          <p:nvPr/>
        </p:nvSpPr>
        <p:spPr>
          <a:xfrm>
            <a:off x="9460803" y="6492875"/>
            <a:ext cx="2731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by </a:t>
            </a:r>
            <a:r>
              <a:rPr lang="en-US" dirty="0">
                <a:hlinkClick r:id="rId2"/>
              </a:rPr>
              <a:t>Kilian Weinberger</a:t>
            </a:r>
            <a:r>
              <a:rPr lang="en-US" dirty="0"/>
              <a:t> </a:t>
            </a:r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1C8A7B9A-AD72-AB40-96ED-0730EAE5B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224" y="1363548"/>
            <a:ext cx="7072858" cy="549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42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DEC24-8B19-CB4E-AD40-DD581D842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loss functions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20566-31EB-DE48-9B77-CF962F0AB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43445" cy="4351338"/>
          </a:xfrm>
        </p:spPr>
        <p:txBody>
          <a:bodyPr/>
          <a:lstStyle/>
          <a:p>
            <a:r>
              <a:rPr lang="en-US" dirty="0"/>
              <a:t>Important realization: Hinge and Exponential loss are an upper bound for the true classification error (zero-one loss)</a:t>
            </a:r>
          </a:p>
          <a:p>
            <a:r>
              <a:rPr lang="en-US" dirty="0"/>
              <a:t>Provide an upper bound on the expected error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5B64E-9D03-074B-BEC4-6900321E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3AD481E-2699-1644-B1D5-EF51BA2B8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090" y="1603952"/>
            <a:ext cx="6823364" cy="511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46DAB07-BF9D-964D-92E2-DA787353C089}"/>
                  </a:ext>
                </a:extLst>
              </p:cNvPr>
              <p:cNvSpPr/>
              <p:nvPr/>
            </p:nvSpPr>
            <p:spPr>
              <a:xfrm>
                <a:off x="11073245" y="5987018"/>
                <a:ext cx="11024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46DAB07-BF9D-964D-92E2-DA787353C0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3245" y="5987018"/>
                <a:ext cx="1102418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BAE7F3C-469C-7840-8DFA-631011C072B6}"/>
              </a:ext>
            </a:extLst>
          </p:cNvPr>
          <p:cNvSpPr txBox="1"/>
          <p:nvPr/>
        </p:nvSpPr>
        <p:spPr>
          <a:xfrm>
            <a:off x="318654" y="6356350"/>
            <a:ext cx="311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 by </a:t>
            </a:r>
            <a:r>
              <a:rPr lang="en-US" dirty="0">
                <a:hlinkClick r:id="rId4"/>
              </a:rPr>
              <a:t>Kilian Weinberger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493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AAE02-07E4-2A48-BDB2-1C3C5A14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Classifiers Vs regression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6A78ED-7311-214F-A7E7-A0DD92870A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Classifier loss: measurement of prediction inaccuracy for a model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most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likely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“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COVID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−19”</m:t>
                    </m:r>
                  </m:oMath>
                </a14:m>
                <a:r>
                  <a:rPr lang="en-US" dirty="0"/>
                  <a:t> while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=“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flu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”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error rate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Today we will discuss regression loss functions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most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likely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1.78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dirty="0"/>
                  <a:t> while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1.7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error magnitude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6A78ED-7311-214F-A7E7-A0DD92870A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65ABF-5F29-BA45-8965-344DD9A9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39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8AD5-3C1D-7647-A509-07823E217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loss functions 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CF45EB-0266-FD48-8705-286DC36B13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Different algorithms compute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by minimizing different functions</a:t>
                </a:r>
              </a:p>
              <a:p>
                <a:r>
                  <a:rPr lang="en-US" sz="2400" dirty="0"/>
                  <a:t>Squared loss/least square errors/L2 loss: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mean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Ordinary Least Square Linear Regression</a:t>
                </a:r>
              </a:p>
              <a:p>
                <a:pPr lvl="1"/>
                <a:r>
                  <a:rPr lang="en-US" dirty="0"/>
                  <a:t>Ridge Regression (+regularization)</a:t>
                </a:r>
              </a:p>
              <a:p>
                <a:pPr lvl="1"/>
                <a:r>
                  <a:rPr lang="en-US" dirty="0"/>
                  <a:t>Sensitive to extreme outliers </a:t>
                </a:r>
              </a:p>
              <a:p>
                <a:r>
                  <a:rPr lang="en-US" sz="2400" dirty="0"/>
                  <a:t>Absolute loss/least absolute deviations/L1 loss: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mean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Lasso regression</a:t>
                </a:r>
              </a:p>
              <a:p>
                <a:pPr lvl="1"/>
                <a:r>
                  <a:rPr lang="en-US" dirty="0"/>
                  <a:t>Not differentiable </a:t>
                </a:r>
              </a:p>
              <a:p>
                <a:r>
                  <a:rPr lang="en-US" dirty="0"/>
                  <a:t>Can we combine the two for a differentiable loss that is not sensitive to extreme outliers?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CF45EB-0266-FD48-8705-286DC36B13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4BD65-B760-D743-AA0A-89175AEB2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21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44528-CA4E-D845-A1AA-E93A89C8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loss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FB9DEF-7D0D-AB40-AAD0-19AFAE2E43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Huber loss: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0.5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−0.5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 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𝑒𝑙𝑠𝑒</m:t>
                            </m:r>
                          </m:e>
                        </m:eqArr>
                      </m:e>
                    </m:d>
                  </m:oMath>
                </a14:m>
                <a:endParaRPr lang="en-US" sz="3200" dirty="0"/>
              </a:p>
              <a:p>
                <a:pPr lvl="1"/>
                <a:r>
                  <a:rPr lang="en-US" sz="2800" dirty="0"/>
                  <a:t>Differentiable and not sensitive to extreme outliers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800" dirty="0"/>
                  <a:t> is a hyper parameter</a:t>
                </a:r>
              </a:p>
              <a:p>
                <a:r>
                  <a:rPr lang="en-US" dirty="0"/>
                  <a:t>Each component is differentiable for its assigned domain but what about the domains’ boundaries? </a:t>
                </a:r>
              </a:p>
              <a:p>
                <a:pPr lvl="1"/>
                <a:r>
                  <a:rPr lang="en-US" dirty="0"/>
                  <a:t>Points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FB9DEF-7D0D-AB40-AAD0-19AFAE2E43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59884"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96FB-A639-B54D-9D6D-C7BD8BD0D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0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4143F-A6F5-BD47-840D-81ABE03FF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Huber loss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8B486B-CF1B-DA43-B3C9-036153A0B9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8199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At </a:t>
                </a:r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Cambria Math" panose="02040503050406030204" pitchFamily="18" charset="0"/>
                  </a:rPr>
                  <a:t>that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−0.5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r>
                  <a:rPr lang="en-US" dirty="0">
                    <a:latin typeface="Cambria Math" panose="02040503050406030204" pitchFamily="18" charset="0"/>
                  </a:rPr>
                  <a:t>At </a:t>
                </a:r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Cambria Math" panose="02040503050406030204" pitchFamily="18" charset="0"/>
                  </a:rPr>
                  <a:t>that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−0.5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8B486B-CF1B-DA43-B3C9-036153A0B9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819900" cy="4351338"/>
              </a:xfrm>
              <a:blipFill>
                <a:blip r:embed="rId2"/>
                <a:stretch>
                  <a:fillRect l="-167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3F437-96EA-324A-B74C-CAC43D3A0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06633B-2276-DE4F-8241-31727617D77E}"/>
              </a:ext>
            </a:extLst>
          </p:cNvPr>
          <p:cNvGrpSpPr/>
          <p:nvPr/>
        </p:nvGrpSpPr>
        <p:grpSpPr>
          <a:xfrm>
            <a:off x="7675227" y="1423555"/>
            <a:ext cx="4761009" cy="4761182"/>
            <a:chOff x="7311542" y="1423555"/>
            <a:chExt cx="4761009" cy="4761182"/>
          </a:xfrm>
        </p:grpSpPr>
        <p:pic>
          <p:nvPicPr>
            <p:cNvPr id="1026" name="Picture 2" descr="Huber loss | Semantic Scholar">
              <a:extLst>
                <a:ext uri="{FF2B5EF4-FFF2-40B4-BE49-F238E27FC236}">
                  <a16:creationId xmlns:a16="http://schemas.microsoft.com/office/drawing/2014/main" id="{8349295C-0D7D-BC45-A7F7-9D9F2B2097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98"/>
            <a:stretch/>
          </p:blipFill>
          <p:spPr bwMode="auto">
            <a:xfrm>
              <a:off x="7311542" y="2034380"/>
              <a:ext cx="4530630" cy="4142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67114F0E-D5CD-1646-BDA6-D114D972008F}"/>
                    </a:ext>
                  </a:extLst>
                </p:cNvPr>
                <p:cNvSpPr txBox="1"/>
                <p:nvPr/>
              </p:nvSpPr>
              <p:spPr>
                <a:xfrm>
                  <a:off x="10292195" y="5899964"/>
                  <a:ext cx="18537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67114F0E-D5CD-1646-BDA6-D114D97200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92195" y="5899964"/>
                  <a:ext cx="185371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33333" r="-26667" b="-869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D326445-A263-424C-A4E0-1284C8DF023C}"/>
                    </a:ext>
                  </a:extLst>
                </p:cNvPr>
                <p:cNvSpPr txBox="1"/>
                <p:nvPr/>
              </p:nvSpPr>
              <p:spPr>
                <a:xfrm>
                  <a:off x="8622621" y="5894066"/>
                  <a:ext cx="35849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D326445-A263-424C-A4E0-1284C8DF02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22621" y="5894066"/>
                  <a:ext cx="358496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3448" r="-13793"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C31BFD-FEED-E543-8242-092BA1F60DAF}"/>
                </a:ext>
              </a:extLst>
            </p:cNvPr>
            <p:cNvSpPr/>
            <p:nvPr/>
          </p:nvSpPr>
          <p:spPr>
            <a:xfrm>
              <a:off x="9653155" y="1423555"/>
              <a:ext cx="935181" cy="955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942E49-472A-C142-94E4-54F7B861299C}"/>
                </a:ext>
              </a:extLst>
            </p:cNvPr>
            <p:cNvSpPr/>
            <p:nvPr/>
          </p:nvSpPr>
          <p:spPr>
            <a:xfrm>
              <a:off x="11137370" y="5907737"/>
              <a:ext cx="935181" cy="277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3D868D8-C228-764E-A299-6ED5A3F969EF}"/>
              </a:ext>
            </a:extLst>
          </p:cNvPr>
          <p:cNvCxnSpPr>
            <a:cxnSpLocks/>
          </p:cNvCxnSpPr>
          <p:nvPr/>
        </p:nvCxnSpPr>
        <p:spPr>
          <a:xfrm>
            <a:off x="2940627" y="3512127"/>
            <a:ext cx="7715253" cy="15482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9F172E9-FA3E-0E46-9088-86C8721E6E3F}"/>
              </a:ext>
            </a:extLst>
          </p:cNvPr>
          <p:cNvCxnSpPr>
            <a:cxnSpLocks/>
          </p:cNvCxnSpPr>
          <p:nvPr/>
        </p:nvCxnSpPr>
        <p:spPr>
          <a:xfrm>
            <a:off x="4644736" y="2607470"/>
            <a:ext cx="6011144" cy="2380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F4FB5D8-5659-5142-8C66-5CBBB871C92F}"/>
              </a:ext>
            </a:extLst>
          </p:cNvPr>
          <p:cNvCxnSpPr>
            <a:cxnSpLocks/>
          </p:cNvCxnSpPr>
          <p:nvPr/>
        </p:nvCxnSpPr>
        <p:spPr>
          <a:xfrm>
            <a:off x="3094759" y="4588019"/>
            <a:ext cx="5997286" cy="4723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B59D477-CBA8-1E4F-A6E9-681B80F31064}"/>
              </a:ext>
            </a:extLst>
          </p:cNvPr>
          <p:cNvCxnSpPr>
            <a:cxnSpLocks/>
          </p:cNvCxnSpPr>
          <p:nvPr/>
        </p:nvCxnSpPr>
        <p:spPr>
          <a:xfrm flipV="1">
            <a:off x="3094759" y="5155096"/>
            <a:ext cx="5997286" cy="432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8DE890-D38C-3F42-A413-FDDD1512DF5A}"/>
                  </a:ext>
                </a:extLst>
              </p:cNvPr>
              <p:cNvSpPr txBox="1"/>
              <p:nvPr/>
            </p:nvSpPr>
            <p:spPr>
              <a:xfrm>
                <a:off x="4876850" y="688322"/>
                <a:ext cx="6218958" cy="811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      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−0.5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           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𝑒𝑙𝑠𝑒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8DE890-D38C-3F42-A413-FDDD1512D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50" y="688322"/>
                <a:ext cx="6218958" cy="811761"/>
              </a:xfrm>
              <a:prstGeom prst="rect">
                <a:avLst/>
              </a:prstGeom>
              <a:blipFill>
                <a:blip r:embed="rId6"/>
                <a:stretch>
                  <a:fillRect l="-5510" t="-193846" b="-27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792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0767-A486-744A-9E08-F13B7A5E4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BA977-4B29-B74E-8D85-9D748115D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B7B6C-A39F-6647-B076-5378AC84F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9A0BA2D-BE65-2348-87EF-BAD52610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44BA3E-5AA0-7541-8EDA-EAC56CD4054E}"/>
              </a:ext>
            </a:extLst>
          </p:cNvPr>
          <p:cNvSpPr txBox="1"/>
          <p:nvPr/>
        </p:nvSpPr>
        <p:spPr>
          <a:xfrm>
            <a:off x="27709" y="6485782"/>
            <a:ext cx="311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 by </a:t>
            </a:r>
            <a:r>
              <a:rPr lang="en-US" dirty="0">
                <a:hlinkClick r:id="rId3"/>
              </a:rPr>
              <a:t>Kilian Weinberger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1162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7504A-30BC-0B47-9954-2D8D6EA29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Overfitting the loss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D41A7-A568-5349-B452-5132E1A2A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7B848-C299-F343-8B16-52D5F6B7A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  <p:pic>
        <p:nvPicPr>
          <p:cNvPr id="1026" name="Picture 2" descr="train test loss graph">
            <a:extLst>
              <a:ext uri="{FF2B5EF4-FFF2-40B4-BE49-F238E27FC236}">
                <a16:creationId xmlns:a16="http://schemas.microsoft.com/office/drawing/2014/main" id="{98780976-3B9F-D442-8AE2-627830AFA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27516"/>
            <a:ext cx="6979227" cy="456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772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F5F04-3834-CF4C-B784-C6EA4CE36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Early stopping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F9E4C5-6B03-EF4D-BB8C-4034764F1A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Train model parameters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</m:oMath>
                </a14:m>
                <a:r>
                  <a:rPr lang="en-US" dirty="0"/>
                  <a:t>)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Stop 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𝑡𝑒𝑠𝑡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starts to increase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F9E4C5-6B03-EF4D-BB8C-4034764F1A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F6354-70D9-5F47-9902-3AE76CCA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2" descr="Overfitting or not?">
            <a:extLst>
              <a:ext uri="{FF2B5EF4-FFF2-40B4-BE49-F238E27FC236}">
                <a16:creationId xmlns:a16="http://schemas.microsoft.com/office/drawing/2014/main" id="{D242C32F-5D3D-0A41-B5AC-9D60EDE80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070" y="3507628"/>
            <a:ext cx="4385859" cy="298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660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CC83D-651A-FD41-B3D1-9C77B2960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b="1" dirty="0"/>
              <a:t>Feature selection (elimination)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4F45EE-3639-F64B-8526-1902FAED43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0" dirty="0"/>
                  <a:t>Assume: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bias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gender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weight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age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SSN</m:t>
                        </m:r>
                      </m:e>
                    </m:d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height</m:t>
                        </m:r>
                      </m:e>
                    </m:d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/>
              </a:p>
              <a:p>
                <a:r>
                  <a:rPr lang="en-US" b="0" dirty="0"/>
                  <a:t>Train: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0.8,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3,1,2,0.5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What’s the problem?</a:t>
                </a:r>
              </a:p>
              <a:p>
                <a:r>
                  <a:rPr lang="en-US" dirty="0"/>
                  <a:t>There is no causal correlation between SSN and height, however the data set contains such a correlation</a:t>
                </a:r>
              </a:p>
              <a:p>
                <a:r>
                  <a:rPr lang="en-US" dirty="0"/>
                  <a:t>Sampling noise commonly result in correlations that do not exist in the real-world</a:t>
                </a:r>
              </a:p>
              <a:p>
                <a:r>
                  <a:rPr lang="en-US" dirty="0"/>
                  <a:t>It is useful to drop noisy correlations 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4F45EE-3639-F64B-8526-1902FAED43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FDD49-DFFB-7442-9E71-7AB9A9562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1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8D60C-A9FC-4B4A-AFA8-3FC324289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10636-540A-0345-B36D-B633C6C71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D037D-9C87-ED48-9699-B87F723C4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  <p:pic>
        <p:nvPicPr>
          <p:cNvPr id="4098" name="Picture 2" descr="Underfitting vs. Overfitting — scikit-learn 0.15-git documentation">
            <a:extLst>
              <a:ext uri="{FF2B5EF4-FFF2-40B4-BE49-F238E27FC236}">
                <a16:creationId xmlns:a16="http://schemas.microsoft.com/office/drawing/2014/main" id="{CB8F2DA4-2B80-BE4D-9978-B2E747812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9303"/>
            <a:ext cx="12192000" cy="34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22CF69-1AF4-544E-A4D5-EFB5B59CC282}"/>
                  </a:ext>
                </a:extLst>
              </p:cNvPr>
              <p:cNvSpPr txBox="1"/>
              <p:nvPr/>
            </p:nvSpPr>
            <p:spPr>
              <a:xfrm>
                <a:off x="2519795" y="2973868"/>
                <a:ext cx="7975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22CF69-1AF4-544E-A4D5-EFB5B59CC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795" y="2973868"/>
                <a:ext cx="797591" cy="276999"/>
              </a:xfrm>
              <a:prstGeom prst="rect">
                <a:avLst/>
              </a:prstGeom>
              <a:blipFill>
                <a:blip r:embed="rId3"/>
                <a:stretch>
                  <a:fillRect l="-9375" t="-4545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6B8AA3-A65F-C540-81E3-B847D5EA94C9}"/>
                  </a:ext>
                </a:extLst>
              </p:cNvPr>
              <p:cNvSpPr txBox="1"/>
              <p:nvPr/>
            </p:nvSpPr>
            <p:spPr>
              <a:xfrm>
                <a:off x="5465758" y="2973868"/>
                <a:ext cx="17867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6B8AA3-A65F-C540-81E3-B847D5EA94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758" y="2973868"/>
                <a:ext cx="1786707" cy="276999"/>
              </a:xfrm>
              <a:prstGeom prst="rect">
                <a:avLst/>
              </a:prstGeom>
              <a:blipFill>
                <a:blip r:embed="rId4"/>
                <a:stretch>
                  <a:fillRect l="-4225" t="-4545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18BDA31-7C09-B044-B54D-38E9F66877B5}"/>
                  </a:ext>
                </a:extLst>
              </p:cNvPr>
              <p:cNvSpPr txBox="1"/>
              <p:nvPr/>
            </p:nvSpPr>
            <p:spPr>
              <a:xfrm>
                <a:off x="8610600" y="2973868"/>
                <a:ext cx="1847750" cy="280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18BDA31-7C09-B044-B54D-38E9F6687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2973868"/>
                <a:ext cx="1847750" cy="280077"/>
              </a:xfrm>
              <a:prstGeom prst="rect">
                <a:avLst/>
              </a:prstGeom>
              <a:blipFill>
                <a:blip r:embed="rId5"/>
                <a:stretch>
                  <a:fillRect l="-4110" t="-4348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2195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0B0F-88D8-7A49-9EDA-9F255207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bound the sum of coefficients magnitude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C21A-884A-D34E-BADE-E41192C357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fName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fun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L1, L2, regularization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C21A-884A-D34E-BADE-E41192C357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724F-DC12-1041-8D1D-651547CB2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B5B0591-4A43-B64D-BF8B-B2688CD7EF23}"/>
              </a:ext>
            </a:extLst>
          </p:cNvPr>
          <p:cNvGrpSpPr/>
          <p:nvPr/>
        </p:nvGrpSpPr>
        <p:grpSpPr>
          <a:xfrm>
            <a:off x="2317173" y="3035929"/>
            <a:ext cx="8097982" cy="3465894"/>
            <a:chOff x="2961409" y="3073018"/>
            <a:chExt cx="8097982" cy="3465894"/>
          </a:xfrm>
        </p:grpSpPr>
        <p:pic>
          <p:nvPicPr>
            <p:cNvPr id="5122" name="Picture 2" descr="Advanced Machine Learning: Regularization">
              <a:extLst>
                <a:ext uri="{FF2B5EF4-FFF2-40B4-BE49-F238E27FC236}">
                  <a16:creationId xmlns:a16="http://schemas.microsoft.com/office/drawing/2014/main" id="{32E14CB3-EDCD-4347-84A1-AD71D4637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1409" y="3073018"/>
              <a:ext cx="8097982" cy="34658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77B7C0CB-A2E7-B948-A861-5C34E07ACE2E}"/>
                    </a:ext>
                  </a:extLst>
                </p:cNvPr>
                <p:cNvSpPr/>
                <p:nvPr/>
              </p:nvSpPr>
              <p:spPr>
                <a:xfrm>
                  <a:off x="4605862" y="5715968"/>
                  <a:ext cx="133959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 ←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→−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77B7C0CB-A2E7-B948-A861-5C34E07ACE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5862" y="5715968"/>
                  <a:ext cx="1339597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E6193441-AECD-0D49-9ED8-7243AAD517EA}"/>
                    </a:ext>
                  </a:extLst>
                </p:cNvPr>
                <p:cNvSpPr/>
                <p:nvPr/>
              </p:nvSpPr>
              <p:spPr>
                <a:xfrm>
                  <a:off x="8560792" y="5712659"/>
                  <a:ext cx="133959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 ←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→−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E6193441-AECD-0D49-9ED8-7243AAD517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0792" y="5712659"/>
                  <a:ext cx="133959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29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19285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0B0F-88D8-7A49-9EDA-9F255207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 the sum of coefficients magnitude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C21A-884A-D34E-BADE-E41192C357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fName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fun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L1, L2, regularization </a:t>
                </a:r>
              </a:p>
              <a:p>
                <a:r>
                  <a:rPr lang="en-US" dirty="0"/>
                  <a:t>Are we actually bounding the magnitude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/>
                  <a:t>Yes, following the method of Lagrange multipliers (backwards), the regularized loss is equivalent to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S.T.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i="1" dirty="0"/>
              </a:p>
              <a:p>
                <a:pPr lvl="1"/>
                <a:endParaRPr lang="en-US" i="1" dirty="0"/>
              </a:p>
              <a:p>
                <a:pPr lvl="1"/>
                <a:endParaRPr lang="en-US" i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C21A-884A-D34E-BADE-E41192C357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724F-DC12-1041-8D1D-651547CB2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0DD6D0-495B-3D42-98E2-E8DDC64B329A}"/>
              </a:ext>
            </a:extLst>
          </p:cNvPr>
          <p:cNvSpPr txBox="1"/>
          <p:nvPr/>
        </p:nvSpPr>
        <p:spPr>
          <a:xfrm>
            <a:off x="6608613" y="4252253"/>
            <a:ext cx="154824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/>
              <a:t>slack variable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B3B8A84-92B4-3249-9B1C-CEA6318942C0}"/>
              </a:ext>
            </a:extLst>
          </p:cNvPr>
          <p:cNvCxnSpPr>
            <a:cxnSpLocks/>
          </p:cNvCxnSpPr>
          <p:nvPr/>
        </p:nvCxnSpPr>
        <p:spPr>
          <a:xfrm flipH="1">
            <a:off x="7190504" y="4621585"/>
            <a:ext cx="192232" cy="6985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1BA311-96C7-6241-B939-769C78AF9A6C}"/>
                  </a:ext>
                </a:extLst>
              </p:cNvPr>
              <p:cNvSpPr txBox="1"/>
              <p:nvPr/>
            </p:nvSpPr>
            <p:spPr>
              <a:xfrm>
                <a:off x="1145596" y="5856820"/>
                <a:ext cx="8299740" cy="6874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 the constraint optimization solution must satisfy the KKT conditions, i.e., either the gradient is zero OR the constraint is ‘active’.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1BA311-96C7-6241-B939-769C78AF9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596" y="5856820"/>
                <a:ext cx="8299740" cy="687496"/>
              </a:xfrm>
              <a:prstGeom prst="rect">
                <a:avLst/>
              </a:prstGeom>
              <a:blipFill>
                <a:blip r:embed="rId4"/>
                <a:stretch>
                  <a:fillRect l="-612" t="-1818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852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A7310-4943-7645-8D26-B11D70EF3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as constraint optimization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A30C50-A372-C34B-A6A9-0676C9DF85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632864" cy="4351338"/>
              </a:xfrm>
            </p:spPr>
            <p:txBody>
              <a:bodyPr/>
              <a:lstStyle/>
              <a:p>
                <a:r>
                  <a:rPr lang="en-US" dirty="0"/>
                  <a:t>L2 regularization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) implies a Euclidian distance (squared) constraint </a:t>
                </a:r>
              </a:p>
              <a:p>
                <a:r>
                  <a:rPr lang="en-US" dirty="0"/>
                  <a:t>That is, find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that minimize the loss within the bounding sphere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A30C50-A372-C34B-A6A9-0676C9DF85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632864" cy="4351338"/>
              </a:xfrm>
              <a:blipFill>
                <a:blip r:embed="rId2"/>
                <a:stretch>
                  <a:fillRect l="-1721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2C305-1108-8246-B4F4-9E421571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43D5D64-C742-1B4E-A143-99658CF76B76}"/>
              </a:ext>
            </a:extLst>
          </p:cNvPr>
          <p:cNvGrpSpPr/>
          <p:nvPr/>
        </p:nvGrpSpPr>
        <p:grpSpPr>
          <a:xfrm>
            <a:off x="7827258" y="2216335"/>
            <a:ext cx="4121010" cy="3865656"/>
            <a:chOff x="7027155" y="2216335"/>
            <a:chExt cx="4121010" cy="3865656"/>
          </a:xfrm>
        </p:grpSpPr>
        <p:pic>
          <p:nvPicPr>
            <p:cNvPr id="1026" name="Picture 2" descr="Help Online - Tutorials - Contour Plots and Color Mapping">
              <a:extLst>
                <a:ext uri="{FF2B5EF4-FFF2-40B4-BE49-F238E27FC236}">
                  <a16:creationId xmlns:a16="http://schemas.microsoft.com/office/drawing/2014/main" id="{92483150-CF1D-D64F-8F38-99EB3DD038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49" t="14139" r="25706" b="10902"/>
            <a:stretch/>
          </p:blipFill>
          <p:spPr bwMode="auto">
            <a:xfrm>
              <a:off x="7402883" y="2216335"/>
              <a:ext cx="3745282" cy="3569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2456970-E8EA-EB49-BB54-3008A789A7BC}"/>
                    </a:ext>
                  </a:extLst>
                </p:cNvPr>
                <p:cNvSpPr txBox="1"/>
                <p:nvPr/>
              </p:nvSpPr>
              <p:spPr>
                <a:xfrm>
                  <a:off x="7027155" y="3738103"/>
                  <a:ext cx="42184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2456970-E8EA-EB49-BB54-3008A789A7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7155" y="3738103"/>
                  <a:ext cx="421847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8824" r="-5882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C9CBA5A-24C7-B042-A220-67443344781A}"/>
                    </a:ext>
                  </a:extLst>
                </p:cNvPr>
                <p:cNvSpPr txBox="1"/>
                <p:nvPr/>
              </p:nvSpPr>
              <p:spPr>
                <a:xfrm>
                  <a:off x="9174609" y="5712659"/>
                  <a:ext cx="42896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C9CBA5A-24C7-B042-A220-6744334478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4609" y="5712659"/>
                  <a:ext cx="428964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8571" r="-5714" b="-129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7C67E6D-688B-DF45-953D-B86D3C5823B2}"/>
                </a:ext>
              </a:extLst>
            </p:cNvPr>
            <p:cNvSpPr/>
            <p:nvPr/>
          </p:nvSpPr>
          <p:spPr>
            <a:xfrm>
              <a:off x="8620991" y="3244900"/>
              <a:ext cx="1371600" cy="13716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F5893F8-3923-EA45-BF63-61116C3E26C9}"/>
                </a:ext>
              </a:extLst>
            </p:cNvPr>
            <p:cNvCxnSpPr/>
            <p:nvPr/>
          </p:nvCxnSpPr>
          <p:spPr>
            <a:xfrm>
              <a:off x="9275524" y="3930700"/>
              <a:ext cx="627012" cy="1767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DF323A-74AD-7F4A-84BC-9A396BE7E260}"/>
                </a:ext>
              </a:extLst>
            </p:cNvPr>
            <p:cNvSpPr txBox="1"/>
            <p:nvPr/>
          </p:nvSpPr>
          <p:spPr>
            <a:xfrm>
              <a:off x="9448723" y="367856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B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4F05654-D3CC-F545-9600-CA346E5071E7}"/>
              </a:ext>
            </a:extLst>
          </p:cNvPr>
          <p:cNvCxnSpPr>
            <a:cxnSpLocks/>
          </p:cNvCxnSpPr>
          <p:nvPr/>
        </p:nvCxnSpPr>
        <p:spPr>
          <a:xfrm>
            <a:off x="5247409" y="3738103"/>
            <a:ext cx="4173685" cy="1925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417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4BA6-1A55-2B40-80D5-B14BF61B2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51D83-2E34-3C4E-8461-64AEDEF2C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61BA8-7F63-7C45-8FC4-C1DAB4D4E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  <p:pic>
        <p:nvPicPr>
          <p:cNvPr id="2050" name="Picture 2" descr="L1, Lp, L2, and elastic net penalties for regularization of Gaussian  component distributions in magnetic resonance relaxometry - Sabett - 2017 -  Concepts in Magnetic Resonance Part A - Wiley Online Library">
            <a:extLst>
              <a:ext uri="{FF2B5EF4-FFF2-40B4-BE49-F238E27FC236}">
                <a16:creationId xmlns:a16="http://schemas.microsoft.com/office/drawing/2014/main" id="{9D52E074-F657-4449-842F-52504C662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0"/>
            <a:ext cx="11191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E791B8-FECB-164B-8D20-5581ECCE8635}"/>
              </a:ext>
            </a:extLst>
          </p:cNvPr>
          <p:cNvSpPr txBox="1"/>
          <p:nvPr/>
        </p:nvSpPr>
        <p:spPr>
          <a:xfrm>
            <a:off x="177943" y="4001294"/>
            <a:ext cx="24821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Elastic nets (weighted combination of L1 and L2 regularization)</a:t>
            </a:r>
          </a:p>
        </p:txBody>
      </p:sp>
    </p:spTree>
    <p:extLst>
      <p:ext uri="{BB962C8B-B14F-4D97-AF65-F5344CB8AC3E}">
        <p14:creationId xmlns:p14="http://schemas.microsoft.com/office/powerpoint/2010/main" val="2651819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D275-F6F3-904F-96F2-379BC9F09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discussion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73B2D-8887-564A-A0D3-BF1856A16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86259" cy="4351338"/>
          </a:xfrm>
        </p:spPr>
        <p:txBody>
          <a:bodyPr/>
          <a:lstStyle/>
          <a:p>
            <a:r>
              <a:rPr lang="en-US" dirty="0"/>
              <a:t>Which regularization term should be applied when expecting significant correlation noise or many irrelevant features?</a:t>
            </a:r>
          </a:p>
          <a:p>
            <a:r>
              <a:rPr lang="en-US" dirty="0"/>
              <a:t>Which should be used for better model </a:t>
            </a:r>
            <a:r>
              <a:rPr lang="en-US" dirty="0" err="1"/>
              <a:t>Explainability</a:t>
            </a:r>
            <a:r>
              <a:rPr lang="en-US" dirty="0"/>
              <a:t> and Interpretability 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F6AEE-B0B5-414D-9F22-669F89803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B3A9E11-FF77-AA45-8EA4-288EBCCDD0F7}"/>
              </a:ext>
            </a:extLst>
          </p:cNvPr>
          <p:cNvGrpSpPr/>
          <p:nvPr/>
        </p:nvGrpSpPr>
        <p:grpSpPr>
          <a:xfrm>
            <a:off x="6017977" y="2227262"/>
            <a:ext cx="5954658" cy="3548063"/>
            <a:chOff x="5924459" y="2227262"/>
            <a:chExt cx="5954658" cy="3548063"/>
          </a:xfrm>
        </p:grpSpPr>
        <p:pic>
          <p:nvPicPr>
            <p:cNvPr id="3074" name="Picture 2" descr="Illustration of L1 (left) vs L2 (right) regularization. Source: [HTF01]...  | Download Scientific Diagram">
              <a:extLst>
                <a:ext uri="{FF2B5EF4-FFF2-40B4-BE49-F238E27FC236}">
                  <a16:creationId xmlns:a16="http://schemas.microsoft.com/office/drawing/2014/main" id="{7FFDFD6B-EB29-7548-860E-086C00CF95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4459" y="2227262"/>
              <a:ext cx="5954658" cy="3548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38ABBE-583B-CE45-BF97-87B6CB142A0E}"/>
                </a:ext>
              </a:extLst>
            </p:cNvPr>
            <p:cNvSpPr txBox="1"/>
            <p:nvPr/>
          </p:nvSpPr>
          <p:spPr>
            <a:xfrm>
              <a:off x="6982691" y="5346957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F628B2-E974-0548-AC11-8522B5DD3E28}"/>
                </a:ext>
              </a:extLst>
            </p:cNvPr>
            <p:cNvSpPr txBox="1"/>
            <p:nvPr/>
          </p:nvSpPr>
          <p:spPr>
            <a:xfrm>
              <a:off x="10086109" y="5346957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676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/>
              <a:t>Intuitively, a convex set does not have any “holes” or “bites” in it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9" y="2579823"/>
            <a:ext cx="9653337" cy="332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08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 set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10972800" cy="466825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The more precise definition is that for any two points in the set, the straight line connecting those two points also lies in the set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Specifically, the set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𝑋</m:t>
                    </m:r>
                  </m:oMath>
                </a14:m>
                <a:r>
                  <a:rPr lang="en-US" dirty="0"/>
                  <a:t> is convex if, 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∈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∈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𝑋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𝜆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∈[0,1]</m:t>
                    </m:r>
                  </m:oMath>
                </a14:m>
                <a:r>
                  <a:rPr lang="en-US" dirty="0"/>
                  <a:t>, the point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𝜆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1−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𝜆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𝑋</m:t>
                    </m:r>
                  </m:oMath>
                </a14:m>
                <a:r>
                  <a:rPr lang="en-US" dirty="0"/>
                  <a:t>. (Such a point is a convex combination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b="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can be a vector of values (a high-dimensional coordinate)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10972800" cy="4668252"/>
              </a:xfrm>
              <a:blipFill>
                <a:blip r:embed="rId3"/>
                <a:stretch>
                  <a:fillRect l="-925" t="-2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968" y="2494268"/>
            <a:ext cx="2454443" cy="182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1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Brouwer's</a:t>
            </a:r>
            <a:r>
              <a:rPr lang="en-US" dirty="0"/>
              <a:t>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𝑋</m:t>
                    </m:r>
                  </m:oMath>
                </a14:m>
                <a:r>
                  <a:rPr lang="en-US" dirty="0"/>
                  <a:t> is a compact convex set and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𝑔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: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𝑋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→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𝑋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a continuous function, then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 </m:t>
                    </m:r>
                    <m:r>
                      <a:rPr lang="en-US" b="0" i="1" dirty="0" smtClean="0">
                        <a:latin typeface="Cambria Math" charset="0"/>
                      </a:rPr>
                      <m:t>𝑔</m:t>
                    </m:r>
                    <m:r>
                      <a:rPr lang="en-US" i="1" dirty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has at least one fixed point</a:t>
                </a:r>
              </a:p>
              <a:p>
                <a:pPr lvl="1"/>
                <a:r>
                  <a:rPr lang="en-US" dirty="0"/>
                  <a:t>A set is </a:t>
                </a:r>
                <a:r>
                  <a:rPr lang="en-US" b="1" dirty="0"/>
                  <a:t>compact</a:t>
                </a:r>
                <a:r>
                  <a:rPr lang="en-US" dirty="0"/>
                  <a:t> if it is closed and bounded</a:t>
                </a:r>
              </a:p>
              <a:p>
                <a:pPr lvl="1"/>
                <a:r>
                  <a:rPr lang="en-US" dirty="0"/>
                  <a:t>A set is </a:t>
                </a:r>
                <a:r>
                  <a:rPr lang="en-US" b="1" dirty="0"/>
                  <a:t>closed</a:t>
                </a:r>
                <a:r>
                  <a:rPr lang="en-US" dirty="0"/>
                  <a:t> if it contains all of its boundary points</a:t>
                </a:r>
              </a:p>
              <a:p>
                <a:pPr lvl="1"/>
                <a:r>
                  <a:rPr lang="en-US" dirty="0"/>
                  <a:t>A set is </a:t>
                </a:r>
                <a:r>
                  <a:rPr lang="en-US" b="1" dirty="0"/>
                  <a:t>bounded</a:t>
                </a:r>
                <a:r>
                  <a:rPr lang="en-US" dirty="0"/>
                  <a:t> if it can be contained by a sufficiently large ball</a:t>
                </a:r>
              </a:p>
              <a:p>
                <a:pPr lvl="1"/>
                <a:r>
                  <a:rPr lang="en-US" dirty="0"/>
                  <a:t>A set is </a:t>
                </a:r>
                <a:r>
                  <a:rPr lang="en-US" b="1" dirty="0"/>
                  <a:t>convex</a:t>
                </a:r>
                <a:r>
                  <a:rPr lang="en-US" dirty="0"/>
                  <a:t> if the line connecting any two points in the set lies within the set as well </a:t>
                </a:r>
              </a:p>
              <a:p>
                <a:pPr lvl="1"/>
                <a:r>
                  <a:rPr lang="en-US" dirty="0"/>
                  <a:t>A function is </a:t>
                </a:r>
                <a:r>
                  <a:rPr lang="en-US" b="1" dirty="0"/>
                  <a:t>continuous</a:t>
                </a:r>
                <a:r>
                  <a:rPr lang="en-US" dirty="0"/>
                  <a:t> if at all points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𝑋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,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→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 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𝑔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exists and is equal to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𝑔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26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495B-E880-C94E-90DC-FAF84819F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Regularizers</a:t>
            </a:r>
            <a:endParaRPr lang="en-US" dirty="0"/>
          </a:p>
        </p:txBody>
      </p:sp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53610366-F0A7-1247-8942-8E1A0DCF64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3512" y="1642029"/>
            <a:ext cx="6585897" cy="507944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C485E-5EB4-D642-A953-1EAA0F5A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A118D8-33C8-0C48-9718-B26F80067124}"/>
              </a:ext>
            </a:extLst>
          </p:cNvPr>
          <p:cNvSpPr txBox="1"/>
          <p:nvPr/>
        </p:nvSpPr>
        <p:spPr>
          <a:xfrm>
            <a:off x="27709" y="6485782"/>
            <a:ext cx="2811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by </a:t>
            </a:r>
            <a:r>
              <a:rPr lang="en-US" dirty="0">
                <a:hlinkClick r:id="rId3"/>
              </a:rPr>
              <a:t>Kilian Weinberger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4059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316E1-6E76-C145-9C6F-B38FD50EA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Special Cases</a:t>
            </a:r>
            <a:endParaRPr lang="en-US" dirty="0"/>
          </a:p>
        </p:txBody>
      </p:sp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E3133978-B7EF-2945-B7B4-7212E8B5B2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038" y="1753033"/>
            <a:ext cx="5867225" cy="469549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95458-5622-2E4B-8134-7C227FE1E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C16B7461-B62E-E044-8BBC-C8D75A0FF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500" y="1890286"/>
            <a:ext cx="5867226" cy="46025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7CD020-9A76-8748-B11E-28DDC8C20659}"/>
              </a:ext>
            </a:extLst>
          </p:cNvPr>
          <p:cNvSpPr txBox="1"/>
          <p:nvPr/>
        </p:nvSpPr>
        <p:spPr>
          <a:xfrm>
            <a:off x="27709" y="6485782"/>
            <a:ext cx="2811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by </a:t>
            </a:r>
            <a:r>
              <a:rPr lang="en-US" dirty="0">
                <a:hlinkClick r:id="rId4"/>
              </a:rPr>
              <a:t>Kilian Weinberger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4999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Minimizing a loss function over a training set leads to overfitting</a:t>
            </a:r>
          </a:p>
          <a:p>
            <a:r>
              <a:rPr lang="en-US" dirty="0"/>
              <a:t>Remedies include:</a:t>
            </a:r>
          </a:p>
          <a:p>
            <a:pPr lvl="1"/>
            <a:r>
              <a:rPr lang="en-US" dirty="0"/>
              <a:t>Decreasing sensitivity to outliers, e.g., Huber loss</a:t>
            </a:r>
          </a:p>
          <a:p>
            <a:pPr lvl="1"/>
            <a:r>
              <a:rPr lang="en-US" dirty="0"/>
              <a:t>Early stopping when loss of test set increases</a:t>
            </a:r>
          </a:p>
          <a:p>
            <a:pPr lvl="1"/>
            <a:r>
              <a:rPr lang="en-US" dirty="0"/>
              <a:t>Feature selection/elimination</a:t>
            </a:r>
          </a:p>
          <a:p>
            <a:pPr lvl="1"/>
            <a:r>
              <a:rPr lang="en-US" dirty="0"/>
              <a:t>Bound coefficients (regularization) </a:t>
            </a:r>
          </a:p>
          <a:p>
            <a:r>
              <a:rPr lang="en-US" dirty="0"/>
              <a:t>It is beneficial to have a loss function + </a:t>
            </a:r>
            <a:r>
              <a:rPr lang="en-US" dirty="0" err="1"/>
              <a:t>regularizer</a:t>
            </a:r>
            <a:r>
              <a:rPr lang="en-US" dirty="0"/>
              <a:t> that is both convex and differentiable</a:t>
            </a:r>
          </a:p>
          <a:p>
            <a:pPr lvl="1"/>
            <a:r>
              <a:rPr lang="en-US" dirty="0"/>
              <a:t>Guarantees a fixed-point solution for gradient decent </a:t>
            </a:r>
          </a:p>
        </p:txBody>
      </p:sp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Bias vs Variance tradeoff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Programming assignment 2: Linear and Logistic Regression, due by March-15</a:t>
            </a:r>
          </a:p>
          <a:p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Quiz 3: Naïve Bayes and SVM, finish by March-13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69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6216</TotalTime>
  <Words>1045</Words>
  <Application>Microsoft Macintosh PowerPoint</Application>
  <PresentationFormat>Widescreen</PresentationFormat>
  <Paragraphs>164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Office Theme</vt:lpstr>
      <vt:lpstr>CSCE-633 Machine Learning  10. Empirical Risk Minimization</vt:lpstr>
      <vt:lpstr>Announcements </vt:lpstr>
      <vt:lpstr>Classification loss functions so far</vt:lpstr>
      <vt:lpstr>Classification loss functions so far</vt:lpstr>
      <vt:lpstr>Classification loss functions so far</vt:lpstr>
      <vt:lpstr>Classification loss functions so far</vt:lpstr>
      <vt:lpstr>Classifiers Vs regression models</vt:lpstr>
      <vt:lpstr>Regression loss functions so far</vt:lpstr>
      <vt:lpstr>Regression loss functions</vt:lpstr>
      <vt:lpstr>Huber loss</vt:lpstr>
      <vt:lpstr>PowerPoint Presentation</vt:lpstr>
      <vt:lpstr>Overfitting the loss function</vt:lpstr>
      <vt:lpstr>1. Early stopping</vt:lpstr>
      <vt:lpstr>2. Feature selection (elimination)</vt:lpstr>
      <vt:lpstr>Feature reduction</vt:lpstr>
      <vt:lpstr>3. bound the sum of coefficients magnitude </vt:lpstr>
      <vt:lpstr>bound the sum of coefficients magnitude </vt:lpstr>
      <vt:lpstr>Regularization as constraint optimization</vt:lpstr>
      <vt:lpstr>PowerPoint Presentation</vt:lpstr>
      <vt:lpstr>Regularization discussion  </vt:lpstr>
      <vt:lpstr>Convex set</vt:lpstr>
      <vt:lpstr>Convex set</vt:lpstr>
      <vt:lpstr>Brouwer's Theorem</vt:lpstr>
      <vt:lpstr>Types of Regularizers</vt:lpstr>
      <vt:lpstr>Special Cases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218</cp:revision>
  <dcterms:created xsi:type="dcterms:W3CDTF">2019-10-14T16:33:14Z</dcterms:created>
  <dcterms:modified xsi:type="dcterms:W3CDTF">2022-03-07T22:18:28Z</dcterms:modified>
</cp:coreProperties>
</file>