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29"/>
  </p:normalViewPr>
  <p:slideViewPr>
    <p:cSldViewPr snapToGrid="0" snapToObjects="1">
      <p:cViewPr>
        <p:scale>
          <a:sx n="116" d="100"/>
          <a:sy n="116" d="100"/>
        </p:scale>
        <p:origin x="416" y="-1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37AE1A-9706-C742-8664-ED6F0E599C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0F0F27A-85A8-E14F-B19E-CB8F962B0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9B26BD-8A55-B947-BB9B-7C51F8329A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25182-199D-8F42-8A4C-5A8A3A9E8E2C}" type="datetimeFigureOut">
              <a:rPr lang="en-US" smtClean="0"/>
              <a:t>9/15/18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5FB415-443D-3641-82E2-1421747FD7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2119A4-48F0-6041-9DD3-6A9D1AE54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F4493-D6B6-F64C-852C-189995E17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1662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0E7789-F9D7-0B40-95E7-12A5B80044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2C27D6D-3A86-C54F-B900-FEF458065C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85A249-DC78-4C46-9539-8191063987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25182-199D-8F42-8A4C-5A8A3A9E8E2C}" type="datetimeFigureOut">
              <a:rPr lang="en-US" smtClean="0"/>
              <a:t>9/15/18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44B00C-62F4-064B-A8BE-38770506AD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46A4CA-8931-CE4A-BD33-6D4B63A91E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F4493-D6B6-F64C-852C-189995E17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3447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D21D61D-B1E6-3F40-BD76-FD2E44EA6C7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9A7D29F-B922-4F4B-AC87-BD3192E677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ECDA66-E14D-BE4B-972E-5E10193584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25182-199D-8F42-8A4C-5A8A3A9E8E2C}" type="datetimeFigureOut">
              <a:rPr lang="en-US" smtClean="0"/>
              <a:t>9/15/18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EB52E9-312B-0543-8B80-38A1818043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0835D7-DF14-5C4D-A5F9-231E4FFA6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F4493-D6B6-F64C-852C-189995E17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002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350623-EF03-524C-A1AA-B0519567C6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8F574C-961E-D642-90ED-13A92CFBD8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2391D8-D4C0-F541-8DB2-407BAB5E5C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25182-199D-8F42-8A4C-5A8A3A9E8E2C}" type="datetimeFigureOut">
              <a:rPr lang="en-US" smtClean="0"/>
              <a:t>9/15/18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76E4B7-6785-FC4D-9844-E145599455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2FDB5D-9E83-2546-81C2-257623C358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F4493-D6B6-F64C-852C-189995E17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05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1377D7-4EF1-D44A-A156-2D633A23FA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C94E9B-5AF9-C844-9A00-D48A7A4EC4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428DAD-97B2-064C-BF4B-926B0CAB86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25182-199D-8F42-8A4C-5A8A3A9E8E2C}" type="datetimeFigureOut">
              <a:rPr lang="en-US" smtClean="0"/>
              <a:t>9/15/18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B1AD0F-C2D4-A947-BFE4-11F80BE0AC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671029-1350-4A4C-BE0E-DE7E83A60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F4493-D6B6-F64C-852C-189995E17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39618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C7C316-E2E6-8440-A828-078687D271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66FDA8-E7E5-5E4E-BF67-7CCDBDA589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1471AC-9142-5945-8345-60B539CD31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AFD426-8482-CB4F-810B-0C11808C30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25182-199D-8F42-8A4C-5A8A3A9E8E2C}" type="datetimeFigureOut">
              <a:rPr lang="en-US" smtClean="0"/>
              <a:t>9/15/18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DAB91D-5930-E54B-8CF7-09C287CF3E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D7B12A-5C3A-3A4A-A098-16936DD0EA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F4493-D6B6-F64C-852C-189995E17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179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BDF654-B36A-2440-9062-1E6F7E0B69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52556F-4CE6-A64B-9DD3-C83001ACF6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B70CC1E-6218-2448-8BB7-39BC459B02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5709EFD-897E-6D40-864E-AEDB163B194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FF08960-5DEC-D143-BC6A-7AC9BB2215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1E1AC0B-0B33-2142-AB62-DE04AF1333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25182-199D-8F42-8A4C-5A8A3A9E8E2C}" type="datetimeFigureOut">
              <a:rPr lang="en-US" smtClean="0"/>
              <a:t>9/15/18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595CA49-A647-CB48-9220-F3F117063C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7B89D22-5077-2B4C-B25F-C4B79BEED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F4493-D6B6-F64C-852C-189995E17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4131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1A994-42FD-AC44-85E1-1B2ED87633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864C3AA-EF3B-3D49-AFDE-FB16AC286E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25182-199D-8F42-8A4C-5A8A3A9E8E2C}" type="datetimeFigureOut">
              <a:rPr lang="en-US" smtClean="0"/>
              <a:t>9/15/18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2D1617-414E-7E4F-A85D-5776163BB9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5A0909-5CA6-0E42-87CF-C8E259E672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F4493-D6B6-F64C-852C-189995E17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312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385F824-49AB-394A-BAE4-D833004ED8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25182-199D-8F42-8A4C-5A8A3A9E8E2C}" type="datetimeFigureOut">
              <a:rPr lang="en-US" smtClean="0"/>
              <a:t>9/15/18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FF96C17-69E9-B649-805F-F52B51DA24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B434CA-19AA-6248-A87D-6CDB1E63D7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F4493-D6B6-F64C-852C-189995E17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6095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F757F0-C3B7-0A45-902D-ECCA6A56FD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FBD94F-DA5E-684B-BDDA-C86145D41F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1698696-C301-3A4E-800B-87271DF7B0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58A1C6D-75AA-AE48-A9F6-BE12411226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25182-199D-8F42-8A4C-5A8A3A9E8E2C}" type="datetimeFigureOut">
              <a:rPr lang="en-US" smtClean="0"/>
              <a:t>9/15/18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FD4B3ED-31B7-BA4F-9996-1CC3349856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75DB26-97A7-E24E-BE0D-A852AE30AD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F4493-D6B6-F64C-852C-189995E17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7397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27E49A-96BA-054F-BC0A-3E01828AF1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664A8EB-5CEF-7048-B510-D024D8F8B34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857C74E-FD9E-0341-96EF-0DCDAB133E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2AEE92-E2DD-A048-8050-A6A604D58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25182-199D-8F42-8A4C-5A8A3A9E8E2C}" type="datetimeFigureOut">
              <a:rPr lang="en-US" smtClean="0"/>
              <a:t>9/15/18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BBF5E6-B6B7-5B48-9625-0537EA572C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7961DB-5B56-1D4C-8C12-AE87AC91E9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F4493-D6B6-F64C-852C-189995E17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705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7059808-6612-4B4A-B30A-72513622C6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CE068C-4EC7-BB4A-A636-E45055D0E5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951CCA-7462-BD45-8DC2-0457D375220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E25182-199D-8F42-8A4C-5A8A3A9E8E2C}" type="datetimeFigureOut">
              <a:rPr lang="en-US" smtClean="0"/>
              <a:t>9/15/18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EA28D-82E1-A047-90F8-1090DD714C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ECA285-F319-A749-9A55-AA34FBB481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2F4493-D6B6-F64C-852C-189995E17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619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18E4F7C1-0D7E-9F4A-8A6F-FBA6F835FA44}"/>
              </a:ext>
            </a:extLst>
          </p:cNvPr>
          <p:cNvSpPr>
            <a:spLocks noChangeAspect="1"/>
          </p:cNvSpPr>
          <p:nvPr/>
        </p:nvSpPr>
        <p:spPr>
          <a:xfrm>
            <a:off x="2347784" y="1495167"/>
            <a:ext cx="1371600" cy="1371600"/>
          </a:xfrm>
          <a:prstGeom prst="ellipse">
            <a:avLst/>
          </a:prstGeom>
          <a:solidFill>
            <a:schemeClr val="accent2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Up Arrow 4">
            <a:extLst>
              <a:ext uri="{FF2B5EF4-FFF2-40B4-BE49-F238E27FC236}">
                <a16:creationId xmlns:a16="http://schemas.microsoft.com/office/drawing/2014/main" id="{263527D5-944E-0D40-B964-2EE0EFD09A80}"/>
              </a:ext>
            </a:extLst>
          </p:cNvPr>
          <p:cNvSpPr/>
          <p:nvPr/>
        </p:nvSpPr>
        <p:spPr>
          <a:xfrm>
            <a:off x="2946601" y="1539235"/>
            <a:ext cx="173965" cy="255311"/>
          </a:xfrm>
          <a:prstGeom prst="up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E7E200A2-50BA-894A-9693-C44BDA33FCE6}"/>
              </a:ext>
            </a:extLst>
          </p:cNvPr>
          <p:cNvSpPr>
            <a:spLocks noChangeAspect="1"/>
          </p:cNvSpPr>
          <p:nvPr/>
        </p:nvSpPr>
        <p:spPr>
          <a:xfrm>
            <a:off x="4946821" y="1495167"/>
            <a:ext cx="1371600" cy="1371600"/>
          </a:xfrm>
          <a:prstGeom prst="ellipse">
            <a:avLst/>
          </a:prstGeom>
          <a:solidFill>
            <a:schemeClr val="accent2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ECC40515-DF87-F54C-A19F-5E72205EB9E6}"/>
              </a:ext>
            </a:extLst>
          </p:cNvPr>
          <p:cNvSpPr>
            <a:spLocks noChangeAspect="1"/>
          </p:cNvSpPr>
          <p:nvPr/>
        </p:nvSpPr>
        <p:spPr>
          <a:xfrm>
            <a:off x="7690022" y="1791728"/>
            <a:ext cx="1371600" cy="1371600"/>
          </a:xfrm>
          <a:prstGeom prst="ellipse">
            <a:avLst/>
          </a:prstGeom>
          <a:solidFill>
            <a:schemeClr val="accent2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9815497D-64FA-4D46-B178-179B70730D14}"/>
              </a:ext>
            </a:extLst>
          </p:cNvPr>
          <p:cNvSpPr>
            <a:spLocks noChangeAspect="1"/>
          </p:cNvSpPr>
          <p:nvPr/>
        </p:nvSpPr>
        <p:spPr>
          <a:xfrm>
            <a:off x="756209" y="2995104"/>
            <a:ext cx="1371600" cy="1371600"/>
          </a:xfrm>
          <a:prstGeom prst="ellipse">
            <a:avLst/>
          </a:prstGeom>
          <a:solidFill>
            <a:schemeClr val="accent2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Up Arrow 12">
            <a:extLst>
              <a:ext uri="{FF2B5EF4-FFF2-40B4-BE49-F238E27FC236}">
                <a16:creationId xmlns:a16="http://schemas.microsoft.com/office/drawing/2014/main" id="{FB5FE0E2-5D32-8C49-8228-CB34ECF1D1A8}"/>
              </a:ext>
            </a:extLst>
          </p:cNvPr>
          <p:cNvSpPr/>
          <p:nvPr/>
        </p:nvSpPr>
        <p:spPr>
          <a:xfrm rot="5400000">
            <a:off x="6059715" y="2053311"/>
            <a:ext cx="173965" cy="255311"/>
          </a:xfrm>
          <a:prstGeom prst="up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Up Arrow 13">
            <a:extLst>
              <a:ext uri="{FF2B5EF4-FFF2-40B4-BE49-F238E27FC236}">
                <a16:creationId xmlns:a16="http://schemas.microsoft.com/office/drawing/2014/main" id="{F5B3D034-E4FF-B246-84EC-2982C76056A5}"/>
              </a:ext>
            </a:extLst>
          </p:cNvPr>
          <p:cNvSpPr/>
          <p:nvPr/>
        </p:nvSpPr>
        <p:spPr>
          <a:xfrm rot="10800000">
            <a:off x="8288839" y="2863949"/>
            <a:ext cx="173965" cy="255311"/>
          </a:xfrm>
          <a:prstGeom prst="up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Up Arrow 14">
            <a:extLst>
              <a:ext uri="{FF2B5EF4-FFF2-40B4-BE49-F238E27FC236}">
                <a16:creationId xmlns:a16="http://schemas.microsoft.com/office/drawing/2014/main" id="{58CC3149-D9A7-BB4B-9186-A78845E451CF}"/>
              </a:ext>
            </a:extLst>
          </p:cNvPr>
          <p:cNvSpPr/>
          <p:nvPr/>
        </p:nvSpPr>
        <p:spPr>
          <a:xfrm rot="16200000">
            <a:off x="840950" y="3553248"/>
            <a:ext cx="173965" cy="255311"/>
          </a:xfrm>
          <a:prstGeom prst="up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3651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gunisharon@gmail.com</dc:creator>
  <cp:lastModifiedBy>gunisharon@gmail.com</cp:lastModifiedBy>
  <cp:revision>1</cp:revision>
  <dcterms:created xsi:type="dcterms:W3CDTF">2018-09-16T00:24:08Z</dcterms:created>
  <dcterms:modified xsi:type="dcterms:W3CDTF">2018-09-16T00:31:00Z</dcterms:modified>
</cp:coreProperties>
</file>