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64"/>
  </p:notesMasterIdLst>
  <p:handoutMasterIdLst>
    <p:handoutMasterId r:id="rId65"/>
  </p:handoutMasterIdLst>
  <p:sldIdLst>
    <p:sldId id="420" r:id="rId2"/>
    <p:sldId id="2116" r:id="rId3"/>
    <p:sldId id="426" r:id="rId4"/>
    <p:sldId id="346" r:id="rId5"/>
    <p:sldId id="2032" r:id="rId6"/>
    <p:sldId id="347" r:id="rId7"/>
    <p:sldId id="348" r:id="rId8"/>
    <p:sldId id="427" r:id="rId9"/>
    <p:sldId id="349" r:id="rId10"/>
    <p:sldId id="350" r:id="rId11"/>
    <p:sldId id="351" r:id="rId12"/>
    <p:sldId id="365" r:id="rId13"/>
    <p:sldId id="352" r:id="rId14"/>
    <p:sldId id="353" r:id="rId15"/>
    <p:sldId id="354" r:id="rId16"/>
    <p:sldId id="444" r:id="rId17"/>
    <p:sldId id="447" r:id="rId18"/>
    <p:sldId id="449" r:id="rId19"/>
    <p:sldId id="446" r:id="rId20"/>
    <p:sldId id="1991" r:id="rId21"/>
    <p:sldId id="1992" r:id="rId22"/>
    <p:sldId id="445" r:id="rId23"/>
    <p:sldId id="356" r:id="rId24"/>
    <p:sldId id="1990" r:id="rId25"/>
    <p:sldId id="2118" r:id="rId26"/>
    <p:sldId id="363" r:id="rId27"/>
    <p:sldId id="358" r:id="rId28"/>
    <p:sldId id="367" r:id="rId29"/>
    <p:sldId id="368" r:id="rId30"/>
    <p:sldId id="369" r:id="rId31"/>
    <p:sldId id="372" r:id="rId32"/>
    <p:sldId id="373" r:id="rId33"/>
    <p:sldId id="361" r:id="rId34"/>
    <p:sldId id="386" r:id="rId35"/>
    <p:sldId id="2037" r:id="rId36"/>
    <p:sldId id="408" r:id="rId37"/>
    <p:sldId id="416" r:id="rId38"/>
    <p:sldId id="362" r:id="rId39"/>
    <p:sldId id="412" r:id="rId40"/>
    <p:sldId id="414" r:id="rId41"/>
    <p:sldId id="417" r:id="rId42"/>
    <p:sldId id="2034" r:id="rId43"/>
    <p:sldId id="2036" r:id="rId44"/>
    <p:sldId id="2038" r:id="rId45"/>
    <p:sldId id="2039" r:id="rId46"/>
    <p:sldId id="2096" r:id="rId47"/>
    <p:sldId id="2097" r:id="rId48"/>
    <p:sldId id="2098" r:id="rId49"/>
    <p:sldId id="2099" r:id="rId50"/>
    <p:sldId id="2100" r:id="rId51"/>
    <p:sldId id="2101" r:id="rId52"/>
    <p:sldId id="2104" r:id="rId53"/>
    <p:sldId id="2105" r:id="rId54"/>
    <p:sldId id="2109" r:id="rId55"/>
    <p:sldId id="2110" r:id="rId56"/>
    <p:sldId id="2106" r:id="rId57"/>
    <p:sldId id="2107" r:id="rId58"/>
    <p:sldId id="2108" r:id="rId59"/>
    <p:sldId id="2111" r:id="rId60"/>
    <p:sldId id="2112" r:id="rId61"/>
    <p:sldId id="2033" r:id="rId62"/>
    <p:sldId id="2117" r:id="rId63"/>
  </p:sldIdLst>
  <p:sldSz cx="12192000" cy="6858000"/>
  <p:notesSz cx="7315200" cy="9601200"/>
  <p:custDataLst>
    <p:tags r:id="rId66"/>
  </p:custDataLst>
  <p:defaultTex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clrMru>
    <a:srgbClr val="FF3300"/>
    <a:srgbClr val="008000"/>
    <a:srgbClr val="3333FF"/>
    <a:srgbClr val="00B050"/>
    <a:srgbClr val="FFFF00"/>
    <a:srgbClr val="FF5050"/>
    <a:srgbClr val="CC00CC"/>
    <a:srgbClr val="FFCC00"/>
    <a:srgbClr val="CC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8157451-500A-C84F-BD01-88342EDACA67}" v="2675" dt="2021-11-11T17:22:20.64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746" autoAdjust="0"/>
    <p:restoredTop sz="91471" autoAdjust="0"/>
  </p:normalViewPr>
  <p:slideViewPr>
    <p:cSldViewPr>
      <p:cViewPr varScale="1">
        <p:scale>
          <a:sx n="129" d="100"/>
          <a:sy n="129" d="100"/>
        </p:scale>
        <p:origin x="784" y="20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71"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gs" Target="tags/tag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microsoft.com/office/2015/10/relationships/revisionInfo" Target="revisionInfo.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aron, Guni" userId="fad1fcbc-a203-42a6-b6e2-a56343780ca6" providerId="ADAL" clId="{98157451-500A-C84F-BD01-88342EDACA67}"/>
    <pc:docChg chg="undo custSel addSld delSld modSld sldOrd">
      <pc:chgData name="Sharon, Guni" userId="fad1fcbc-a203-42a6-b6e2-a56343780ca6" providerId="ADAL" clId="{98157451-500A-C84F-BD01-88342EDACA67}" dt="2021-11-11T17:22:20.640" v="8393"/>
      <pc:docMkLst>
        <pc:docMk/>
      </pc:docMkLst>
      <pc:sldChg chg="addSp modSp mod">
        <pc:chgData name="Sharon, Guni" userId="fad1fcbc-a203-42a6-b6e2-a56343780ca6" providerId="ADAL" clId="{98157451-500A-C84F-BD01-88342EDACA67}" dt="2021-11-04T20:09:37.250" v="5680" actId="20577"/>
        <pc:sldMkLst>
          <pc:docMk/>
          <pc:sldMk cId="949373716" sldId="346"/>
        </pc:sldMkLst>
        <pc:spChg chg="add mod">
          <ac:chgData name="Sharon, Guni" userId="fad1fcbc-a203-42a6-b6e2-a56343780ca6" providerId="ADAL" clId="{98157451-500A-C84F-BD01-88342EDACA67}" dt="2021-11-04T16:43:03.472" v="3534"/>
          <ac:spMkLst>
            <pc:docMk/>
            <pc:sldMk cId="949373716" sldId="346"/>
            <ac:spMk id="3" creationId="{195158B5-F8AF-5B48-BB0D-056426280CBE}"/>
          </ac:spMkLst>
        </pc:spChg>
        <pc:spChg chg="mod">
          <ac:chgData name="Sharon, Guni" userId="fad1fcbc-a203-42a6-b6e2-a56343780ca6" providerId="ADAL" clId="{98157451-500A-C84F-BD01-88342EDACA67}" dt="2021-11-04T20:09:37.250" v="5680" actId="20577"/>
          <ac:spMkLst>
            <pc:docMk/>
            <pc:sldMk cId="949373716" sldId="346"/>
            <ac:spMk id="1104899" creationId="{00000000-0000-0000-0000-000000000000}"/>
          </ac:spMkLst>
        </pc:spChg>
      </pc:sldChg>
      <pc:sldChg chg="addSp modSp">
        <pc:chgData name="Sharon, Guni" userId="fad1fcbc-a203-42a6-b6e2-a56343780ca6" providerId="ADAL" clId="{98157451-500A-C84F-BD01-88342EDACA67}" dt="2021-11-04T16:43:03.472" v="3534"/>
        <pc:sldMkLst>
          <pc:docMk/>
          <pc:sldMk cId="1473710040" sldId="347"/>
        </pc:sldMkLst>
        <pc:spChg chg="add mod">
          <ac:chgData name="Sharon, Guni" userId="fad1fcbc-a203-42a6-b6e2-a56343780ca6" providerId="ADAL" clId="{98157451-500A-C84F-BD01-88342EDACA67}" dt="2021-11-04T16:43:03.472" v="3534"/>
          <ac:spMkLst>
            <pc:docMk/>
            <pc:sldMk cId="1473710040" sldId="347"/>
            <ac:spMk id="2" creationId="{1604D4A4-66A0-D34C-93D9-455F22842A02}"/>
          </ac:spMkLst>
        </pc:spChg>
        <pc:spChg chg="mod">
          <ac:chgData name="Sharon, Guni" userId="fad1fcbc-a203-42a6-b6e2-a56343780ca6" providerId="ADAL" clId="{98157451-500A-C84F-BD01-88342EDACA67}" dt="2021-11-04T16:15:36.844" v="3359" actId="20577"/>
          <ac:spMkLst>
            <pc:docMk/>
            <pc:sldMk cId="1473710040" sldId="347"/>
            <ac:spMk id="1105923" creationId="{00000000-0000-0000-0000-000000000000}"/>
          </ac:spMkLst>
        </pc:spChg>
      </pc:sldChg>
      <pc:sldChg chg="addSp modSp mod">
        <pc:chgData name="Sharon, Guni" userId="fad1fcbc-a203-42a6-b6e2-a56343780ca6" providerId="ADAL" clId="{98157451-500A-C84F-BD01-88342EDACA67}" dt="2021-11-04T20:12:26.439" v="5684" actId="20577"/>
        <pc:sldMkLst>
          <pc:docMk/>
          <pc:sldMk cId="1677667323" sldId="348"/>
        </pc:sldMkLst>
        <pc:spChg chg="add mod">
          <ac:chgData name="Sharon, Guni" userId="fad1fcbc-a203-42a6-b6e2-a56343780ca6" providerId="ADAL" clId="{98157451-500A-C84F-BD01-88342EDACA67}" dt="2021-11-04T16:43:03.472" v="3534"/>
          <ac:spMkLst>
            <pc:docMk/>
            <pc:sldMk cId="1677667323" sldId="348"/>
            <ac:spMk id="2" creationId="{B420F49A-12F3-8543-B012-A9062DDD9D6D}"/>
          </ac:spMkLst>
        </pc:spChg>
        <pc:spChg chg="mod">
          <ac:chgData name="Sharon, Guni" userId="fad1fcbc-a203-42a6-b6e2-a56343780ca6" providerId="ADAL" clId="{98157451-500A-C84F-BD01-88342EDACA67}" dt="2021-11-04T16:15:55.612" v="3374" actId="20577"/>
          <ac:spMkLst>
            <pc:docMk/>
            <pc:sldMk cId="1677667323" sldId="348"/>
            <ac:spMk id="1106946" creationId="{00000000-0000-0000-0000-000000000000}"/>
          </ac:spMkLst>
        </pc:spChg>
        <pc:spChg chg="mod">
          <ac:chgData name="Sharon, Guni" userId="fad1fcbc-a203-42a6-b6e2-a56343780ca6" providerId="ADAL" clId="{98157451-500A-C84F-BD01-88342EDACA67}" dt="2021-11-04T20:12:26.439" v="5684" actId="20577"/>
          <ac:spMkLst>
            <pc:docMk/>
            <pc:sldMk cId="1677667323" sldId="348"/>
            <ac:spMk id="1106947" creationId="{00000000-0000-0000-0000-000000000000}"/>
          </ac:spMkLst>
        </pc:spChg>
      </pc:sldChg>
      <pc:sldChg chg="addSp modSp mod">
        <pc:chgData name="Sharon, Guni" userId="fad1fcbc-a203-42a6-b6e2-a56343780ca6" providerId="ADAL" clId="{98157451-500A-C84F-BD01-88342EDACA67}" dt="2021-11-04T16:43:03.472" v="3534"/>
        <pc:sldMkLst>
          <pc:docMk/>
          <pc:sldMk cId="1298716377" sldId="349"/>
        </pc:sldMkLst>
        <pc:spChg chg="add mod">
          <ac:chgData name="Sharon, Guni" userId="fad1fcbc-a203-42a6-b6e2-a56343780ca6" providerId="ADAL" clId="{98157451-500A-C84F-BD01-88342EDACA67}" dt="2021-11-04T16:43:03.472" v="3534"/>
          <ac:spMkLst>
            <pc:docMk/>
            <pc:sldMk cId="1298716377" sldId="349"/>
            <ac:spMk id="2" creationId="{DC3B2E29-AE3A-0C4C-AF59-695B1DE18D47}"/>
          </ac:spMkLst>
        </pc:spChg>
        <pc:spChg chg="mod">
          <ac:chgData name="Sharon, Guni" userId="fad1fcbc-a203-42a6-b6e2-a56343780ca6" providerId="ADAL" clId="{98157451-500A-C84F-BD01-88342EDACA67}" dt="2021-11-04T16:19:56.058" v="3501" actId="20577"/>
          <ac:spMkLst>
            <pc:docMk/>
            <pc:sldMk cId="1298716377" sldId="349"/>
            <ac:spMk id="1107971" creationId="{00000000-0000-0000-0000-000000000000}"/>
          </ac:spMkLst>
        </pc:spChg>
      </pc:sldChg>
      <pc:sldChg chg="addSp modSp mod">
        <pc:chgData name="Sharon, Guni" userId="fad1fcbc-a203-42a6-b6e2-a56343780ca6" providerId="ADAL" clId="{98157451-500A-C84F-BD01-88342EDACA67}" dt="2021-11-04T16:43:03.472" v="3534"/>
        <pc:sldMkLst>
          <pc:docMk/>
          <pc:sldMk cId="1528050326" sldId="350"/>
        </pc:sldMkLst>
        <pc:spChg chg="add mod">
          <ac:chgData name="Sharon, Guni" userId="fad1fcbc-a203-42a6-b6e2-a56343780ca6" providerId="ADAL" clId="{98157451-500A-C84F-BD01-88342EDACA67}" dt="2021-11-04T16:43:03.472" v="3534"/>
          <ac:spMkLst>
            <pc:docMk/>
            <pc:sldMk cId="1528050326" sldId="350"/>
            <ac:spMk id="2" creationId="{670DD4A6-4B96-724D-886B-E2CEEAC8C059}"/>
          </ac:spMkLst>
        </pc:spChg>
        <pc:spChg chg="mod">
          <ac:chgData name="Sharon, Guni" userId="fad1fcbc-a203-42a6-b6e2-a56343780ca6" providerId="ADAL" clId="{98157451-500A-C84F-BD01-88342EDACA67}" dt="2021-11-04T16:21:45.080" v="3524" actId="20577"/>
          <ac:spMkLst>
            <pc:docMk/>
            <pc:sldMk cId="1528050326" sldId="350"/>
            <ac:spMk id="1108995" creationId="{00000000-0000-0000-0000-000000000000}"/>
          </ac:spMkLst>
        </pc:spChg>
      </pc:sldChg>
      <pc:sldChg chg="addSp modSp">
        <pc:chgData name="Sharon, Guni" userId="fad1fcbc-a203-42a6-b6e2-a56343780ca6" providerId="ADAL" clId="{98157451-500A-C84F-BD01-88342EDACA67}" dt="2021-11-04T16:43:03.472" v="3534"/>
        <pc:sldMkLst>
          <pc:docMk/>
          <pc:sldMk cId="491921455" sldId="351"/>
        </pc:sldMkLst>
        <pc:spChg chg="add mod">
          <ac:chgData name="Sharon, Guni" userId="fad1fcbc-a203-42a6-b6e2-a56343780ca6" providerId="ADAL" clId="{98157451-500A-C84F-BD01-88342EDACA67}" dt="2021-11-04T16:43:03.472" v="3534"/>
          <ac:spMkLst>
            <pc:docMk/>
            <pc:sldMk cId="491921455" sldId="351"/>
            <ac:spMk id="2" creationId="{8913A4FE-1CF9-C34A-B4BA-4E77903E3F71}"/>
          </ac:spMkLst>
        </pc:spChg>
      </pc:sldChg>
      <pc:sldChg chg="addSp modSp">
        <pc:chgData name="Sharon, Guni" userId="fad1fcbc-a203-42a6-b6e2-a56343780ca6" providerId="ADAL" clId="{98157451-500A-C84F-BD01-88342EDACA67}" dt="2021-11-05T15:37:18.947" v="6115" actId="20577"/>
        <pc:sldMkLst>
          <pc:docMk/>
          <pc:sldMk cId="1664632581" sldId="352"/>
        </pc:sldMkLst>
        <pc:spChg chg="add mod">
          <ac:chgData name="Sharon, Guni" userId="fad1fcbc-a203-42a6-b6e2-a56343780ca6" providerId="ADAL" clId="{98157451-500A-C84F-BD01-88342EDACA67}" dt="2021-11-04T16:43:03.472" v="3534"/>
          <ac:spMkLst>
            <pc:docMk/>
            <pc:sldMk cId="1664632581" sldId="352"/>
            <ac:spMk id="3" creationId="{E8292AC8-46AC-1541-A0CD-8FCFE494840B}"/>
          </ac:spMkLst>
        </pc:spChg>
        <pc:spChg chg="mod">
          <ac:chgData name="Sharon, Guni" userId="fad1fcbc-a203-42a6-b6e2-a56343780ca6" providerId="ADAL" clId="{98157451-500A-C84F-BD01-88342EDACA67}" dt="2021-11-05T15:37:18.947" v="6115" actId="20577"/>
          <ac:spMkLst>
            <pc:docMk/>
            <pc:sldMk cId="1664632581" sldId="352"/>
            <ac:spMk id="1111043" creationId="{00000000-0000-0000-0000-000000000000}"/>
          </ac:spMkLst>
        </pc:spChg>
      </pc:sldChg>
      <pc:sldChg chg="addSp modSp">
        <pc:chgData name="Sharon, Guni" userId="fad1fcbc-a203-42a6-b6e2-a56343780ca6" providerId="ADAL" clId="{98157451-500A-C84F-BD01-88342EDACA67}" dt="2021-11-04T16:43:03.472" v="3534"/>
        <pc:sldMkLst>
          <pc:docMk/>
          <pc:sldMk cId="1753657262" sldId="353"/>
        </pc:sldMkLst>
        <pc:spChg chg="add mod">
          <ac:chgData name="Sharon, Guni" userId="fad1fcbc-a203-42a6-b6e2-a56343780ca6" providerId="ADAL" clId="{98157451-500A-C84F-BD01-88342EDACA67}" dt="2021-11-04T16:43:03.472" v="3534"/>
          <ac:spMkLst>
            <pc:docMk/>
            <pc:sldMk cId="1753657262" sldId="353"/>
            <ac:spMk id="3" creationId="{EABBE2F2-A768-DB45-8ADD-44FA839100E9}"/>
          </ac:spMkLst>
        </pc:spChg>
      </pc:sldChg>
      <pc:sldChg chg="addSp modSp">
        <pc:chgData name="Sharon, Guni" userId="fad1fcbc-a203-42a6-b6e2-a56343780ca6" providerId="ADAL" clId="{98157451-500A-C84F-BD01-88342EDACA67}" dt="2021-11-04T16:43:03.472" v="3534"/>
        <pc:sldMkLst>
          <pc:docMk/>
          <pc:sldMk cId="623532840" sldId="354"/>
        </pc:sldMkLst>
        <pc:spChg chg="add mod">
          <ac:chgData name="Sharon, Guni" userId="fad1fcbc-a203-42a6-b6e2-a56343780ca6" providerId="ADAL" clId="{98157451-500A-C84F-BD01-88342EDACA67}" dt="2021-11-04T16:43:03.472" v="3534"/>
          <ac:spMkLst>
            <pc:docMk/>
            <pc:sldMk cId="623532840" sldId="354"/>
            <ac:spMk id="2" creationId="{00D42C1C-4D3E-054C-BEA0-F13BCB7098EF}"/>
          </ac:spMkLst>
        </pc:spChg>
      </pc:sldChg>
      <pc:sldChg chg="addSp modSp">
        <pc:chgData name="Sharon, Guni" userId="fad1fcbc-a203-42a6-b6e2-a56343780ca6" providerId="ADAL" clId="{98157451-500A-C84F-BD01-88342EDACA67}" dt="2021-11-04T16:43:03.472" v="3534"/>
        <pc:sldMkLst>
          <pc:docMk/>
          <pc:sldMk cId="2131554907" sldId="356"/>
        </pc:sldMkLst>
        <pc:spChg chg="add mod">
          <ac:chgData name="Sharon, Guni" userId="fad1fcbc-a203-42a6-b6e2-a56343780ca6" providerId="ADAL" clId="{98157451-500A-C84F-BD01-88342EDACA67}" dt="2021-11-04T16:43:03.472" v="3534"/>
          <ac:spMkLst>
            <pc:docMk/>
            <pc:sldMk cId="2131554907" sldId="356"/>
            <ac:spMk id="3" creationId="{F2DA1227-2B2D-7940-A907-068B896152FE}"/>
          </ac:spMkLst>
        </pc:spChg>
      </pc:sldChg>
      <pc:sldChg chg="addSp modSp">
        <pc:chgData name="Sharon, Guni" userId="fad1fcbc-a203-42a6-b6e2-a56343780ca6" providerId="ADAL" clId="{98157451-500A-C84F-BD01-88342EDACA67}" dt="2021-11-04T16:43:03.472" v="3534"/>
        <pc:sldMkLst>
          <pc:docMk/>
          <pc:sldMk cId="3182523979" sldId="358"/>
        </pc:sldMkLst>
        <pc:spChg chg="add mod">
          <ac:chgData name="Sharon, Guni" userId="fad1fcbc-a203-42a6-b6e2-a56343780ca6" providerId="ADAL" clId="{98157451-500A-C84F-BD01-88342EDACA67}" dt="2021-11-04T16:43:03.472" v="3534"/>
          <ac:spMkLst>
            <pc:docMk/>
            <pc:sldMk cId="3182523979" sldId="358"/>
            <ac:spMk id="2" creationId="{A2EFB717-76F0-734F-B9D7-AD5672B9471F}"/>
          </ac:spMkLst>
        </pc:spChg>
      </pc:sldChg>
      <pc:sldChg chg="addSp modSp mod">
        <pc:chgData name="Sharon, Guni" userId="fad1fcbc-a203-42a6-b6e2-a56343780ca6" providerId="ADAL" clId="{98157451-500A-C84F-BD01-88342EDACA67}" dt="2021-11-04T16:46:13.051" v="3590" actId="20577"/>
        <pc:sldMkLst>
          <pc:docMk/>
          <pc:sldMk cId="4198680075" sldId="361"/>
        </pc:sldMkLst>
        <pc:spChg chg="add mod">
          <ac:chgData name="Sharon, Guni" userId="fad1fcbc-a203-42a6-b6e2-a56343780ca6" providerId="ADAL" clId="{98157451-500A-C84F-BD01-88342EDACA67}" dt="2021-11-04T16:43:03.472" v="3534"/>
          <ac:spMkLst>
            <pc:docMk/>
            <pc:sldMk cId="4198680075" sldId="361"/>
            <ac:spMk id="2" creationId="{377B9E76-E83E-0841-852A-803ECD318C22}"/>
          </ac:spMkLst>
        </pc:spChg>
        <pc:spChg chg="mod">
          <ac:chgData name="Sharon, Guni" userId="fad1fcbc-a203-42a6-b6e2-a56343780ca6" providerId="ADAL" clId="{98157451-500A-C84F-BD01-88342EDACA67}" dt="2021-11-04T16:46:13.051" v="3590" actId="20577"/>
          <ac:spMkLst>
            <pc:docMk/>
            <pc:sldMk cId="4198680075" sldId="361"/>
            <ac:spMk id="1120259" creationId="{00000000-0000-0000-0000-000000000000}"/>
          </ac:spMkLst>
        </pc:spChg>
      </pc:sldChg>
      <pc:sldChg chg="addSp modSp mod modAnim">
        <pc:chgData name="Sharon, Guni" userId="fad1fcbc-a203-42a6-b6e2-a56343780ca6" providerId="ADAL" clId="{98157451-500A-C84F-BD01-88342EDACA67}" dt="2021-11-09T17:45:29.288" v="7851"/>
        <pc:sldMkLst>
          <pc:docMk/>
          <pc:sldMk cId="900123502" sldId="362"/>
        </pc:sldMkLst>
        <pc:spChg chg="add mod">
          <ac:chgData name="Sharon, Guni" userId="fad1fcbc-a203-42a6-b6e2-a56343780ca6" providerId="ADAL" clId="{98157451-500A-C84F-BD01-88342EDACA67}" dt="2021-11-04T16:43:03.472" v="3534"/>
          <ac:spMkLst>
            <pc:docMk/>
            <pc:sldMk cId="900123502" sldId="362"/>
            <ac:spMk id="3" creationId="{AEF6D2D0-767E-0B4E-8488-F4C1658A2485}"/>
          </ac:spMkLst>
        </pc:spChg>
        <pc:spChg chg="mod">
          <ac:chgData name="Sharon, Guni" userId="fad1fcbc-a203-42a6-b6e2-a56343780ca6" providerId="ADAL" clId="{98157451-500A-C84F-BD01-88342EDACA67}" dt="2021-11-09T17:44:56.318" v="7849" actId="20577"/>
          <ac:spMkLst>
            <pc:docMk/>
            <pc:sldMk cId="900123502" sldId="362"/>
            <ac:spMk id="1121283" creationId="{00000000-0000-0000-0000-000000000000}"/>
          </ac:spMkLst>
        </pc:spChg>
      </pc:sldChg>
      <pc:sldChg chg="addSp modSp">
        <pc:chgData name="Sharon, Guni" userId="fad1fcbc-a203-42a6-b6e2-a56343780ca6" providerId="ADAL" clId="{98157451-500A-C84F-BD01-88342EDACA67}" dt="2021-11-04T16:43:03.472" v="3534"/>
        <pc:sldMkLst>
          <pc:docMk/>
          <pc:sldMk cId="1503358170" sldId="363"/>
        </pc:sldMkLst>
        <pc:spChg chg="add mod">
          <ac:chgData name="Sharon, Guni" userId="fad1fcbc-a203-42a6-b6e2-a56343780ca6" providerId="ADAL" clId="{98157451-500A-C84F-BD01-88342EDACA67}" dt="2021-11-04T16:43:03.472" v="3534"/>
          <ac:spMkLst>
            <pc:docMk/>
            <pc:sldMk cId="1503358170" sldId="363"/>
            <ac:spMk id="2" creationId="{68B2095B-707D-574B-8EA6-E1EF585707DF}"/>
          </ac:spMkLst>
        </pc:spChg>
      </pc:sldChg>
      <pc:sldChg chg="addSp modSp mod">
        <pc:chgData name="Sharon, Guni" userId="fad1fcbc-a203-42a6-b6e2-a56343780ca6" providerId="ADAL" clId="{98157451-500A-C84F-BD01-88342EDACA67}" dt="2021-11-04T16:43:03.472" v="3534"/>
        <pc:sldMkLst>
          <pc:docMk/>
          <pc:sldMk cId="211858188" sldId="365"/>
        </pc:sldMkLst>
        <pc:spChg chg="add mod">
          <ac:chgData name="Sharon, Guni" userId="fad1fcbc-a203-42a6-b6e2-a56343780ca6" providerId="ADAL" clId="{98157451-500A-C84F-BD01-88342EDACA67}" dt="2021-11-04T16:43:03.472" v="3534"/>
          <ac:spMkLst>
            <pc:docMk/>
            <pc:sldMk cId="211858188" sldId="365"/>
            <ac:spMk id="2" creationId="{EBE6B922-7EFB-9D41-8174-0EE90C2266F7}"/>
          </ac:spMkLst>
        </pc:spChg>
        <pc:spChg chg="mod">
          <ac:chgData name="Sharon, Guni" userId="fad1fcbc-a203-42a6-b6e2-a56343780ca6" providerId="ADAL" clId="{98157451-500A-C84F-BD01-88342EDACA67}" dt="2021-11-04T16:23:58.937" v="3525" actId="20577"/>
          <ac:spMkLst>
            <pc:docMk/>
            <pc:sldMk cId="211858188" sldId="365"/>
            <ac:spMk id="1126403" creationId="{00000000-0000-0000-0000-000000000000}"/>
          </ac:spMkLst>
        </pc:spChg>
      </pc:sldChg>
      <pc:sldChg chg="addSp modSp mod">
        <pc:chgData name="Sharon, Guni" userId="fad1fcbc-a203-42a6-b6e2-a56343780ca6" providerId="ADAL" clId="{98157451-500A-C84F-BD01-88342EDACA67}" dt="2021-11-09T17:37:44.037" v="7625" actId="1038"/>
        <pc:sldMkLst>
          <pc:docMk/>
          <pc:sldMk cId="2473848976" sldId="367"/>
        </pc:sldMkLst>
        <pc:spChg chg="add mod">
          <ac:chgData name="Sharon, Guni" userId="fad1fcbc-a203-42a6-b6e2-a56343780ca6" providerId="ADAL" clId="{98157451-500A-C84F-BD01-88342EDACA67}" dt="2021-11-04T16:43:03.472" v="3534"/>
          <ac:spMkLst>
            <pc:docMk/>
            <pc:sldMk cId="2473848976" sldId="367"/>
            <ac:spMk id="2" creationId="{5BFE21E7-24E9-964C-BA58-DEFD22D0052D}"/>
          </ac:spMkLst>
        </pc:spChg>
        <pc:spChg chg="add mod">
          <ac:chgData name="Sharon, Guni" userId="fad1fcbc-a203-42a6-b6e2-a56343780ca6" providerId="ADAL" clId="{98157451-500A-C84F-BD01-88342EDACA67}" dt="2021-11-09T17:37:44.037" v="7625" actId="1038"/>
          <ac:spMkLst>
            <pc:docMk/>
            <pc:sldMk cId="2473848976" sldId="367"/>
            <ac:spMk id="3" creationId="{727951E7-6C03-F44A-95AF-561A06981610}"/>
          </ac:spMkLst>
        </pc:spChg>
      </pc:sldChg>
      <pc:sldChg chg="addSp modSp">
        <pc:chgData name="Sharon, Guni" userId="fad1fcbc-a203-42a6-b6e2-a56343780ca6" providerId="ADAL" clId="{98157451-500A-C84F-BD01-88342EDACA67}" dt="2021-11-04T16:43:03.472" v="3534"/>
        <pc:sldMkLst>
          <pc:docMk/>
          <pc:sldMk cId="411729551" sldId="368"/>
        </pc:sldMkLst>
        <pc:spChg chg="add mod">
          <ac:chgData name="Sharon, Guni" userId="fad1fcbc-a203-42a6-b6e2-a56343780ca6" providerId="ADAL" clId="{98157451-500A-C84F-BD01-88342EDACA67}" dt="2021-11-04T16:43:03.472" v="3534"/>
          <ac:spMkLst>
            <pc:docMk/>
            <pc:sldMk cId="411729551" sldId="368"/>
            <ac:spMk id="2" creationId="{AA6F0739-8F73-954E-87AC-114713355BEE}"/>
          </ac:spMkLst>
        </pc:spChg>
      </pc:sldChg>
      <pc:sldChg chg="addSp modSp mod">
        <pc:chgData name="Sharon, Guni" userId="fad1fcbc-a203-42a6-b6e2-a56343780ca6" providerId="ADAL" clId="{98157451-500A-C84F-BD01-88342EDACA67}" dt="2021-11-09T17:40:17.303" v="7718" actId="1076"/>
        <pc:sldMkLst>
          <pc:docMk/>
          <pc:sldMk cId="1647124991" sldId="369"/>
        </pc:sldMkLst>
        <pc:spChg chg="add mod">
          <ac:chgData name="Sharon, Guni" userId="fad1fcbc-a203-42a6-b6e2-a56343780ca6" providerId="ADAL" clId="{98157451-500A-C84F-BD01-88342EDACA67}" dt="2021-11-04T16:43:03.472" v="3534"/>
          <ac:spMkLst>
            <pc:docMk/>
            <pc:sldMk cId="1647124991" sldId="369"/>
            <ac:spMk id="2" creationId="{F5BAD63F-CFBB-EC41-92ED-23174A74D622}"/>
          </ac:spMkLst>
        </pc:spChg>
        <pc:spChg chg="add mod">
          <ac:chgData name="Sharon, Guni" userId="fad1fcbc-a203-42a6-b6e2-a56343780ca6" providerId="ADAL" clId="{98157451-500A-C84F-BD01-88342EDACA67}" dt="2021-11-09T17:40:17.303" v="7718" actId="1076"/>
          <ac:spMkLst>
            <pc:docMk/>
            <pc:sldMk cId="1647124991" sldId="369"/>
            <ac:spMk id="3" creationId="{61198070-FAA2-254F-AD74-1054F6B76CF0}"/>
          </ac:spMkLst>
        </pc:spChg>
      </pc:sldChg>
      <pc:sldChg chg="addSp modSp mod">
        <pc:chgData name="Sharon, Guni" userId="fad1fcbc-a203-42a6-b6e2-a56343780ca6" providerId="ADAL" clId="{98157451-500A-C84F-BD01-88342EDACA67}" dt="2021-11-09T17:41:28.523" v="7757" actId="14100"/>
        <pc:sldMkLst>
          <pc:docMk/>
          <pc:sldMk cId="3340168687" sldId="372"/>
        </pc:sldMkLst>
        <pc:spChg chg="add mod">
          <ac:chgData name="Sharon, Guni" userId="fad1fcbc-a203-42a6-b6e2-a56343780ca6" providerId="ADAL" clId="{98157451-500A-C84F-BD01-88342EDACA67}" dt="2021-11-04T16:43:03.472" v="3534"/>
          <ac:spMkLst>
            <pc:docMk/>
            <pc:sldMk cId="3340168687" sldId="372"/>
            <ac:spMk id="2" creationId="{028B539F-3A49-FA42-A7AC-E543846911C8}"/>
          </ac:spMkLst>
        </pc:spChg>
        <pc:spChg chg="add mod">
          <ac:chgData name="Sharon, Guni" userId="fad1fcbc-a203-42a6-b6e2-a56343780ca6" providerId="ADAL" clId="{98157451-500A-C84F-BD01-88342EDACA67}" dt="2021-11-09T17:41:28.523" v="7757" actId="14100"/>
          <ac:spMkLst>
            <pc:docMk/>
            <pc:sldMk cId="3340168687" sldId="372"/>
            <ac:spMk id="7" creationId="{77E3941E-E94A-CC47-8918-464880AC13CB}"/>
          </ac:spMkLst>
        </pc:spChg>
      </pc:sldChg>
      <pc:sldChg chg="addSp modSp mod modAnim">
        <pc:chgData name="Sharon, Guni" userId="fad1fcbc-a203-42a6-b6e2-a56343780ca6" providerId="ADAL" clId="{98157451-500A-C84F-BD01-88342EDACA67}" dt="2021-11-09T17:42:57.263" v="7847"/>
        <pc:sldMkLst>
          <pc:docMk/>
          <pc:sldMk cId="3970102353" sldId="373"/>
        </pc:sldMkLst>
        <pc:spChg chg="add mod">
          <ac:chgData name="Sharon, Guni" userId="fad1fcbc-a203-42a6-b6e2-a56343780ca6" providerId="ADAL" clId="{98157451-500A-C84F-BD01-88342EDACA67}" dt="2021-11-04T16:43:03.472" v="3534"/>
          <ac:spMkLst>
            <pc:docMk/>
            <pc:sldMk cId="3970102353" sldId="373"/>
            <ac:spMk id="2" creationId="{077D543A-BD09-4149-81D1-5404F39E214A}"/>
          </ac:spMkLst>
        </pc:spChg>
        <pc:spChg chg="add mod">
          <ac:chgData name="Sharon, Guni" userId="fad1fcbc-a203-42a6-b6e2-a56343780ca6" providerId="ADAL" clId="{98157451-500A-C84F-BD01-88342EDACA67}" dt="2021-11-09T17:42:39.163" v="7845" actId="1076"/>
          <ac:spMkLst>
            <pc:docMk/>
            <pc:sldMk cId="3970102353" sldId="373"/>
            <ac:spMk id="3" creationId="{435BDA1C-A034-AA40-803A-EDB22CC7D8B1}"/>
          </ac:spMkLst>
        </pc:spChg>
      </pc:sldChg>
      <pc:sldChg chg="addSp modSp">
        <pc:chgData name="Sharon, Guni" userId="fad1fcbc-a203-42a6-b6e2-a56343780ca6" providerId="ADAL" clId="{98157451-500A-C84F-BD01-88342EDACA67}" dt="2021-11-04T16:43:03.472" v="3534"/>
        <pc:sldMkLst>
          <pc:docMk/>
          <pc:sldMk cId="1174866198" sldId="386"/>
        </pc:sldMkLst>
        <pc:spChg chg="add mod">
          <ac:chgData name="Sharon, Guni" userId="fad1fcbc-a203-42a6-b6e2-a56343780ca6" providerId="ADAL" clId="{98157451-500A-C84F-BD01-88342EDACA67}" dt="2021-11-04T16:43:03.472" v="3534"/>
          <ac:spMkLst>
            <pc:docMk/>
            <pc:sldMk cId="1174866198" sldId="386"/>
            <ac:spMk id="2" creationId="{340A0C9A-26A4-6744-A695-050EF8A67EC3}"/>
          </ac:spMkLst>
        </pc:spChg>
      </pc:sldChg>
      <pc:sldChg chg="addSp modSp">
        <pc:chgData name="Sharon, Guni" userId="fad1fcbc-a203-42a6-b6e2-a56343780ca6" providerId="ADAL" clId="{98157451-500A-C84F-BD01-88342EDACA67}" dt="2021-11-04T16:43:03.472" v="3534"/>
        <pc:sldMkLst>
          <pc:docMk/>
          <pc:sldMk cId="3228143978" sldId="408"/>
        </pc:sldMkLst>
        <pc:spChg chg="add mod">
          <ac:chgData name="Sharon, Guni" userId="fad1fcbc-a203-42a6-b6e2-a56343780ca6" providerId="ADAL" clId="{98157451-500A-C84F-BD01-88342EDACA67}" dt="2021-11-04T16:43:03.472" v="3534"/>
          <ac:spMkLst>
            <pc:docMk/>
            <pc:sldMk cId="3228143978" sldId="408"/>
            <ac:spMk id="2" creationId="{3B9E1227-CFED-2346-925F-7F3BD0A6B0CF}"/>
          </ac:spMkLst>
        </pc:spChg>
      </pc:sldChg>
      <pc:sldChg chg="addSp modSp">
        <pc:chgData name="Sharon, Guni" userId="fad1fcbc-a203-42a6-b6e2-a56343780ca6" providerId="ADAL" clId="{98157451-500A-C84F-BD01-88342EDACA67}" dt="2021-11-04T16:43:03.472" v="3534"/>
        <pc:sldMkLst>
          <pc:docMk/>
          <pc:sldMk cId="2579027338" sldId="412"/>
        </pc:sldMkLst>
        <pc:spChg chg="add mod">
          <ac:chgData name="Sharon, Guni" userId="fad1fcbc-a203-42a6-b6e2-a56343780ca6" providerId="ADAL" clId="{98157451-500A-C84F-BD01-88342EDACA67}" dt="2021-11-04T16:43:03.472" v="3534"/>
          <ac:spMkLst>
            <pc:docMk/>
            <pc:sldMk cId="2579027338" sldId="412"/>
            <ac:spMk id="2" creationId="{46FCDFE1-BE2D-CE41-8942-ED74808177F8}"/>
          </ac:spMkLst>
        </pc:spChg>
      </pc:sldChg>
      <pc:sldChg chg="addSp modSp mod">
        <pc:chgData name="Sharon, Guni" userId="fad1fcbc-a203-42a6-b6e2-a56343780ca6" providerId="ADAL" clId="{98157451-500A-C84F-BD01-88342EDACA67}" dt="2021-11-09T17:46:15.263" v="7865" actId="20577"/>
        <pc:sldMkLst>
          <pc:docMk/>
          <pc:sldMk cId="466672553" sldId="414"/>
        </pc:sldMkLst>
        <pc:spChg chg="add mod">
          <ac:chgData name="Sharon, Guni" userId="fad1fcbc-a203-42a6-b6e2-a56343780ca6" providerId="ADAL" clId="{98157451-500A-C84F-BD01-88342EDACA67}" dt="2021-11-04T16:43:03.472" v="3534"/>
          <ac:spMkLst>
            <pc:docMk/>
            <pc:sldMk cId="466672553" sldId="414"/>
            <ac:spMk id="2" creationId="{1EC4606A-71A6-C649-A2B5-24177446CE07}"/>
          </ac:spMkLst>
        </pc:spChg>
        <pc:spChg chg="mod">
          <ac:chgData name="Sharon, Guni" userId="fad1fcbc-a203-42a6-b6e2-a56343780ca6" providerId="ADAL" clId="{98157451-500A-C84F-BD01-88342EDACA67}" dt="2021-11-09T17:46:15.263" v="7865" actId="20577"/>
          <ac:spMkLst>
            <pc:docMk/>
            <pc:sldMk cId="466672553" sldId="414"/>
            <ac:spMk id="1176579" creationId="{00000000-0000-0000-0000-000000000000}"/>
          </ac:spMkLst>
        </pc:spChg>
      </pc:sldChg>
      <pc:sldChg chg="addSp modSp">
        <pc:chgData name="Sharon, Guni" userId="fad1fcbc-a203-42a6-b6e2-a56343780ca6" providerId="ADAL" clId="{98157451-500A-C84F-BD01-88342EDACA67}" dt="2021-11-04T16:43:03.472" v="3534"/>
        <pc:sldMkLst>
          <pc:docMk/>
          <pc:sldMk cId="2365556526" sldId="416"/>
        </pc:sldMkLst>
        <pc:spChg chg="add mod">
          <ac:chgData name="Sharon, Guni" userId="fad1fcbc-a203-42a6-b6e2-a56343780ca6" providerId="ADAL" clId="{98157451-500A-C84F-BD01-88342EDACA67}" dt="2021-11-04T16:43:03.472" v="3534"/>
          <ac:spMkLst>
            <pc:docMk/>
            <pc:sldMk cId="2365556526" sldId="416"/>
            <ac:spMk id="2" creationId="{ADA56800-C70B-BC4A-AA62-660B3D0480F7}"/>
          </ac:spMkLst>
        </pc:spChg>
      </pc:sldChg>
      <pc:sldChg chg="addSp modSp mod">
        <pc:chgData name="Sharon, Guni" userId="fad1fcbc-a203-42a6-b6e2-a56343780ca6" providerId="ADAL" clId="{98157451-500A-C84F-BD01-88342EDACA67}" dt="2021-11-04T16:51:06.353" v="3707" actId="20577"/>
        <pc:sldMkLst>
          <pc:docMk/>
          <pc:sldMk cId="2443404784" sldId="417"/>
        </pc:sldMkLst>
        <pc:spChg chg="add mod">
          <ac:chgData name="Sharon, Guni" userId="fad1fcbc-a203-42a6-b6e2-a56343780ca6" providerId="ADAL" clId="{98157451-500A-C84F-BD01-88342EDACA67}" dt="2021-11-04T16:43:03.472" v="3534"/>
          <ac:spMkLst>
            <pc:docMk/>
            <pc:sldMk cId="2443404784" sldId="417"/>
            <ac:spMk id="2" creationId="{0296C4D1-884A-7F4B-ABF1-067C62511B52}"/>
          </ac:spMkLst>
        </pc:spChg>
        <pc:spChg chg="mod">
          <ac:chgData name="Sharon, Guni" userId="fad1fcbc-a203-42a6-b6e2-a56343780ca6" providerId="ADAL" clId="{98157451-500A-C84F-BD01-88342EDACA67}" dt="2021-11-04T16:51:06.353" v="3707" actId="20577"/>
          <ac:spMkLst>
            <pc:docMk/>
            <pc:sldMk cId="2443404784" sldId="417"/>
            <ac:spMk id="1181699" creationId="{00000000-0000-0000-0000-000000000000}"/>
          </ac:spMkLst>
        </pc:spChg>
      </pc:sldChg>
      <pc:sldChg chg="addSp modSp mod">
        <pc:chgData name="Sharon, Guni" userId="fad1fcbc-a203-42a6-b6e2-a56343780ca6" providerId="ADAL" clId="{98157451-500A-C84F-BD01-88342EDACA67}" dt="2021-11-11T17:22:20.640" v="8393"/>
        <pc:sldMkLst>
          <pc:docMk/>
          <pc:sldMk cId="1503899024" sldId="420"/>
        </pc:sldMkLst>
        <pc:spChg chg="add mod">
          <ac:chgData name="Sharon, Guni" userId="fad1fcbc-a203-42a6-b6e2-a56343780ca6" providerId="ADAL" clId="{98157451-500A-C84F-BD01-88342EDACA67}" dt="2021-11-04T16:43:03.472" v="3534"/>
          <ac:spMkLst>
            <pc:docMk/>
            <pc:sldMk cId="1503899024" sldId="420"/>
            <ac:spMk id="2" creationId="{68ACFE32-61F7-E14B-9E37-F4CFC57FC47E}"/>
          </ac:spMkLst>
        </pc:spChg>
        <pc:spChg chg="mod">
          <ac:chgData name="Sharon, Guni" userId="fad1fcbc-a203-42a6-b6e2-a56343780ca6" providerId="ADAL" clId="{98157451-500A-C84F-BD01-88342EDACA67}" dt="2021-11-11T17:22:20.640" v="8393"/>
          <ac:spMkLst>
            <pc:docMk/>
            <pc:sldMk cId="1503899024" sldId="420"/>
            <ac:spMk id="5122" creationId="{00000000-0000-0000-0000-000000000000}"/>
          </ac:spMkLst>
        </pc:spChg>
      </pc:sldChg>
      <pc:sldChg chg="del">
        <pc:chgData name="Sharon, Guni" userId="fad1fcbc-a203-42a6-b6e2-a56343780ca6" providerId="ADAL" clId="{98157451-500A-C84F-BD01-88342EDACA67}" dt="2021-11-04T16:40:08.661" v="3533" actId="2696"/>
        <pc:sldMkLst>
          <pc:docMk/>
          <pc:sldMk cId="2485664499" sldId="423"/>
        </pc:sldMkLst>
      </pc:sldChg>
      <pc:sldChg chg="addSp modSp">
        <pc:chgData name="Sharon, Guni" userId="fad1fcbc-a203-42a6-b6e2-a56343780ca6" providerId="ADAL" clId="{98157451-500A-C84F-BD01-88342EDACA67}" dt="2021-11-04T16:43:03.472" v="3534"/>
        <pc:sldMkLst>
          <pc:docMk/>
          <pc:sldMk cId="3375332095" sldId="426"/>
        </pc:sldMkLst>
        <pc:spChg chg="add mod">
          <ac:chgData name="Sharon, Guni" userId="fad1fcbc-a203-42a6-b6e2-a56343780ca6" providerId="ADAL" clId="{98157451-500A-C84F-BD01-88342EDACA67}" dt="2021-11-04T16:43:03.472" v="3534"/>
          <ac:spMkLst>
            <pc:docMk/>
            <pc:sldMk cId="3375332095" sldId="426"/>
            <ac:spMk id="3" creationId="{4367DE24-BCA1-DB42-9B26-153B5FAE586A}"/>
          </ac:spMkLst>
        </pc:spChg>
      </pc:sldChg>
      <pc:sldChg chg="addSp modSp">
        <pc:chgData name="Sharon, Guni" userId="fad1fcbc-a203-42a6-b6e2-a56343780ca6" providerId="ADAL" clId="{98157451-500A-C84F-BD01-88342EDACA67}" dt="2021-11-04T16:43:03.472" v="3534"/>
        <pc:sldMkLst>
          <pc:docMk/>
          <pc:sldMk cId="3271203337" sldId="427"/>
        </pc:sldMkLst>
        <pc:spChg chg="add mod">
          <ac:chgData name="Sharon, Guni" userId="fad1fcbc-a203-42a6-b6e2-a56343780ca6" providerId="ADAL" clId="{98157451-500A-C84F-BD01-88342EDACA67}" dt="2021-11-04T16:43:03.472" v="3534"/>
          <ac:spMkLst>
            <pc:docMk/>
            <pc:sldMk cId="3271203337" sldId="427"/>
            <ac:spMk id="3" creationId="{4B1D8DE9-C9DE-E449-B9B3-1AEA02DF472C}"/>
          </ac:spMkLst>
        </pc:spChg>
      </pc:sldChg>
      <pc:sldChg chg="addSp modSp">
        <pc:chgData name="Sharon, Guni" userId="fad1fcbc-a203-42a6-b6e2-a56343780ca6" providerId="ADAL" clId="{98157451-500A-C84F-BD01-88342EDACA67}" dt="2021-11-04T16:43:03.472" v="3534"/>
        <pc:sldMkLst>
          <pc:docMk/>
          <pc:sldMk cId="77934848" sldId="445"/>
        </pc:sldMkLst>
        <pc:spChg chg="add mod">
          <ac:chgData name="Sharon, Guni" userId="fad1fcbc-a203-42a6-b6e2-a56343780ca6" providerId="ADAL" clId="{98157451-500A-C84F-BD01-88342EDACA67}" dt="2021-11-04T16:43:03.472" v="3534"/>
          <ac:spMkLst>
            <pc:docMk/>
            <pc:sldMk cId="77934848" sldId="445"/>
            <ac:spMk id="5" creationId="{C6E695F7-67D6-7F45-BB37-92D84255A2C8}"/>
          </ac:spMkLst>
        </pc:spChg>
      </pc:sldChg>
      <pc:sldChg chg="addSp modSp">
        <pc:chgData name="Sharon, Guni" userId="fad1fcbc-a203-42a6-b6e2-a56343780ca6" providerId="ADAL" clId="{98157451-500A-C84F-BD01-88342EDACA67}" dt="2021-11-04T16:43:03.472" v="3534"/>
        <pc:sldMkLst>
          <pc:docMk/>
          <pc:sldMk cId="328301529" sldId="446"/>
        </pc:sldMkLst>
        <pc:spChg chg="add mod">
          <ac:chgData name="Sharon, Guni" userId="fad1fcbc-a203-42a6-b6e2-a56343780ca6" providerId="ADAL" clId="{98157451-500A-C84F-BD01-88342EDACA67}" dt="2021-11-04T16:43:03.472" v="3534"/>
          <ac:spMkLst>
            <pc:docMk/>
            <pc:sldMk cId="328301529" sldId="446"/>
            <ac:spMk id="7" creationId="{AE55E25A-6809-224B-A779-E97F920FBD43}"/>
          </ac:spMkLst>
        </pc:spChg>
      </pc:sldChg>
      <pc:sldChg chg="addSp modSp">
        <pc:chgData name="Sharon, Guni" userId="fad1fcbc-a203-42a6-b6e2-a56343780ca6" providerId="ADAL" clId="{98157451-500A-C84F-BD01-88342EDACA67}" dt="2021-11-04T16:43:03.472" v="3534"/>
        <pc:sldMkLst>
          <pc:docMk/>
          <pc:sldMk cId="2770181584" sldId="449"/>
        </pc:sldMkLst>
        <pc:spChg chg="add mod">
          <ac:chgData name="Sharon, Guni" userId="fad1fcbc-a203-42a6-b6e2-a56343780ca6" providerId="ADAL" clId="{98157451-500A-C84F-BD01-88342EDACA67}" dt="2021-11-04T16:43:03.472" v="3534"/>
          <ac:spMkLst>
            <pc:docMk/>
            <pc:sldMk cId="2770181584" sldId="449"/>
            <ac:spMk id="4" creationId="{B45EF10B-B188-D242-B87E-5BF163A6DA78}"/>
          </ac:spMkLst>
        </pc:spChg>
      </pc:sldChg>
      <pc:sldChg chg="addSp modSp del mod modShow">
        <pc:chgData name="Sharon, Guni" userId="fad1fcbc-a203-42a6-b6e2-a56343780ca6" providerId="ADAL" clId="{98157451-500A-C84F-BD01-88342EDACA67}" dt="2021-11-04T20:08:41.938" v="5667" actId="2696"/>
        <pc:sldMkLst>
          <pc:docMk/>
          <pc:sldMk cId="1620285165" sldId="1989"/>
        </pc:sldMkLst>
        <pc:spChg chg="add mod">
          <ac:chgData name="Sharon, Guni" userId="fad1fcbc-a203-42a6-b6e2-a56343780ca6" providerId="ADAL" clId="{98157451-500A-C84F-BD01-88342EDACA67}" dt="2021-11-04T16:43:03.472" v="3534"/>
          <ac:spMkLst>
            <pc:docMk/>
            <pc:sldMk cId="1620285165" sldId="1989"/>
            <ac:spMk id="2" creationId="{0FB3A8A4-B6CF-0D4C-A979-930ED5455764}"/>
          </ac:spMkLst>
        </pc:spChg>
        <pc:spChg chg="mod">
          <ac:chgData name="Sharon, Guni" userId="fad1fcbc-a203-42a6-b6e2-a56343780ca6" providerId="ADAL" clId="{98157451-500A-C84F-BD01-88342EDACA67}" dt="2021-11-04T16:13:59.149" v="3346" actId="20577"/>
          <ac:spMkLst>
            <pc:docMk/>
            <pc:sldMk cId="1620285165" sldId="1989"/>
            <ac:spMk id="1049603" creationId="{00000000-0000-0000-0000-000000000000}"/>
          </ac:spMkLst>
        </pc:spChg>
      </pc:sldChg>
      <pc:sldChg chg="addSp modSp mod">
        <pc:chgData name="Sharon, Guni" userId="fad1fcbc-a203-42a6-b6e2-a56343780ca6" providerId="ADAL" clId="{98157451-500A-C84F-BD01-88342EDACA67}" dt="2021-11-09T17:21:07.251" v="7405" actId="1076"/>
        <pc:sldMkLst>
          <pc:docMk/>
          <pc:sldMk cId="2156651205" sldId="1990"/>
        </pc:sldMkLst>
        <pc:spChg chg="add mod">
          <ac:chgData name="Sharon, Guni" userId="fad1fcbc-a203-42a6-b6e2-a56343780ca6" providerId="ADAL" clId="{98157451-500A-C84F-BD01-88342EDACA67}" dt="2021-11-04T16:43:03.472" v="3534"/>
          <ac:spMkLst>
            <pc:docMk/>
            <pc:sldMk cId="2156651205" sldId="1990"/>
            <ac:spMk id="3" creationId="{A1DAD650-940A-3B4F-ABF7-049EDE4B15AE}"/>
          </ac:spMkLst>
        </pc:spChg>
        <pc:spChg chg="add mod">
          <ac:chgData name="Sharon, Guni" userId="fad1fcbc-a203-42a6-b6e2-a56343780ca6" providerId="ADAL" clId="{98157451-500A-C84F-BD01-88342EDACA67}" dt="2021-11-09T17:21:07.251" v="7405" actId="1076"/>
          <ac:spMkLst>
            <pc:docMk/>
            <pc:sldMk cId="2156651205" sldId="1990"/>
            <ac:spMk id="6" creationId="{659729AC-CEE1-EC43-9D0E-76F4AD0031AB}"/>
          </ac:spMkLst>
        </pc:spChg>
      </pc:sldChg>
      <pc:sldChg chg="addSp modSp modAnim">
        <pc:chgData name="Sharon, Guni" userId="fad1fcbc-a203-42a6-b6e2-a56343780ca6" providerId="ADAL" clId="{98157451-500A-C84F-BD01-88342EDACA67}" dt="2021-11-04T20:20:42.502" v="5685"/>
        <pc:sldMkLst>
          <pc:docMk/>
          <pc:sldMk cId="2198996844" sldId="1991"/>
        </pc:sldMkLst>
        <pc:spChg chg="add mod">
          <ac:chgData name="Sharon, Guni" userId="fad1fcbc-a203-42a6-b6e2-a56343780ca6" providerId="ADAL" clId="{98157451-500A-C84F-BD01-88342EDACA67}" dt="2021-11-04T16:43:03.472" v="3534"/>
          <ac:spMkLst>
            <pc:docMk/>
            <pc:sldMk cId="2198996844" sldId="1991"/>
            <ac:spMk id="3" creationId="{EC133E87-8D45-CD4C-9877-5DCF61299D3F}"/>
          </ac:spMkLst>
        </pc:spChg>
      </pc:sldChg>
      <pc:sldChg chg="addSp modSp">
        <pc:chgData name="Sharon, Guni" userId="fad1fcbc-a203-42a6-b6e2-a56343780ca6" providerId="ADAL" clId="{98157451-500A-C84F-BD01-88342EDACA67}" dt="2021-11-04T16:43:03.472" v="3534"/>
        <pc:sldMkLst>
          <pc:docMk/>
          <pc:sldMk cId="2567038288" sldId="1992"/>
        </pc:sldMkLst>
        <pc:spChg chg="add mod">
          <ac:chgData name="Sharon, Guni" userId="fad1fcbc-a203-42a6-b6e2-a56343780ca6" providerId="ADAL" clId="{98157451-500A-C84F-BD01-88342EDACA67}" dt="2021-11-04T16:43:03.472" v="3534"/>
          <ac:spMkLst>
            <pc:docMk/>
            <pc:sldMk cId="2567038288" sldId="1992"/>
            <ac:spMk id="2" creationId="{1E2931F9-6E58-2843-A429-34F0D1DD0EE6}"/>
          </ac:spMkLst>
        </pc:spChg>
      </pc:sldChg>
      <pc:sldChg chg="del">
        <pc:chgData name="Sharon, Guni" userId="fad1fcbc-a203-42a6-b6e2-a56343780ca6" providerId="ADAL" clId="{98157451-500A-C84F-BD01-88342EDACA67}" dt="2021-11-04T16:05:34.932" v="3205" actId="2696"/>
        <pc:sldMkLst>
          <pc:docMk/>
          <pc:sldMk cId="1621997385" sldId="2031"/>
        </pc:sldMkLst>
      </pc:sldChg>
      <pc:sldChg chg="addSp modSp">
        <pc:chgData name="Sharon, Guni" userId="fad1fcbc-a203-42a6-b6e2-a56343780ca6" providerId="ADAL" clId="{98157451-500A-C84F-BD01-88342EDACA67}" dt="2021-11-04T16:43:03.472" v="3534"/>
        <pc:sldMkLst>
          <pc:docMk/>
          <pc:sldMk cId="3089907811" sldId="2032"/>
        </pc:sldMkLst>
        <pc:spChg chg="add mod">
          <ac:chgData name="Sharon, Guni" userId="fad1fcbc-a203-42a6-b6e2-a56343780ca6" providerId="ADAL" clId="{98157451-500A-C84F-BD01-88342EDACA67}" dt="2021-11-04T16:43:03.472" v="3534"/>
          <ac:spMkLst>
            <pc:docMk/>
            <pc:sldMk cId="3089907811" sldId="2032"/>
            <ac:spMk id="8" creationId="{53F18159-1113-784E-A071-53302BFC146D}"/>
          </ac:spMkLst>
        </pc:spChg>
      </pc:sldChg>
      <pc:sldChg chg="addSp modSp mod">
        <pc:chgData name="Sharon, Guni" userId="fad1fcbc-a203-42a6-b6e2-a56343780ca6" providerId="ADAL" clId="{98157451-500A-C84F-BD01-88342EDACA67}" dt="2021-11-11T17:13:33.909" v="8368" actId="20577"/>
        <pc:sldMkLst>
          <pc:docMk/>
          <pc:sldMk cId="3732535952" sldId="2033"/>
        </pc:sldMkLst>
        <pc:spChg chg="mod">
          <ac:chgData name="Sharon, Guni" userId="fad1fcbc-a203-42a6-b6e2-a56343780ca6" providerId="ADAL" clId="{98157451-500A-C84F-BD01-88342EDACA67}" dt="2021-11-11T17:13:33.909" v="8368" actId="20577"/>
          <ac:spMkLst>
            <pc:docMk/>
            <pc:sldMk cId="3732535952" sldId="2033"/>
            <ac:spMk id="3" creationId="{379003FB-4EE7-1C43-BDD3-02103B96642B}"/>
          </ac:spMkLst>
        </pc:spChg>
        <pc:spChg chg="add mod">
          <ac:chgData name="Sharon, Guni" userId="fad1fcbc-a203-42a6-b6e2-a56343780ca6" providerId="ADAL" clId="{98157451-500A-C84F-BD01-88342EDACA67}" dt="2021-11-04T16:43:03.472" v="3534"/>
          <ac:spMkLst>
            <pc:docMk/>
            <pc:sldMk cId="3732535952" sldId="2033"/>
            <ac:spMk id="4" creationId="{339B01FE-D44C-794C-A2B6-714DC66114E5}"/>
          </ac:spMkLst>
        </pc:spChg>
      </pc:sldChg>
      <pc:sldChg chg="addSp modSp new mod">
        <pc:chgData name="Sharon, Guni" userId="fad1fcbc-a203-42a6-b6e2-a56343780ca6" providerId="ADAL" clId="{98157451-500A-C84F-BD01-88342EDACA67}" dt="2021-11-09T17:47:45.042" v="7882" actId="20577"/>
        <pc:sldMkLst>
          <pc:docMk/>
          <pc:sldMk cId="675886695" sldId="2034"/>
        </pc:sldMkLst>
        <pc:spChg chg="mod">
          <ac:chgData name="Sharon, Guni" userId="fad1fcbc-a203-42a6-b6e2-a56343780ca6" providerId="ADAL" clId="{98157451-500A-C84F-BD01-88342EDACA67}" dt="2021-11-01T19:45:49.812" v="16" actId="20577"/>
          <ac:spMkLst>
            <pc:docMk/>
            <pc:sldMk cId="675886695" sldId="2034"/>
            <ac:spMk id="2" creationId="{3475EA2D-D4D9-3344-969B-33B398A8388C}"/>
          </ac:spMkLst>
        </pc:spChg>
        <pc:spChg chg="mod">
          <ac:chgData name="Sharon, Guni" userId="fad1fcbc-a203-42a6-b6e2-a56343780ca6" providerId="ADAL" clId="{98157451-500A-C84F-BD01-88342EDACA67}" dt="2021-11-09T17:47:45.042" v="7882" actId="20577"/>
          <ac:spMkLst>
            <pc:docMk/>
            <pc:sldMk cId="675886695" sldId="2034"/>
            <ac:spMk id="3" creationId="{B0290568-5F34-B445-87A0-49E9B0B629AD}"/>
          </ac:spMkLst>
        </pc:spChg>
        <pc:spChg chg="add mod">
          <ac:chgData name="Sharon, Guni" userId="fad1fcbc-a203-42a6-b6e2-a56343780ca6" providerId="ADAL" clId="{98157451-500A-C84F-BD01-88342EDACA67}" dt="2021-11-04T16:43:03.472" v="3534"/>
          <ac:spMkLst>
            <pc:docMk/>
            <pc:sldMk cId="675886695" sldId="2034"/>
            <ac:spMk id="4" creationId="{A8B46640-41F5-EE48-9379-75F053DBDC5C}"/>
          </ac:spMkLst>
        </pc:spChg>
      </pc:sldChg>
      <pc:sldChg chg="modSp new del mod">
        <pc:chgData name="Sharon, Guni" userId="fad1fcbc-a203-42a6-b6e2-a56343780ca6" providerId="ADAL" clId="{98157451-500A-C84F-BD01-88342EDACA67}" dt="2021-11-03T16:40:30.897" v="2090" actId="2696"/>
        <pc:sldMkLst>
          <pc:docMk/>
          <pc:sldMk cId="1441184150" sldId="2035"/>
        </pc:sldMkLst>
        <pc:spChg chg="mod">
          <ac:chgData name="Sharon, Guni" userId="fad1fcbc-a203-42a6-b6e2-a56343780ca6" providerId="ADAL" clId="{98157451-500A-C84F-BD01-88342EDACA67}" dt="2021-11-01T19:45:58.809" v="32" actId="20577"/>
          <ac:spMkLst>
            <pc:docMk/>
            <pc:sldMk cId="1441184150" sldId="2035"/>
            <ac:spMk id="2" creationId="{104CD366-A0B9-F843-83BB-43B6944C1B9A}"/>
          </ac:spMkLst>
        </pc:spChg>
      </pc:sldChg>
      <pc:sldChg chg="addSp modSp mod modAnim">
        <pc:chgData name="Sharon, Guni" userId="fad1fcbc-a203-42a6-b6e2-a56343780ca6" providerId="ADAL" clId="{98157451-500A-C84F-BD01-88342EDACA67}" dt="2021-11-09T17:48:40.291" v="7885"/>
        <pc:sldMkLst>
          <pc:docMk/>
          <pc:sldMk cId="758894263" sldId="2036"/>
        </pc:sldMkLst>
        <pc:spChg chg="mod">
          <ac:chgData name="Sharon, Guni" userId="fad1fcbc-a203-42a6-b6e2-a56343780ca6" providerId="ADAL" clId="{98157451-500A-C84F-BD01-88342EDACA67}" dt="2021-11-04T17:28:31.822" v="4339" actId="20577"/>
          <ac:spMkLst>
            <pc:docMk/>
            <pc:sldMk cId="758894263" sldId="2036"/>
            <ac:spMk id="3" creationId="{B0290568-5F34-B445-87A0-49E9B0B629AD}"/>
          </ac:spMkLst>
        </pc:spChg>
        <pc:spChg chg="add mod">
          <ac:chgData name="Sharon, Guni" userId="fad1fcbc-a203-42a6-b6e2-a56343780ca6" providerId="ADAL" clId="{98157451-500A-C84F-BD01-88342EDACA67}" dt="2021-11-04T16:43:03.472" v="3534"/>
          <ac:spMkLst>
            <pc:docMk/>
            <pc:sldMk cId="758894263" sldId="2036"/>
            <ac:spMk id="4" creationId="{33D89AD2-CF0B-424F-AC66-96879C1F61CC}"/>
          </ac:spMkLst>
        </pc:spChg>
      </pc:sldChg>
      <pc:sldChg chg="add del">
        <pc:chgData name="Sharon, Guni" userId="fad1fcbc-a203-42a6-b6e2-a56343780ca6" providerId="ADAL" clId="{98157451-500A-C84F-BD01-88342EDACA67}" dt="2021-11-01T20:39:02.416" v="34" actId="2696"/>
        <pc:sldMkLst>
          <pc:docMk/>
          <pc:sldMk cId="2273832996" sldId="2036"/>
        </pc:sldMkLst>
      </pc:sldChg>
      <pc:sldChg chg="addSp modSp">
        <pc:chgData name="Sharon, Guni" userId="fad1fcbc-a203-42a6-b6e2-a56343780ca6" providerId="ADAL" clId="{98157451-500A-C84F-BD01-88342EDACA67}" dt="2021-11-04T16:43:03.472" v="3534"/>
        <pc:sldMkLst>
          <pc:docMk/>
          <pc:sldMk cId="1601280781" sldId="2037"/>
        </pc:sldMkLst>
        <pc:spChg chg="add mod">
          <ac:chgData name="Sharon, Guni" userId="fad1fcbc-a203-42a6-b6e2-a56343780ca6" providerId="ADAL" clId="{98157451-500A-C84F-BD01-88342EDACA67}" dt="2021-11-04T16:43:03.472" v="3534"/>
          <ac:spMkLst>
            <pc:docMk/>
            <pc:sldMk cId="1601280781" sldId="2037"/>
            <ac:spMk id="3" creationId="{8EA495B3-5279-4F4A-91B1-1223D90E00AC}"/>
          </ac:spMkLst>
        </pc:spChg>
      </pc:sldChg>
      <pc:sldChg chg="addSp modSp mod">
        <pc:chgData name="Sharon, Guni" userId="fad1fcbc-a203-42a6-b6e2-a56343780ca6" providerId="ADAL" clId="{98157451-500A-C84F-BD01-88342EDACA67}" dt="2021-11-09T17:49:38.762" v="7924" actId="1076"/>
        <pc:sldMkLst>
          <pc:docMk/>
          <pc:sldMk cId="1851996539" sldId="2038"/>
        </pc:sldMkLst>
        <pc:spChg chg="add mod">
          <ac:chgData name="Sharon, Guni" userId="fad1fcbc-a203-42a6-b6e2-a56343780ca6" providerId="ADAL" clId="{98157451-500A-C84F-BD01-88342EDACA67}" dt="2021-11-04T16:43:03.472" v="3534"/>
          <ac:spMkLst>
            <pc:docMk/>
            <pc:sldMk cId="1851996539" sldId="2038"/>
            <ac:spMk id="4" creationId="{22FD30F2-4394-D946-8CCB-9AF44A9897FF}"/>
          </ac:spMkLst>
        </pc:spChg>
        <pc:spChg chg="add mod">
          <ac:chgData name="Sharon, Guni" userId="fad1fcbc-a203-42a6-b6e2-a56343780ca6" providerId="ADAL" clId="{98157451-500A-C84F-BD01-88342EDACA67}" dt="2021-11-09T17:49:38.762" v="7924" actId="1076"/>
          <ac:spMkLst>
            <pc:docMk/>
            <pc:sldMk cId="1851996539" sldId="2038"/>
            <ac:spMk id="5" creationId="{EEC08053-8183-E441-8FE0-86B5BEFD54A4}"/>
          </ac:spMkLst>
        </pc:spChg>
      </pc:sldChg>
      <pc:sldChg chg="addSp modSp mod">
        <pc:chgData name="Sharon, Guni" userId="fad1fcbc-a203-42a6-b6e2-a56343780ca6" providerId="ADAL" clId="{98157451-500A-C84F-BD01-88342EDACA67}" dt="2021-11-09T17:50:30.252" v="7939" actId="20577"/>
        <pc:sldMkLst>
          <pc:docMk/>
          <pc:sldMk cId="3542042391" sldId="2039"/>
        </pc:sldMkLst>
        <pc:spChg chg="mod">
          <ac:chgData name="Sharon, Guni" userId="fad1fcbc-a203-42a6-b6e2-a56343780ca6" providerId="ADAL" clId="{98157451-500A-C84F-BD01-88342EDACA67}" dt="2021-11-09T17:50:30.252" v="7939" actId="20577"/>
          <ac:spMkLst>
            <pc:docMk/>
            <pc:sldMk cId="3542042391" sldId="2039"/>
            <ac:spMk id="3" creationId="{07F5F3FC-FEA4-2844-B2E9-3C591A11BF97}"/>
          </ac:spMkLst>
        </pc:spChg>
        <pc:spChg chg="add mod">
          <ac:chgData name="Sharon, Guni" userId="fad1fcbc-a203-42a6-b6e2-a56343780ca6" providerId="ADAL" clId="{98157451-500A-C84F-BD01-88342EDACA67}" dt="2021-11-04T16:43:03.472" v="3534"/>
          <ac:spMkLst>
            <pc:docMk/>
            <pc:sldMk cId="3542042391" sldId="2039"/>
            <ac:spMk id="4" creationId="{588A02C7-E2A5-D44A-B7C6-2C928F22C7FC}"/>
          </ac:spMkLst>
        </pc:spChg>
      </pc:sldChg>
      <pc:sldChg chg="addSp modSp modAnim">
        <pc:chgData name="Sharon, Guni" userId="fad1fcbc-a203-42a6-b6e2-a56343780ca6" providerId="ADAL" clId="{98157451-500A-C84F-BD01-88342EDACA67}" dt="2021-11-09T17:50:48.219" v="7947"/>
        <pc:sldMkLst>
          <pc:docMk/>
          <pc:sldMk cId="3619168410" sldId="2096"/>
        </pc:sldMkLst>
        <pc:spChg chg="add mod">
          <ac:chgData name="Sharon, Guni" userId="fad1fcbc-a203-42a6-b6e2-a56343780ca6" providerId="ADAL" clId="{98157451-500A-C84F-BD01-88342EDACA67}" dt="2021-11-04T16:43:03.472" v="3534"/>
          <ac:spMkLst>
            <pc:docMk/>
            <pc:sldMk cId="3619168410" sldId="2096"/>
            <ac:spMk id="4" creationId="{FDDEE2ED-DF83-4B4F-8C64-5B19D34F559C}"/>
          </ac:spMkLst>
        </pc:spChg>
      </pc:sldChg>
      <pc:sldChg chg="addSp modSp mod modAnim">
        <pc:chgData name="Sharon, Guni" userId="fad1fcbc-a203-42a6-b6e2-a56343780ca6" providerId="ADAL" clId="{98157451-500A-C84F-BD01-88342EDACA67}" dt="2021-11-09T17:52:25.364" v="7968" actId="20577"/>
        <pc:sldMkLst>
          <pc:docMk/>
          <pc:sldMk cId="1884824171" sldId="2097"/>
        </pc:sldMkLst>
        <pc:spChg chg="mod">
          <ac:chgData name="Sharon, Guni" userId="fad1fcbc-a203-42a6-b6e2-a56343780ca6" providerId="ADAL" clId="{98157451-500A-C84F-BD01-88342EDACA67}" dt="2021-11-09T17:52:25.364" v="7968" actId="20577"/>
          <ac:spMkLst>
            <pc:docMk/>
            <pc:sldMk cId="1884824171" sldId="2097"/>
            <ac:spMk id="3" creationId="{D5503319-B63F-5C41-8715-38DC55FEC69C}"/>
          </ac:spMkLst>
        </pc:spChg>
        <pc:spChg chg="add mod">
          <ac:chgData name="Sharon, Guni" userId="fad1fcbc-a203-42a6-b6e2-a56343780ca6" providerId="ADAL" clId="{98157451-500A-C84F-BD01-88342EDACA67}" dt="2021-11-04T16:43:03.472" v="3534"/>
          <ac:spMkLst>
            <pc:docMk/>
            <pc:sldMk cId="1884824171" sldId="2097"/>
            <ac:spMk id="4" creationId="{5185DA28-D195-B748-B615-B29627A13F6B}"/>
          </ac:spMkLst>
        </pc:spChg>
      </pc:sldChg>
      <pc:sldChg chg="addSp modSp mod modAnim">
        <pc:chgData name="Sharon, Guni" userId="fad1fcbc-a203-42a6-b6e2-a56343780ca6" providerId="ADAL" clId="{98157451-500A-C84F-BD01-88342EDACA67}" dt="2021-11-09T17:53:28.742" v="7972"/>
        <pc:sldMkLst>
          <pc:docMk/>
          <pc:sldMk cId="589714672" sldId="2098"/>
        </pc:sldMkLst>
        <pc:spChg chg="mod">
          <ac:chgData name="Sharon, Guni" userId="fad1fcbc-a203-42a6-b6e2-a56343780ca6" providerId="ADAL" clId="{98157451-500A-C84F-BD01-88342EDACA67}" dt="2021-11-09T17:53:10.353" v="7969" actId="20577"/>
          <ac:spMkLst>
            <pc:docMk/>
            <pc:sldMk cId="589714672" sldId="2098"/>
            <ac:spMk id="3" creationId="{D9ED1065-ED79-A644-8C86-B9FF42D921B0}"/>
          </ac:spMkLst>
        </pc:spChg>
        <pc:spChg chg="add mod">
          <ac:chgData name="Sharon, Guni" userId="fad1fcbc-a203-42a6-b6e2-a56343780ca6" providerId="ADAL" clId="{98157451-500A-C84F-BD01-88342EDACA67}" dt="2021-11-04T16:43:03.472" v="3534"/>
          <ac:spMkLst>
            <pc:docMk/>
            <pc:sldMk cId="589714672" sldId="2098"/>
            <ac:spMk id="4" creationId="{9ED53346-39A3-F24B-A257-203B6B15A681}"/>
          </ac:spMkLst>
        </pc:spChg>
      </pc:sldChg>
      <pc:sldChg chg="addSp modSp mod">
        <pc:chgData name="Sharon, Guni" userId="fad1fcbc-a203-42a6-b6e2-a56343780ca6" providerId="ADAL" clId="{98157451-500A-C84F-BD01-88342EDACA67}" dt="2021-11-09T17:54:20.842" v="7985" actId="20577"/>
        <pc:sldMkLst>
          <pc:docMk/>
          <pc:sldMk cId="2202960418" sldId="2099"/>
        </pc:sldMkLst>
        <pc:spChg chg="mod">
          <ac:chgData name="Sharon, Guni" userId="fad1fcbc-a203-42a6-b6e2-a56343780ca6" providerId="ADAL" clId="{98157451-500A-C84F-BD01-88342EDACA67}" dt="2021-11-09T17:54:20.842" v="7985" actId="20577"/>
          <ac:spMkLst>
            <pc:docMk/>
            <pc:sldMk cId="2202960418" sldId="2099"/>
            <ac:spMk id="3" creationId="{AC789F7A-3DF5-D243-BFA5-B56DCBD4873F}"/>
          </ac:spMkLst>
        </pc:spChg>
        <pc:spChg chg="add mod">
          <ac:chgData name="Sharon, Guni" userId="fad1fcbc-a203-42a6-b6e2-a56343780ca6" providerId="ADAL" clId="{98157451-500A-C84F-BD01-88342EDACA67}" dt="2021-11-04T16:43:03.472" v="3534"/>
          <ac:spMkLst>
            <pc:docMk/>
            <pc:sldMk cId="2202960418" sldId="2099"/>
            <ac:spMk id="4" creationId="{CF2E8162-158D-2843-B078-97CC8C583A88}"/>
          </ac:spMkLst>
        </pc:spChg>
      </pc:sldChg>
      <pc:sldChg chg="addSp modSp modAnim">
        <pc:chgData name="Sharon, Guni" userId="fad1fcbc-a203-42a6-b6e2-a56343780ca6" providerId="ADAL" clId="{98157451-500A-C84F-BD01-88342EDACA67}" dt="2021-11-09T17:55:31.899" v="7989"/>
        <pc:sldMkLst>
          <pc:docMk/>
          <pc:sldMk cId="3370693581" sldId="2100"/>
        </pc:sldMkLst>
        <pc:spChg chg="add mod">
          <ac:chgData name="Sharon, Guni" userId="fad1fcbc-a203-42a6-b6e2-a56343780ca6" providerId="ADAL" clId="{98157451-500A-C84F-BD01-88342EDACA67}" dt="2021-11-04T16:43:03.472" v="3534"/>
          <ac:spMkLst>
            <pc:docMk/>
            <pc:sldMk cId="3370693581" sldId="2100"/>
            <ac:spMk id="8" creationId="{E1392863-3D52-774C-ADEA-CEEE1E250541}"/>
          </ac:spMkLst>
        </pc:spChg>
      </pc:sldChg>
      <pc:sldChg chg="addSp modSp mod modAnim">
        <pc:chgData name="Sharon, Guni" userId="fad1fcbc-a203-42a6-b6e2-a56343780ca6" providerId="ADAL" clId="{98157451-500A-C84F-BD01-88342EDACA67}" dt="2021-11-11T17:07:24.706" v="8353" actId="1076"/>
        <pc:sldMkLst>
          <pc:docMk/>
          <pc:sldMk cId="1516280891" sldId="2101"/>
        </pc:sldMkLst>
        <pc:spChg chg="add mod">
          <ac:chgData name="Sharon, Guni" userId="fad1fcbc-a203-42a6-b6e2-a56343780ca6" providerId="ADAL" clId="{98157451-500A-C84F-BD01-88342EDACA67}" dt="2021-11-04T16:43:03.472" v="3534"/>
          <ac:spMkLst>
            <pc:docMk/>
            <pc:sldMk cId="1516280891" sldId="2101"/>
            <ac:spMk id="6" creationId="{C8DB4572-02E4-874A-9E09-244386EA45DA}"/>
          </ac:spMkLst>
        </pc:spChg>
        <pc:spChg chg="add mod">
          <ac:chgData name="Sharon, Guni" userId="fad1fcbc-a203-42a6-b6e2-a56343780ca6" providerId="ADAL" clId="{98157451-500A-C84F-BD01-88342EDACA67}" dt="2021-11-11T17:07:24.706" v="8353" actId="1076"/>
          <ac:spMkLst>
            <pc:docMk/>
            <pc:sldMk cId="1516280891" sldId="2101"/>
            <ac:spMk id="8" creationId="{26ABD43C-D588-3E4B-89CB-B11BEBD17B76}"/>
          </ac:spMkLst>
        </pc:spChg>
      </pc:sldChg>
      <pc:sldChg chg="del">
        <pc:chgData name="Sharon, Guni" userId="fad1fcbc-a203-42a6-b6e2-a56343780ca6" providerId="ADAL" clId="{98157451-500A-C84F-BD01-88342EDACA67}" dt="2021-11-03T15:53:53.387" v="1771" actId="2696"/>
        <pc:sldMkLst>
          <pc:docMk/>
          <pc:sldMk cId="574815405" sldId="2102"/>
        </pc:sldMkLst>
      </pc:sldChg>
      <pc:sldChg chg="addSp modSp del mod">
        <pc:chgData name="Sharon, Guni" userId="fad1fcbc-a203-42a6-b6e2-a56343780ca6" providerId="ADAL" clId="{98157451-500A-C84F-BD01-88342EDACA67}" dt="2021-11-05T17:12:42.311" v="6660" actId="2696"/>
        <pc:sldMkLst>
          <pc:docMk/>
          <pc:sldMk cId="2198568657" sldId="2103"/>
        </pc:sldMkLst>
        <pc:spChg chg="mod">
          <ac:chgData name="Sharon, Guni" userId="fad1fcbc-a203-42a6-b6e2-a56343780ca6" providerId="ADAL" clId="{98157451-500A-C84F-BD01-88342EDACA67}" dt="2021-11-04T20:45:19.875" v="6043"/>
          <ac:spMkLst>
            <pc:docMk/>
            <pc:sldMk cId="2198568657" sldId="2103"/>
            <ac:spMk id="3" creationId="{5EC8F079-CE56-1642-BCC1-05EA49EE3030}"/>
          </ac:spMkLst>
        </pc:spChg>
        <pc:spChg chg="add mod">
          <ac:chgData name="Sharon, Guni" userId="fad1fcbc-a203-42a6-b6e2-a56343780ca6" providerId="ADAL" clId="{98157451-500A-C84F-BD01-88342EDACA67}" dt="2021-11-04T16:43:03.472" v="3534"/>
          <ac:spMkLst>
            <pc:docMk/>
            <pc:sldMk cId="2198568657" sldId="2103"/>
            <ac:spMk id="4" creationId="{DC6EE1C2-701A-4147-9790-62D2C004ED58}"/>
          </ac:spMkLst>
        </pc:spChg>
      </pc:sldChg>
      <pc:sldChg chg="addSp modSp new mod">
        <pc:chgData name="Sharon, Guni" userId="fad1fcbc-a203-42a6-b6e2-a56343780ca6" providerId="ADAL" clId="{98157451-500A-C84F-BD01-88342EDACA67}" dt="2021-11-04T16:43:03.472" v="3534"/>
        <pc:sldMkLst>
          <pc:docMk/>
          <pc:sldMk cId="383477189" sldId="2104"/>
        </pc:sldMkLst>
        <pc:spChg chg="mod">
          <ac:chgData name="Sharon, Guni" userId="fad1fcbc-a203-42a6-b6e2-a56343780ca6" providerId="ADAL" clId="{98157451-500A-C84F-BD01-88342EDACA67}" dt="2021-11-03T15:08:02.641" v="36"/>
          <ac:spMkLst>
            <pc:docMk/>
            <pc:sldMk cId="383477189" sldId="2104"/>
            <ac:spMk id="2" creationId="{56D21958-A1C5-0949-B45C-6FEA89B0511C}"/>
          </ac:spMkLst>
        </pc:spChg>
        <pc:spChg chg="mod">
          <ac:chgData name="Sharon, Guni" userId="fad1fcbc-a203-42a6-b6e2-a56343780ca6" providerId="ADAL" clId="{98157451-500A-C84F-BD01-88342EDACA67}" dt="2021-11-03T16:42:17.822" v="2162" actId="20577"/>
          <ac:spMkLst>
            <pc:docMk/>
            <pc:sldMk cId="383477189" sldId="2104"/>
            <ac:spMk id="3" creationId="{D2F70BC1-E41C-114E-8EEC-6FA37D8DE428}"/>
          </ac:spMkLst>
        </pc:spChg>
        <pc:spChg chg="add mod">
          <ac:chgData name="Sharon, Guni" userId="fad1fcbc-a203-42a6-b6e2-a56343780ca6" providerId="ADAL" clId="{98157451-500A-C84F-BD01-88342EDACA67}" dt="2021-11-04T16:43:03.472" v="3534"/>
          <ac:spMkLst>
            <pc:docMk/>
            <pc:sldMk cId="383477189" sldId="2104"/>
            <ac:spMk id="4" creationId="{36C99908-2BD3-BA43-B5CD-38D79C6D8753}"/>
          </ac:spMkLst>
        </pc:spChg>
      </pc:sldChg>
      <pc:sldChg chg="addSp modSp new mod">
        <pc:chgData name="Sharon, Guni" userId="fad1fcbc-a203-42a6-b6e2-a56343780ca6" providerId="ADAL" clId="{98157451-500A-C84F-BD01-88342EDACA67}" dt="2021-11-04T16:43:03.472" v="3534"/>
        <pc:sldMkLst>
          <pc:docMk/>
          <pc:sldMk cId="1123599211" sldId="2105"/>
        </pc:sldMkLst>
        <pc:spChg chg="mod">
          <ac:chgData name="Sharon, Guni" userId="fad1fcbc-a203-42a6-b6e2-a56343780ca6" providerId="ADAL" clId="{98157451-500A-C84F-BD01-88342EDACA67}" dt="2021-11-03T15:16:59.052" v="342" actId="113"/>
          <ac:spMkLst>
            <pc:docMk/>
            <pc:sldMk cId="1123599211" sldId="2105"/>
            <ac:spMk id="2" creationId="{24DCF966-0B74-954E-ABF9-EEC6B40AA4D1}"/>
          </ac:spMkLst>
        </pc:spChg>
        <pc:spChg chg="mod">
          <ac:chgData name="Sharon, Guni" userId="fad1fcbc-a203-42a6-b6e2-a56343780ca6" providerId="ADAL" clId="{98157451-500A-C84F-BD01-88342EDACA67}" dt="2021-11-03T16:34:19.203" v="2088" actId="113"/>
          <ac:spMkLst>
            <pc:docMk/>
            <pc:sldMk cId="1123599211" sldId="2105"/>
            <ac:spMk id="3" creationId="{849AC419-4EA6-2749-A08B-BCB59150C940}"/>
          </ac:spMkLst>
        </pc:spChg>
        <pc:spChg chg="add mod">
          <ac:chgData name="Sharon, Guni" userId="fad1fcbc-a203-42a6-b6e2-a56343780ca6" providerId="ADAL" clId="{98157451-500A-C84F-BD01-88342EDACA67}" dt="2021-11-04T16:43:03.472" v="3534"/>
          <ac:spMkLst>
            <pc:docMk/>
            <pc:sldMk cId="1123599211" sldId="2105"/>
            <ac:spMk id="4" creationId="{55BDF382-6F1A-EE4E-B7DA-28509A77B0E9}"/>
          </ac:spMkLst>
        </pc:spChg>
      </pc:sldChg>
      <pc:sldChg chg="addSp modSp new mod">
        <pc:chgData name="Sharon, Guni" userId="fad1fcbc-a203-42a6-b6e2-a56343780ca6" providerId="ADAL" clId="{98157451-500A-C84F-BD01-88342EDACA67}" dt="2021-11-04T16:43:03.472" v="3534"/>
        <pc:sldMkLst>
          <pc:docMk/>
          <pc:sldMk cId="3491348931" sldId="2106"/>
        </pc:sldMkLst>
        <pc:spChg chg="mod">
          <ac:chgData name="Sharon, Guni" userId="fad1fcbc-a203-42a6-b6e2-a56343780ca6" providerId="ADAL" clId="{98157451-500A-C84F-BD01-88342EDACA67}" dt="2021-11-03T15:33:00.155" v="952" actId="20577"/>
          <ac:spMkLst>
            <pc:docMk/>
            <pc:sldMk cId="3491348931" sldId="2106"/>
            <ac:spMk id="2" creationId="{D2AA3C54-FEB6-5C41-BBB3-1F2BB94825FD}"/>
          </ac:spMkLst>
        </pc:spChg>
        <pc:spChg chg="mod">
          <ac:chgData name="Sharon, Guni" userId="fad1fcbc-a203-42a6-b6e2-a56343780ca6" providerId="ADAL" clId="{98157451-500A-C84F-BD01-88342EDACA67}" dt="2021-11-03T15:40:15.423" v="1293" actId="113"/>
          <ac:spMkLst>
            <pc:docMk/>
            <pc:sldMk cId="3491348931" sldId="2106"/>
            <ac:spMk id="3" creationId="{355E015E-F7B8-2548-8EE7-108F656D55B8}"/>
          </ac:spMkLst>
        </pc:spChg>
        <pc:spChg chg="add mod">
          <ac:chgData name="Sharon, Guni" userId="fad1fcbc-a203-42a6-b6e2-a56343780ca6" providerId="ADAL" clId="{98157451-500A-C84F-BD01-88342EDACA67}" dt="2021-11-04T16:43:03.472" v="3534"/>
          <ac:spMkLst>
            <pc:docMk/>
            <pc:sldMk cId="3491348931" sldId="2106"/>
            <ac:spMk id="4" creationId="{B9539DD5-AE1D-1148-AED0-4FBC3DE07C24}"/>
          </ac:spMkLst>
        </pc:spChg>
      </pc:sldChg>
      <pc:sldChg chg="addSp modSp new mod">
        <pc:chgData name="Sharon, Guni" userId="fad1fcbc-a203-42a6-b6e2-a56343780ca6" providerId="ADAL" clId="{98157451-500A-C84F-BD01-88342EDACA67}" dt="2021-11-09T18:09:02.346" v="8029" actId="20577"/>
        <pc:sldMkLst>
          <pc:docMk/>
          <pc:sldMk cId="2836013787" sldId="2107"/>
        </pc:sldMkLst>
        <pc:spChg chg="mod">
          <ac:chgData name="Sharon, Guni" userId="fad1fcbc-a203-42a6-b6e2-a56343780ca6" providerId="ADAL" clId="{98157451-500A-C84F-BD01-88342EDACA67}" dt="2021-11-03T15:41:00.631" v="1296"/>
          <ac:spMkLst>
            <pc:docMk/>
            <pc:sldMk cId="2836013787" sldId="2107"/>
            <ac:spMk id="2" creationId="{EE454BEE-715B-4541-AA7B-36678FD392BD}"/>
          </ac:spMkLst>
        </pc:spChg>
        <pc:spChg chg="mod">
          <ac:chgData name="Sharon, Guni" userId="fad1fcbc-a203-42a6-b6e2-a56343780ca6" providerId="ADAL" clId="{98157451-500A-C84F-BD01-88342EDACA67}" dt="2021-11-09T18:09:02.346" v="8029" actId="20577"/>
          <ac:spMkLst>
            <pc:docMk/>
            <pc:sldMk cId="2836013787" sldId="2107"/>
            <ac:spMk id="3" creationId="{0C3A5885-23A4-BA4A-8411-4D9C4E81C57D}"/>
          </ac:spMkLst>
        </pc:spChg>
        <pc:spChg chg="add mod">
          <ac:chgData name="Sharon, Guni" userId="fad1fcbc-a203-42a6-b6e2-a56343780ca6" providerId="ADAL" clId="{98157451-500A-C84F-BD01-88342EDACA67}" dt="2021-11-04T16:43:03.472" v="3534"/>
          <ac:spMkLst>
            <pc:docMk/>
            <pc:sldMk cId="2836013787" sldId="2107"/>
            <ac:spMk id="4" creationId="{7EAD79A9-4658-7B45-9CDB-8E1E63807E60}"/>
          </ac:spMkLst>
        </pc:spChg>
      </pc:sldChg>
      <pc:sldChg chg="addSp modSp new mod">
        <pc:chgData name="Sharon, Guni" userId="fad1fcbc-a203-42a6-b6e2-a56343780ca6" providerId="ADAL" clId="{98157451-500A-C84F-BD01-88342EDACA67}" dt="2021-11-11T17:11:24.865" v="8356" actId="20577"/>
        <pc:sldMkLst>
          <pc:docMk/>
          <pc:sldMk cId="2195895748" sldId="2108"/>
        </pc:sldMkLst>
        <pc:spChg chg="mod">
          <ac:chgData name="Sharon, Guni" userId="fad1fcbc-a203-42a6-b6e2-a56343780ca6" providerId="ADAL" clId="{98157451-500A-C84F-BD01-88342EDACA67}" dt="2021-11-03T15:45:44.020" v="1500"/>
          <ac:spMkLst>
            <pc:docMk/>
            <pc:sldMk cId="2195895748" sldId="2108"/>
            <ac:spMk id="2" creationId="{5A82B784-06E1-2D4F-A5D2-F261B2A6A2A5}"/>
          </ac:spMkLst>
        </pc:spChg>
        <pc:spChg chg="mod">
          <ac:chgData name="Sharon, Guni" userId="fad1fcbc-a203-42a6-b6e2-a56343780ca6" providerId="ADAL" clId="{98157451-500A-C84F-BD01-88342EDACA67}" dt="2021-11-11T17:11:24.865" v="8356" actId="20577"/>
          <ac:spMkLst>
            <pc:docMk/>
            <pc:sldMk cId="2195895748" sldId="2108"/>
            <ac:spMk id="3" creationId="{53C9070F-E1C2-A54F-B472-6BEC966AF0B5}"/>
          </ac:spMkLst>
        </pc:spChg>
        <pc:spChg chg="add mod">
          <ac:chgData name="Sharon, Guni" userId="fad1fcbc-a203-42a6-b6e2-a56343780ca6" providerId="ADAL" clId="{98157451-500A-C84F-BD01-88342EDACA67}" dt="2021-11-04T16:43:03.472" v="3534"/>
          <ac:spMkLst>
            <pc:docMk/>
            <pc:sldMk cId="2195895748" sldId="2108"/>
            <ac:spMk id="4" creationId="{DE3365CD-93ED-444A-9C94-453555CDF3A7}"/>
          </ac:spMkLst>
        </pc:spChg>
      </pc:sldChg>
      <pc:sldChg chg="addSp delSp modSp new mod modAnim">
        <pc:chgData name="Sharon, Guni" userId="fad1fcbc-a203-42a6-b6e2-a56343780ca6" providerId="ADAL" clId="{98157451-500A-C84F-BD01-88342EDACA67}" dt="2021-11-04T16:43:03.472" v="3534"/>
        <pc:sldMkLst>
          <pc:docMk/>
          <pc:sldMk cId="1290541042" sldId="2109"/>
        </pc:sldMkLst>
        <pc:spChg chg="mod">
          <ac:chgData name="Sharon, Guni" userId="fad1fcbc-a203-42a6-b6e2-a56343780ca6" providerId="ADAL" clId="{98157451-500A-C84F-BD01-88342EDACA67}" dt="2021-11-03T16:04:55.532" v="1854"/>
          <ac:spMkLst>
            <pc:docMk/>
            <pc:sldMk cId="1290541042" sldId="2109"/>
            <ac:spMk id="2" creationId="{FA07AAFA-C8A9-0B4C-BA60-8F9DCDA0C513}"/>
          </ac:spMkLst>
        </pc:spChg>
        <pc:spChg chg="del">
          <ac:chgData name="Sharon, Guni" userId="fad1fcbc-a203-42a6-b6e2-a56343780ca6" providerId="ADAL" clId="{98157451-500A-C84F-BD01-88342EDACA67}" dt="2021-11-03T16:11:42.526" v="1954" actId="478"/>
          <ac:spMkLst>
            <pc:docMk/>
            <pc:sldMk cId="1290541042" sldId="2109"/>
            <ac:spMk id="3" creationId="{47FCA9E0-537C-9F4B-94F3-CEAEAFBC0871}"/>
          </ac:spMkLst>
        </pc:spChg>
        <pc:spChg chg="add mod">
          <ac:chgData name="Sharon, Guni" userId="fad1fcbc-a203-42a6-b6e2-a56343780ca6" providerId="ADAL" clId="{98157451-500A-C84F-BD01-88342EDACA67}" dt="2021-11-04T16:43:03.472" v="3534"/>
          <ac:spMkLst>
            <pc:docMk/>
            <pc:sldMk cId="1290541042" sldId="2109"/>
            <ac:spMk id="3" creationId="{D78AE30A-720E-A847-B5B5-8DD44AC977C1}"/>
          </ac:spMkLst>
        </pc:spChg>
        <pc:spChg chg="add mod">
          <ac:chgData name="Sharon, Guni" userId="fad1fcbc-a203-42a6-b6e2-a56343780ca6" providerId="ADAL" clId="{98157451-500A-C84F-BD01-88342EDACA67}" dt="2021-11-03T16:06:07.258" v="1869" actId="207"/>
          <ac:spMkLst>
            <pc:docMk/>
            <pc:sldMk cId="1290541042" sldId="2109"/>
            <ac:spMk id="8" creationId="{BC26C6B6-F543-E147-9381-15C8700E3F6D}"/>
          </ac:spMkLst>
        </pc:spChg>
        <pc:spChg chg="add mod">
          <ac:chgData name="Sharon, Guni" userId="fad1fcbc-a203-42a6-b6e2-a56343780ca6" providerId="ADAL" clId="{98157451-500A-C84F-BD01-88342EDACA67}" dt="2021-11-03T16:06:17.832" v="1874" actId="1076"/>
          <ac:spMkLst>
            <pc:docMk/>
            <pc:sldMk cId="1290541042" sldId="2109"/>
            <ac:spMk id="9" creationId="{AA7A6B52-BB9D-D14E-931F-911AE884E48A}"/>
          </ac:spMkLst>
        </pc:spChg>
        <pc:spChg chg="add mod">
          <ac:chgData name="Sharon, Guni" userId="fad1fcbc-a203-42a6-b6e2-a56343780ca6" providerId="ADAL" clId="{98157451-500A-C84F-BD01-88342EDACA67}" dt="2021-11-03T16:06:15.560" v="1873" actId="1076"/>
          <ac:spMkLst>
            <pc:docMk/>
            <pc:sldMk cId="1290541042" sldId="2109"/>
            <ac:spMk id="10" creationId="{5BDCD216-E94D-6647-B0A4-3FBD572944F9}"/>
          </ac:spMkLst>
        </pc:spChg>
        <pc:spChg chg="add del mod">
          <ac:chgData name="Sharon, Guni" userId="fad1fcbc-a203-42a6-b6e2-a56343780ca6" providerId="ADAL" clId="{98157451-500A-C84F-BD01-88342EDACA67}" dt="2021-11-03T16:06:23.664" v="1877" actId="478"/>
          <ac:spMkLst>
            <pc:docMk/>
            <pc:sldMk cId="1290541042" sldId="2109"/>
            <ac:spMk id="11" creationId="{6DEE2910-8DD1-7342-82B0-D99501299979}"/>
          </ac:spMkLst>
        </pc:spChg>
        <pc:spChg chg="add mod">
          <ac:chgData name="Sharon, Guni" userId="fad1fcbc-a203-42a6-b6e2-a56343780ca6" providerId="ADAL" clId="{98157451-500A-C84F-BD01-88342EDACA67}" dt="2021-11-03T16:11:54.440" v="1956" actId="14100"/>
          <ac:spMkLst>
            <pc:docMk/>
            <pc:sldMk cId="1290541042" sldId="2109"/>
            <ac:spMk id="12" creationId="{F2692438-0A19-B24F-921B-4A79558879D9}"/>
          </ac:spMkLst>
        </pc:spChg>
        <pc:spChg chg="add mod">
          <ac:chgData name="Sharon, Guni" userId="fad1fcbc-a203-42a6-b6e2-a56343780ca6" providerId="ADAL" clId="{98157451-500A-C84F-BD01-88342EDACA67}" dt="2021-11-03T16:06:56.217" v="1892" actId="1076"/>
          <ac:spMkLst>
            <pc:docMk/>
            <pc:sldMk cId="1290541042" sldId="2109"/>
            <ac:spMk id="13" creationId="{D449DD7B-A1FB-EB49-B888-73570EC01BC7}"/>
          </ac:spMkLst>
        </pc:spChg>
        <pc:spChg chg="add mod">
          <ac:chgData name="Sharon, Guni" userId="fad1fcbc-a203-42a6-b6e2-a56343780ca6" providerId="ADAL" clId="{98157451-500A-C84F-BD01-88342EDACA67}" dt="2021-11-03T16:07:00.289" v="1894" actId="1076"/>
          <ac:spMkLst>
            <pc:docMk/>
            <pc:sldMk cId="1290541042" sldId="2109"/>
            <ac:spMk id="14" creationId="{1B9C3027-1628-7241-A6F6-15C8C602CFFE}"/>
          </ac:spMkLst>
        </pc:spChg>
        <pc:spChg chg="add del mod">
          <ac:chgData name="Sharon, Guni" userId="fad1fcbc-a203-42a6-b6e2-a56343780ca6" providerId="ADAL" clId="{98157451-500A-C84F-BD01-88342EDACA67}" dt="2021-11-03T16:08:13.426" v="1902" actId="478"/>
          <ac:spMkLst>
            <pc:docMk/>
            <pc:sldMk cId="1290541042" sldId="2109"/>
            <ac:spMk id="16" creationId="{4E3D68BF-4728-704C-8975-7A13F890BED1}"/>
          </ac:spMkLst>
        </pc:spChg>
        <pc:spChg chg="add mod">
          <ac:chgData name="Sharon, Guni" userId="fad1fcbc-a203-42a6-b6e2-a56343780ca6" providerId="ADAL" clId="{98157451-500A-C84F-BD01-88342EDACA67}" dt="2021-11-03T16:15:58.350" v="2003" actId="1036"/>
          <ac:spMkLst>
            <pc:docMk/>
            <pc:sldMk cId="1290541042" sldId="2109"/>
            <ac:spMk id="25" creationId="{412F3CFB-41C7-3C40-A510-3E2600A9AE1D}"/>
          </ac:spMkLst>
        </pc:spChg>
        <pc:spChg chg="add mod">
          <ac:chgData name="Sharon, Guni" userId="fad1fcbc-a203-42a6-b6e2-a56343780ca6" providerId="ADAL" clId="{98157451-500A-C84F-BD01-88342EDACA67}" dt="2021-11-03T16:15:58.350" v="2003" actId="1036"/>
          <ac:spMkLst>
            <pc:docMk/>
            <pc:sldMk cId="1290541042" sldId="2109"/>
            <ac:spMk id="26" creationId="{0A3DD358-7F76-674D-AA2C-41168124D9B2}"/>
          </ac:spMkLst>
        </pc:spChg>
        <pc:spChg chg="add mod">
          <ac:chgData name="Sharon, Guni" userId="fad1fcbc-a203-42a6-b6e2-a56343780ca6" providerId="ADAL" clId="{98157451-500A-C84F-BD01-88342EDACA67}" dt="2021-11-03T16:15:58.350" v="2003" actId="1036"/>
          <ac:spMkLst>
            <pc:docMk/>
            <pc:sldMk cId="1290541042" sldId="2109"/>
            <ac:spMk id="29" creationId="{80D50837-3E9C-3C42-942C-83CECB7DFF63}"/>
          </ac:spMkLst>
        </pc:spChg>
        <pc:spChg chg="add mod">
          <ac:chgData name="Sharon, Guni" userId="fad1fcbc-a203-42a6-b6e2-a56343780ca6" providerId="ADAL" clId="{98157451-500A-C84F-BD01-88342EDACA67}" dt="2021-11-03T16:15:58.350" v="2003" actId="1036"/>
          <ac:spMkLst>
            <pc:docMk/>
            <pc:sldMk cId="1290541042" sldId="2109"/>
            <ac:spMk id="30" creationId="{CF4DD933-F995-3842-BFA4-C2F4287F8EDE}"/>
          </ac:spMkLst>
        </pc:spChg>
        <pc:spChg chg="add mod">
          <ac:chgData name="Sharon, Guni" userId="fad1fcbc-a203-42a6-b6e2-a56343780ca6" providerId="ADAL" clId="{98157451-500A-C84F-BD01-88342EDACA67}" dt="2021-11-03T16:15:58.350" v="2003" actId="1036"/>
          <ac:spMkLst>
            <pc:docMk/>
            <pc:sldMk cId="1290541042" sldId="2109"/>
            <ac:spMk id="31" creationId="{C4B0074D-1E83-4748-B059-843F41AF2432}"/>
          </ac:spMkLst>
        </pc:spChg>
        <pc:spChg chg="add mod">
          <ac:chgData name="Sharon, Guni" userId="fad1fcbc-a203-42a6-b6e2-a56343780ca6" providerId="ADAL" clId="{98157451-500A-C84F-BD01-88342EDACA67}" dt="2021-11-03T16:15:58.350" v="2003" actId="1036"/>
          <ac:spMkLst>
            <pc:docMk/>
            <pc:sldMk cId="1290541042" sldId="2109"/>
            <ac:spMk id="32" creationId="{C2132567-231D-294C-9C9C-6A55FFA619A4}"/>
          </ac:spMkLst>
        </pc:spChg>
        <pc:grpChg chg="add mod">
          <ac:chgData name="Sharon, Guni" userId="fad1fcbc-a203-42a6-b6e2-a56343780ca6" providerId="ADAL" clId="{98157451-500A-C84F-BD01-88342EDACA67}" dt="2021-11-03T16:15:58.350" v="2003" actId="1036"/>
          <ac:grpSpMkLst>
            <pc:docMk/>
            <pc:sldMk cId="1290541042" sldId="2109"/>
            <ac:grpSpMk id="15" creationId="{AACA9C69-02F3-D745-A0B8-CFA754808222}"/>
          </ac:grpSpMkLst>
        </pc:grpChg>
        <pc:cxnChg chg="add mod">
          <ac:chgData name="Sharon, Guni" userId="fad1fcbc-a203-42a6-b6e2-a56343780ca6" providerId="ADAL" clId="{98157451-500A-C84F-BD01-88342EDACA67}" dt="2021-11-03T16:05:15.671" v="1857" actId="13822"/>
          <ac:cxnSpMkLst>
            <pc:docMk/>
            <pc:sldMk cId="1290541042" sldId="2109"/>
            <ac:cxnSpMk id="5" creationId="{BDCADB9C-4885-9542-9E19-B4989E9B4199}"/>
          </ac:cxnSpMkLst>
        </pc:cxnChg>
        <pc:cxnChg chg="add mod">
          <ac:chgData name="Sharon, Guni" userId="fad1fcbc-a203-42a6-b6e2-a56343780ca6" providerId="ADAL" clId="{98157451-500A-C84F-BD01-88342EDACA67}" dt="2021-11-03T16:05:23.121" v="1860" actId="1076"/>
          <ac:cxnSpMkLst>
            <pc:docMk/>
            <pc:sldMk cId="1290541042" sldId="2109"/>
            <ac:cxnSpMk id="6" creationId="{40792A18-E8CF-4D42-9EDB-937ADAD5E432}"/>
          </ac:cxnSpMkLst>
        </pc:cxnChg>
        <pc:cxnChg chg="add mod">
          <ac:chgData name="Sharon, Guni" userId="fad1fcbc-a203-42a6-b6e2-a56343780ca6" providerId="ADAL" clId="{98157451-500A-C84F-BD01-88342EDACA67}" dt="2021-11-03T16:15:58.350" v="2003" actId="1036"/>
          <ac:cxnSpMkLst>
            <pc:docMk/>
            <pc:sldMk cId="1290541042" sldId="2109"/>
            <ac:cxnSpMk id="18" creationId="{8F1D83EB-9E9D-8747-987A-CA7B715CCBF8}"/>
          </ac:cxnSpMkLst>
        </pc:cxnChg>
        <pc:cxnChg chg="add del mod">
          <ac:chgData name="Sharon, Guni" userId="fad1fcbc-a203-42a6-b6e2-a56343780ca6" providerId="ADAL" clId="{98157451-500A-C84F-BD01-88342EDACA67}" dt="2021-11-03T16:08:51.164" v="1917" actId="478"/>
          <ac:cxnSpMkLst>
            <pc:docMk/>
            <pc:sldMk cId="1290541042" sldId="2109"/>
            <ac:cxnSpMk id="21" creationId="{1C9D6CC5-9276-0645-A7FF-66D9FD0F7E31}"/>
          </ac:cxnSpMkLst>
        </pc:cxnChg>
        <pc:cxnChg chg="add mod">
          <ac:chgData name="Sharon, Guni" userId="fad1fcbc-a203-42a6-b6e2-a56343780ca6" providerId="ADAL" clId="{98157451-500A-C84F-BD01-88342EDACA67}" dt="2021-11-03T16:15:58.350" v="2003" actId="1036"/>
          <ac:cxnSpMkLst>
            <pc:docMk/>
            <pc:sldMk cId="1290541042" sldId="2109"/>
            <ac:cxnSpMk id="22" creationId="{5CBB2D3A-6DD8-F14F-B0AD-931060A6AD40}"/>
          </ac:cxnSpMkLst>
        </pc:cxnChg>
      </pc:sldChg>
      <pc:sldChg chg="addSp modSp new mod">
        <pc:chgData name="Sharon, Guni" userId="fad1fcbc-a203-42a6-b6e2-a56343780ca6" providerId="ADAL" clId="{98157451-500A-C84F-BD01-88342EDACA67}" dt="2021-11-09T18:01:51.425" v="8005" actId="20577"/>
        <pc:sldMkLst>
          <pc:docMk/>
          <pc:sldMk cId="1542038300" sldId="2110"/>
        </pc:sldMkLst>
        <pc:spChg chg="add mod">
          <ac:chgData name="Sharon, Guni" userId="fad1fcbc-a203-42a6-b6e2-a56343780ca6" providerId="ADAL" clId="{98157451-500A-C84F-BD01-88342EDACA67}" dt="2021-11-04T16:43:03.472" v="3534"/>
          <ac:spMkLst>
            <pc:docMk/>
            <pc:sldMk cId="1542038300" sldId="2110"/>
            <ac:spMk id="4" creationId="{3AA77103-1E34-BC4E-98BB-E4570DF09020}"/>
          </ac:spMkLst>
        </pc:spChg>
        <pc:spChg chg="add mod">
          <ac:chgData name="Sharon, Guni" userId="fad1fcbc-a203-42a6-b6e2-a56343780ca6" providerId="ADAL" clId="{98157451-500A-C84F-BD01-88342EDACA67}" dt="2021-11-09T18:01:45.766" v="8002" actId="1076"/>
          <ac:spMkLst>
            <pc:docMk/>
            <pc:sldMk cId="1542038300" sldId="2110"/>
            <ac:spMk id="5" creationId="{D31BD425-35DB-DD4A-972E-CF9820C0E45F}"/>
          </ac:spMkLst>
        </pc:spChg>
        <pc:spChg chg="add mod">
          <ac:chgData name="Sharon, Guni" userId="fad1fcbc-a203-42a6-b6e2-a56343780ca6" providerId="ADAL" clId="{98157451-500A-C84F-BD01-88342EDACA67}" dt="2021-11-09T18:01:51.425" v="8005" actId="20577"/>
          <ac:spMkLst>
            <pc:docMk/>
            <pc:sldMk cId="1542038300" sldId="2110"/>
            <ac:spMk id="7" creationId="{291E3DDC-12C0-3B49-8F8D-A337ED100501}"/>
          </ac:spMkLst>
        </pc:spChg>
        <pc:picChg chg="add">
          <ac:chgData name="Sharon, Guni" userId="fad1fcbc-a203-42a6-b6e2-a56343780ca6" providerId="ADAL" clId="{98157451-500A-C84F-BD01-88342EDACA67}" dt="2021-11-03T16:28:56.904" v="2024"/>
          <ac:picMkLst>
            <pc:docMk/>
            <pc:sldMk cId="1542038300" sldId="2110"/>
            <ac:picMk id="4098" creationId="{76E0E526-2EB1-DF4F-ACFD-D9B52A716935}"/>
          </ac:picMkLst>
        </pc:picChg>
      </pc:sldChg>
      <pc:sldChg chg="addSp modSp new mod ord">
        <pc:chgData name="Sharon, Guni" userId="fad1fcbc-a203-42a6-b6e2-a56343780ca6" providerId="ADAL" clId="{98157451-500A-C84F-BD01-88342EDACA67}" dt="2021-11-09T18:18:33.279" v="8236" actId="20577"/>
        <pc:sldMkLst>
          <pc:docMk/>
          <pc:sldMk cId="2047374619" sldId="2111"/>
        </pc:sldMkLst>
        <pc:spChg chg="add mod">
          <ac:chgData name="Sharon, Guni" userId="fad1fcbc-a203-42a6-b6e2-a56343780ca6" providerId="ADAL" clId="{98157451-500A-C84F-BD01-88342EDACA67}" dt="2021-11-04T16:43:03.472" v="3534"/>
          <ac:spMkLst>
            <pc:docMk/>
            <pc:sldMk cId="2047374619" sldId="2111"/>
            <ac:spMk id="4" creationId="{D3325ED2-6400-FF44-BE51-F1A132667EB2}"/>
          </ac:spMkLst>
        </pc:spChg>
        <pc:spChg chg="add mod">
          <ac:chgData name="Sharon, Guni" userId="fad1fcbc-a203-42a6-b6e2-a56343780ca6" providerId="ADAL" clId="{98157451-500A-C84F-BD01-88342EDACA67}" dt="2021-11-09T18:18:33.279" v="8236" actId="20577"/>
          <ac:spMkLst>
            <pc:docMk/>
            <pc:sldMk cId="2047374619" sldId="2111"/>
            <ac:spMk id="5" creationId="{F5DC260D-BAA6-5240-AF1E-93871003468D}"/>
          </ac:spMkLst>
        </pc:spChg>
        <pc:picChg chg="add mod">
          <ac:chgData name="Sharon, Guni" userId="fad1fcbc-a203-42a6-b6e2-a56343780ca6" providerId="ADAL" clId="{98157451-500A-C84F-BD01-88342EDACA67}" dt="2021-11-09T18:11:19.792" v="8045" actId="1076"/>
          <ac:picMkLst>
            <pc:docMk/>
            <pc:sldMk cId="2047374619" sldId="2111"/>
            <ac:picMk id="5122" creationId="{B8389C2C-E828-1345-8B42-6D98238F3F5C}"/>
          </ac:picMkLst>
        </pc:picChg>
      </pc:sldChg>
      <pc:sldChg chg="addSp modSp new mod modAnim">
        <pc:chgData name="Sharon, Guni" userId="fad1fcbc-a203-42a6-b6e2-a56343780ca6" providerId="ADAL" clId="{98157451-500A-C84F-BD01-88342EDACA67}" dt="2021-11-11T17:12:59.900" v="8357"/>
        <pc:sldMkLst>
          <pc:docMk/>
          <pc:sldMk cId="4234493820" sldId="2112"/>
        </pc:sldMkLst>
        <pc:spChg chg="mod">
          <ac:chgData name="Sharon, Guni" userId="fad1fcbc-a203-42a6-b6e2-a56343780ca6" providerId="ADAL" clId="{98157451-500A-C84F-BD01-88342EDACA67}" dt="2021-11-03T16:40:47.809" v="2106" actId="20577"/>
          <ac:spMkLst>
            <pc:docMk/>
            <pc:sldMk cId="4234493820" sldId="2112"/>
            <ac:spMk id="2" creationId="{DD074278-0068-8D4C-A767-084268FFC2D9}"/>
          </ac:spMkLst>
        </pc:spChg>
        <pc:spChg chg="mod">
          <ac:chgData name="Sharon, Guni" userId="fad1fcbc-a203-42a6-b6e2-a56343780ca6" providerId="ADAL" clId="{98157451-500A-C84F-BD01-88342EDACA67}" dt="2021-11-10T22:55:56.532" v="8260" actId="20577"/>
          <ac:spMkLst>
            <pc:docMk/>
            <pc:sldMk cId="4234493820" sldId="2112"/>
            <ac:spMk id="3" creationId="{14D90CCE-4C89-B04B-876F-3ACFE9E185BD}"/>
          </ac:spMkLst>
        </pc:spChg>
        <pc:spChg chg="add mod">
          <ac:chgData name="Sharon, Guni" userId="fad1fcbc-a203-42a6-b6e2-a56343780ca6" providerId="ADAL" clId="{98157451-500A-C84F-BD01-88342EDACA67}" dt="2021-11-04T16:43:03.472" v="3534"/>
          <ac:spMkLst>
            <pc:docMk/>
            <pc:sldMk cId="4234493820" sldId="2112"/>
            <ac:spMk id="4" creationId="{A6F3B837-8AF1-4B4F-B036-C15F6E721669}"/>
          </ac:spMkLst>
        </pc:spChg>
      </pc:sldChg>
      <pc:sldChg chg="addSp modSp new del mod">
        <pc:chgData name="Sharon, Guni" userId="fad1fcbc-a203-42a6-b6e2-a56343780ca6" providerId="ADAL" clId="{98157451-500A-C84F-BD01-88342EDACA67}" dt="2021-11-05T17:12:42.311" v="6660" actId="2696"/>
        <pc:sldMkLst>
          <pc:docMk/>
          <pc:sldMk cId="3539500439" sldId="2113"/>
        </pc:sldMkLst>
        <pc:spChg chg="mod">
          <ac:chgData name="Sharon, Guni" userId="fad1fcbc-a203-42a6-b6e2-a56343780ca6" providerId="ADAL" clId="{98157451-500A-C84F-BD01-88342EDACA67}" dt="2021-11-03T16:47:53.838" v="2416" actId="313"/>
          <ac:spMkLst>
            <pc:docMk/>
            <pc:sldMk cId="3539500439" sldId="2113"/>
            <ac:spMk id="2" creationId="{197D2DCD-0130-8343-8C91-57A0FE1D3FAF}"/>
          </ac:spMkLst>
        </pc:spChg>
        <pc:spChg chg="mod">
          <ac:chgData name="Sharon, Guni" userId="fad1fcbc-a203-42a6-b6e2-a56343780ca6" providerId="ADAL" clId="{98157451-500A-C84F-BD01-88342EDACA67}" dt="2021-11-03T19:49:01.344" v="2777" actId="20577"/>
          <ac:spMkLst>
            <pc:docMk/>
            <pc:sldMk cId="3539500439" sldId="2113"/>
            <ac:spMk id="3" creationId="{75405D07-4CEA-4E4E-9954-DDB5200F18EA}"/>
          </ac:spMkLst>
        </pc:spChg>
        <pc:spChg chg="add mod">
          <ac:chgData name="Sharon, Guni" userId="fad1fcbc-a203-42a6-b6e2-a56343780ca6" providerId="ADAL" clId="{98157451-500A-C84F-BD01-88342EDACA67}" dt="2021-11-04T16:43:03.472" v="3534"/>
          <ac:spMkLst>
            <pc:docMk/>
            <pc:sldMk cId="3539500439" sldId="2113"/>
            <ac:spMk id="4" creationId="{64FD979D-AE96-7049-AC42-C999981F027A}"/>
          </ac:spMkLst>
        </pc:spChg>
      </pc:sldChg>
      <pc:sldChg chg="addSp modSp new del mod">
        <pc:chgData name="Sharon, Guni" userId="fad1fcbc-a203-42a6-b6e2-a56343780ca6" providerId="ADAL" clId="{98157451-500A-C84F-BD01-88342EDACA67}" dt="2021-11-05T17:12:42.311" v="6660" actId="2696"/>
        <pc:sldMkLst>
          <pc:docMk/>
          <pc:sldMk cId="2531104786" sldId="2114"/>
        </pc:sldMkLst>
        <pc:spChg chg="mod">
          <ac:chgData name="Sharon, Guni" userId="fad1fcbc-a203-42a6-b6e2-a56343780ca6" providerId="ADAL" clId="{98157451-500A-C84F-BD01-88342EDACA67}" dt="2021-11-03T19:58:49.347" v="2785" actId="20577"/>
          <ac:spMkLst>
            <pc:docMk/>
            <pc:sldMk cId="2531104786" sldId="2114"/>
            <ac:spMk id="2" creationId="{3EB9DA2C-E61D-EC4C-B2A1-A86DC2F269C2}"/>
          </ac:spMkLst>
        </pc:spChg>
        <pc:spChg chg="mod">
          <ac:chgData name="Sharon, Guni" userId="fad1fcbc-a203-42a6-b6e2-a56343780ca6" providerId="ADAL" clId="{98157451-500A-C84F-BD01-88342EDACA67}" dt="2021-11-04T17:11:57.275" v="4074"/>
          <ac:spMkLst>
            <pc:docMk/>
            <pc:sldMk cId="2531104786" sldId="2114"/>
            <ac:spMk id="3" creationId="{838A118C-9940-CC46-94DE-6F2EE75B8F59}"/>
          </ac:spMkLst>
        </pc:spChg>
        <pc:spChg chg="add mod">
          <ac:chgData name="Sharon, Guni" userId="fad1fcbc-a203-42a6-b6e2-a56343780ca6" providerId="ADAL" clId="{98157451-500A-C84F-BD01-88342EDACA67}" dt="2021-11-04T16:43:03.472" v="3534"/>
          <ac:spMkLst>
            <pc:docMk/>
            <pc:sldMk cId="2531104786" sldId="2114"/>
            <ac:spMk id="4" creationId="{BA3D699E-5352-6D4A-A82A-5110237047EC}"/>
          </ac:spMkLst>
        </pc:spChg>
      </pc:sldChg>
      <pc:sldChg chg="addSp delSp modSp new del mod">
        <pc:chgData name="Sharon, Guni" userId="fad1fcbc-a203-42a6-b6e2-a56343780ca6" providerId="ADAL" clId="{98157451-500A-C84F-BD01-88342EDACA67}" dt="2021-11-05T17:12:42.311" v="6660" actId="2696"/>
        <pc:sldMkLst>
          <pc:docMk/>
          <pc:sldMk cId="4081627786" sldId="2115"/>
        </pc:sldMkLst>
        <pc:spChg chg="mod">
          <ac:chgData name="Sharon, Guni" userId="fad1fcbc-a203-42a6-b6e2-a56343780ca6" providerId="ADAL" clId="{98157451-500A-C84F-BD01-88342EDACA67}" dt="2021-11-04T16:58:53.203" v="3790"/>
          <ac:spMkLst>
            <pc:docMk/>
            <pc:sldMk cId="4081627786" sldId="2115"/>
            <ac:spMk id="2" creationId="{6CA8F796-44B1-D746-B1F8-C8776DCA2E93}"/>
          </ac:spMkLst>
        </pc:spChg>
        <pc:spChg chg="mod">
          <ac:chgData name="Sharon, Guni" userId="fad1fcbc-a203-42a6-b6e2-a56343780ca6" providerId="ADAL" clId="{98157451-500A-C84F-BD01-88342EDACA67}" dt="2021-11-04T17:12:12.724" v="4079"/>
          <ac:spMkLst>
            <pc:docMk/>
            <pc:sldMk cId="4081627786" sldId="2115"/>
            <ac:spMk id="3" creationId="{C465C7CC-1078-184F-84FA-EB794C38784A}"/>
          </ac:spMkLst>
        </pc:spChg>
        <pc:spChg chg="add mod">
          <ac:chgData name="Sharon, Guni" userId="fad1fcbc-a203-42a6-b6e2-a56343780ca6" providerId="ADAL" clId="{98157451-500A-C84F-BD01-88342EDACA67}" dt="2021-11-03T21:55:44.714" v="3202" actId="1076"/>
          <ac:spMkLst>
            <pc:docMk/>
            <pc:sldMk cId="4081627786" sldId="2115"/>
            <ac:spMk id="4" creationId="{433BF585-1B07-EC40-A740-DD8616846099}"/>
          </ac:spMkLst>
        </pc:spChg>
        <pc:spChg chg="add mod">
          <ac:chgData name="Sharon, Guni" userId="fad1fcbc-a203-42a6-b6e2-a56343780ca6" providerId="ADAL" clId="{98157451-500A-C84F-BD01-88342EDACA67}" dt="2021-11-03T21:55:39.017" v="3200" actId="1076"/>
          <ac:spMkLst>
            <pc:docMk/>
            <pc:sldMk cId="4081627786" sldId="2115"/>
            <ac:spMk id="5" creationId="{6227CB08-76DF-B244-A96F-10BB57C07E22}"/>
          </ac:spMkLst>
        </pc:spChg>
        <pc:spChg chg="add del mod">
          <ac:chgData name="Sharon, Guni" userId="fad1fcbc-a203-42a6-b6e2-a56343780ca6" providerId="ADAL" clId="{98157451-500A-C84F-BD01-88342EDACA67}" dt="2021-11-04T17:12:20.636" v="4080" actId="478"/>
          <ac:spMkLst>
            <pc:docMk/>
            <pc:sldMk cId="4081627786" sldId="2115"/>
            <ac:spMk id="6" creationId="{0B2B9EF1-2E4B-0844-A70B-7A17A3A66D5A}"/>
          </ac:spMkLst>
        </pc:spChg>
        <pc:spChg chg="add del">
          <ac:chgData name="Sharon, Guni" userId="fad1fcbc-a203-42a6-b6e2-a56343780ca6" providerId="ADAL" clId="{98157451-500A-C84F-BD01-88342EDACA67}" dt="2021-11-03T21:54:56.352" v="3188" actId="478"/>
          <ac:spMkLst>
            <pc:docMk/>
            <pc:sldMk cId="4081627786" sldId="2115"/>
            <ac:spMk id="7" creationId="{6E41DABB-6536-9342-B16B-F973809B13FA}"/>
          </ac:spMkLst>
        </pc:spChg>
        <pc:spChg chg="add mod">
          <ac:chgData name="Sharon, Guni" userId="fad1fcbc-a203-42a6-b6e2-a56343780ca6" providerId="ADAL" clId="{98157451-500A-C84F-BD01-88342EDACA67}" dt="2021-11-04T16:43:03.472" v="3534"/>
          <ac:spMkLst>
            <pc:docMk/>
            <pc:sldMk cId="4081627786" sldId="2115"/>
            <ac:spMk id="7" creationId="{BD1A0377-54FF-5F42-A4EB-315556D9ACEC}"/>
          </ac:spMkLst>
        </pc:spChg>
        <pc:spChg chg="add mod">
          <ac:chgData name="Sharon, Guni" userId="fad1fcbc-a203-42a6-b6e2-a56343780ca6" providerId="ADAL" clId="{98157451-500A-C84F-BD01-88342EDACA67}" dt="2021-11-03T21:55:16.356" v="3193" actId="13822"/>
          <ac:spMkLst>
            <pc:docMk/>
            <pc:sldMk cId="4081627786" sldId="2115"/>
            <ac:spMk id="8" creationId="{A6060CC5-BF9E-6C44-9728-3B6ED7E90EC2}"/>
          </ac:spMkLst>
        </pc:spChg>
        <pc:spChg chg="add del mod">
          <ac:chgData name="Sharon, Guni" userId="fad1fcbc-a203-42a6-b6e2-a56343780ca6" providerId="ADAL" clId="{98157451-500A-C84F-BD01-88342EDACA67}" dt="2021-11-04T17:12:21.101" v="4081" actId="478"/>
          <ac:spMkLst>
            <pc:docMk/>
            <pc:sldMk cId="4081627786" sldId="2115"/>
            <ac:spMk id="9" creationId="{876A32CF-1378-1F42-91AA-CD11C6EFBECF}"/>
          </ac:spMkLst>
        </pc:spChg>
        <pc:spChg chg="add mod">
          <ac:chgData name="Sharon, Guni" userId="fad1fcbc-a203-42a6-b6e2-a56343780ca6" providerId="ADAL" clId="{98157451-500A-C84F-BD01-88342EDACA67}" dt="2021-11-03T21:55:36.738" v="3199" actId="14100"/>
          <ac:spMkLst>
            <pc:docMk/>
            <pc:sldMk cId="4081627786" sldId="2115"/>
            <ac:spMk id="10" creationId="{62368521-BA26-5B4C-8137-F027121DC71B}"/>
          </ac:spMkLst>
        </pc:spChg>
      </pc:sldChg>
      <pc:sldChg chg="modSp add mod">
        <pc:chgData name="Sharon, Guni" userId="fad1fcbc-a203-42a6-b6e2-a56343780ca6" providerId="ADAL" clId="{98157451-500A-C84F-BD01-88342EDACA67}" dt="2021-11-04T16:13:01.284" v="3343" actId="20577"/>
        <pc:sldMkLst>
          <pc:docMk/>
          <pc:sldMk cId="1185392346" sldId="2116"/>
        </pc:sldMkLst>
        <pc:spChg chg="mod">
          <ac:chgData name="Sharon, Guni" userId="fad1fcbc-a203-42a6-b6e2-a56343780ca6" providerId="ADAL" clId="{98157451-500A-C84F-BD01-88342EDACA67}" dt="2021-11-04T16:13:01.284" v="3343" actId="20577"/>
          <ac:spMkLst>
            <pc:docMk/>
            <pc:sldMk cId="1185392346" sldId="2116"/>
            <ac:spMk id="3" creationId="{DD652E4A-78E5-4044-82E4-8D3400510058}"/>
          </ac:spMkLst>
        </pc:spChg>
      </pc:sldChg>
      <pc:sldChg chg="modSp add mod">
        <pc:chgData name="Sharon, Guni" userId="fad1fcbc-a203-42a6-b6e2-a56343780ca6" providerId="ADAL" clId="{98157451-500A-C84F-BD01-88342EDACA67}" dt="2021-11-11T17:14:21.028" v="8369" actId="20577"/>
        <pc:sldMkLst>
          <pc:docMk/>
          <pc:sldMk cId="2107269871" sldId="2117"/>
        </pc:sldMkLst>
        <pc:spChg chg="mod">
          <ac:chgData name="Sharon, Guni" userId="fad1fcbc-a203-42a6-b6e2-a56343780ca6" providerId="ADAL" clId="{98157451-500A-C84F-BD01-88342EDACA67}" dt="2021-11-11T17:14:21.028" v="8369" actId="20577"/>
          <ac:spMkLst>
            <pc:docMk/>
            <pc:sldMk cId="2107269871" sldId="2117"/>
            <ac:spMk id="3" creationId="{04D32D77-2D21-BC4C-9641-6763E391925D}"/>
          </ac:spMkLst>
        </pc:spChg>
      </pc:sldChg>
      <pc:sldChg chg="modSp new del mod">
        <pc:chgData name="Sharon, Guni" userId="fad1fcbc-a203-42a6-b6e2-a56343780ca6" providerId="ADAL" clId="{98157451-500A-C84F-BD01-88342EDACA67}" dt="2021-11-05T17:12:42.311" v="6660" actId="2696"/>
        <pc:sldMkLst>
          <pc:docMk/>
          <pc:sldMk cId="2414799738" sldId="2117"/>
        </pc:sldMkLst>
        <pc:spChg chg="mod">
          <ac:chgData name="Sharon, Guni" userId="fad1fcbc-a203-42a6-b6e2-a56343780ca6" providerId="ADAL" clId="{98157451-500A-C84F-BD01-88342EDACA67}" dt="2021-11-04T19:14:08.869" v="5419" actId="20577"/>
          <ac:spMkLst>
            <pc:docMk/>
            <pc:sldMk cId="2414799738" sldId="2117"/>
            <ac:spMk id="2" creationId="{DA1D793B-B68F-4140-90B7-92FBE7C79351}"/>
          </ac:spMkLst>
        </pc:spChg>
        <pc:spChg chg="mod">
          <ac:chgData name="Sharon, Guni" userId="fad1fcbc-a203-42a6-b6e2-a56343780ca6" providerId="ADAL" clId="{98157451-500A-C84F-BD01-88342EDACA67}" dt="2021-11-04T19:14:52.037" v="5424" actId="14"/>
          <ac:spMkLst>
            <pc:docMk/>
            <pc:sldMk cId="2414799738" sldId="2117"/>
            <ac:spMk id="3" creationId="{CC7D03B4-BCA7-1348-91B3-FBE27F7A8962}"/>
          </ac:spMkLst>
        </pc:spChg>
      </pc:sldChg>
      <pc:sldChg chg="modSp add mod modAnim">
        <pc:chgData name="Sharon, Guni" userId="fad1fcbc-a203-42a6-b6e2-a56343780ca6" providerId="ADAL" clId="{98157451-500A-C84F-BD01-88342EDACA67}" dt="2021-11-09T17:36:09.554" v="7610"/>
        <pc:sldMkLst>
          <pc:docMk/>
          <pc:sldMk cId="1312121542" sldId="2118"/>
        </pc:sldMkLst>
        <pc:spChg chg="mod">
          <ac:chgData name="Sharon, Guni" userId="fad1fcbc-a203-42a6-b6e2-a56343780ca6" providerId="ADAL" clId="{98157451-500A-C84F-BD01-88342EDACA67}" dt="2021-11-09T17:35:28.209" v="7605" actId="14100"/>
          <ac:spMkLst>
            <pc:docMk/>
            <pc:sldMk cId="1312121542" sldId="2118"/>
            <ac:spMk id="1115139" creationId="{00000000-0000-0000-0000-000000000000}"/>
          </ac:spMkLst>
        </pc:spChg>
        <pc:picChg chg="mod">
          <ac:chgData name="Sharon, Guni" userId="fad1fcbc-a203-42a6-b6e2-a56343780ca6" providerId="ADAL" clId="{98157451-500A-C84F-BD01-88342EDACA67}" dt="2021-11-09T17:35:30.985" v="7606" actId="14100"/>
          <ac:picMkLst>
            <pc:docMk/>
            <pc:sldMk cId="1312121542" sldId="2118"/>
            <ac:picMk id="2" creationId="{00000000-0000-0000-0000-000000000000}"/>
          </ac:picMkLst>
        </pc:picChg>
        <pc:picChg chg="mod">
          <ac:chgData name="Sharon, Guni" userId="fad1fcbc-a203-42a6-b6e2-a56343780ca6" providerId="ADAL" clId="{98157451-500A-C84F-BD01-88342EDACA67}" dt="2021-11-09T17:24:40.982" v="7477" actId="1076"/>
          <ac:picMkLst>
            <pc:docMk/>
            <pc:sldMk cId="1312121542" sldId="2118"/>
            <ac:picMk id="1115140" creationId="{00000000-0000-0000-0000-000000000000}"/>
          </ac:picMkLst>
        </pc:picChg>
      </pc:sldChg>
      <pc:sldChg chg="modSp new del mod">
        <pc:chgData name="Sharon, Guni" userId="fad1fcbc-a203-42a6-b6e2-a56343780ca6" providerId="ADAL" clId="{98157451-500A-C84F-BD01-88342EDACA67}" dt="2021-11-05T17:12:42.311" v="6660" actId="2696"/>
        <pc:sldMkLst>
          <pc:docMk/>
          <pc:sldMk cId="2491649400" sldId="2118"/>
        </pc:sldMkLst>
        <pc:spChg chg="mod">
          <ac:chgData name="Sharon, Guni" userId="fad1fcbc-a203-42a6-b6e2-a56343780ca6" providerId="ADAL" clId="{98157451-500A-C84F-BD01-88342EDACA67}" dt="2021-11-04T19:15:11.033" v="5429" actId="20577"/>
          <ac:spMkLst>
            <pc:docMk/>
            <pc:sldMk cId="2491649400" sldId="2118"/>
            <ac:spMk id="2" creationId="{60D54822-C5B9-0745-9890-8342E16F0199}"/>
          </ac:spMkLst>
        </pc:spChg>
        <pc:spChg chg="mod">
          <ac:chgData name="Sharon, Guni" userId="fad1fcbc-a203-42a6-b6e2-a56343780ca6" providerId="ADAL" clId="{98157451-500A-C84F-BD01-88342EDACA67}" dt="2021-11-04T18:25:53.912" v="4881" actId="20577"/>
          <ac:spMkLst>
            <pc:docMk/>
            <pc:sldMk cId="2491649400" sldId="2118"/>
            <ac:spMk id="3" creationId="{07C38580-E27C-C543-AC67-2AE475CD4EF6}"/>
          </ac:spMkLst>
        </pc:spChg>
      </pc:sldChg>
      <pc:sldChg chg="addSp modSp new del mod">
        <pc:chgData name="Sharon, Guni" userId="fad1fcbc-a203-42a6-b6e2-a56343780ca6" providerId="ADAL" clId="{98157451-500A-C84F-BD01-88342EDACA67}" dt="2021-11-05T17:12:42.311" v="6660" actId="2696"/>
        <pc:sldMkLst>
          <pc:docMk/>
          <pc:sldMk cId="4187882209" sldId="2119"/>
        </pc:sldMkLst>
        <pc:spChg chg="mod">
          <ac:chgData name="Sharon, Guni" userId="fad1fcbc-a203-42a6-b6e2-a56343780ca6" providerId="ADAL" clId="{98157451-500A-C84F-BD01-88342EDACA67}" dt="2021-11-04T19:15:16.396" v="5434" actId="20577"/>
          <ac:spMkLst>
            <pc:docMk/>
            <pc:sldMk cId="4187882209" sldId="2119"/>
            <ac:spMk id="2" creationId="{541CC91C-7174-FF44-87BC-D14A5440550B}"/>
          </ac:spMkLst>
        </pc:spChg>
        <pc:spChg chg="mod">
          <ac:chgData name="Sharon, Guni" userId="fad1fcbc-a203-42a6-b6e2-a56343780ca6" providerId="ADAL" clId="{98157451-500A-C84F-BD01-88342EDACA67}" dt="2021-11-04T19:07:25.845" v="5353"/>
          <ac:spMkLst>
            <pc:docMk/>
            <pc:sldMk cId="4187882209" sldId="2119"/>
            <ac:spMk id="3" creationId="{52C08537-44E1-9141-9D38-1C1334D73A80}"/>
          </ac:spMkLst>
        </pc:spChg>
        <pc:spChg chg="add mod">
          <ac:chgData name="Sharon, Guni" userId="fad1fcbc-a203-42a6-b6e2-a56343780ca6" providerId="ADAL" clId="{98157451-500A-C84F-BD01-88342EDACA67}" dt="2021-11-04T19:07:40.067" v="5358" actId="1036"/>
          <ac:spMkLst>
            <pc:docMk/>
            <pc:sldMk cId="4187882209" sldId="2119"/>
            <ac:spMk id="5" creationId="{D9412EA9-9A6F-1E46-A395-2B0A1917F649}"/>
          </ac:spMkLst>
        </pc:spChg>
        <pc:spChg chg="add mod">
          <ac:chgData name="Sharon, Guni" userId="fad1fcbc-a203-42a6-b6e2-a56343780ca6" providerId="ADAL" clId="{98157451-500A-C84F-BD01-88342EDACA67}" dt="2021-11-04T19:07:38.355" v="5356" actId="1037"/>
          <ac:spMkLst>
            <pc:docMk/>
            <pc:sldMk cId="4187882209" sldId="2119"/>
            <ac:spMk id="6" creationId="{65E5DDD0-D697-8F41-8C52-F1E4511489E2}"/>
          </ac:spMkLst>
        </pc:spChg>
      </pc:sldChg>
      <pc:sldChg chg="modSp new del mod">
        <pc:chgData name="Sharon, Guni" userId="fad1fcbc-a203-42a6-b6e2-a56343780ca6" providerId="ADAL" clId="{98157451-500A-C84F-BD01-88342EDACA67}" dt="2021-11-05T17:12:42.311" v="6660" actId="2696"/>
        <pc:sldMkLst>
          <pc:docMk/>
          <pc:sldMk cId="1557317299" sldId="2120"/>
        </pc:sldMkLst>
        <pc:spChg chg="mod">
          <ac:chgData name="Sharon, Guni" userId="fad1fcbc-a203-42a6-b6e2-a56343780ca6" providerId="ADAL" clId="{98157451-500A-C84F-BD01-88342EDACA67}" dt="2021-11-04T18:59:26.912" v="5150" actId="20577"/>
          <ac:spMkLst>
            <pc:docMk/>
            <pc:sldMk cId="1557317299" sldId="2120"/>
            <ac:spMk id="2" creationId="{D2329CFC-5821-E44D-AAC2-A458D2F246EA}"/>
          </ac:spMkLst>
        </pc:spChg>
        <pc:spChg chg="mod">
          <ac:chgData name="Sharon, Guni" userId="fad1fcbc-a203-42a6-b6e2-a56343780ca6" providerId="ADAL" clId="{98157451-500A-C84F-BD01-88342EDACA67}" dt="2021-11-04T19:09:32.081" v="5414" actId="20577"/>
          <ac:spMkLst>
            <pc:docMk/>
            <pc:sldMk cId="1557317299" sldId="2120"/>
            <ac:spMk id="3" creationId="{35C7A6FB-F488-3B41-89F7-C7A82EAD771A}"/>
          </ac:spMkLst>
        </pc:spChg>
      </pc:sldChg>
      <pc:sldChg chg="addSp modSp new del mod">
        <pc:chgData name="Sharon, Guni" userId="fad1fcbc-a203-42a6-b6e2-a56343780ca6" providerId="ADAL" clId="{98157451-500A-C84F-BD01-88342EDACA67}" dt="2021-11-05T17:12:42.311" v="6660" actId="2696"/>
        <pc:sldMkLst>
          <pc:docMk/>
          <pc:sldMk cId="948245938" sldId="2121"/>
        </pc:sldMkLst>
        <pc:spChg chg="mod">
          <ac:chgData name="Sharon, Guni" userId="fad1fcbc-a203-42a6-b6e2-a56343780ca6" providerId="ADAL" clId="{98157451-500A-C84F-BD01-88342EDACA67}" dt="2021-11-04T19:14:46.612" v="5423"/>
          <ac:spMkLst>
            <pc:docMk/>
            <pc:sldMk cId="948245938" sldId="2121"/>
            <ac:spMk id="2" creationId="{4AC95190-C22E-9344-9722-A405E09F124F}"/>
          </ac:spMkLst>
        </pc:spChg>
        <pc:spChg chg="mod">
          <ac:chgData name="Sharon, Guni" userId="fad1fcbc-a203-42a6-b6e2-a56343780ca6" providerId="ADAL" clId="{98157451-500A-C84F-BD01-88342EDACA67}" dt="2021-11-04T19:24:39.227" v="5650" actId="20577"/>
          <ac:spMkLst>
            <pc:docMk/>
            <pc:sldMk cId="948245938" sldId="2121"/>
            <ac:spMk id="3" creationId="{3F7E913E-B369-3743-9082-3DAAE85471E5}"/>
          </ac:spMkLst>
        </pc:spChg>
        <pc:spChg chg="add mod">
          <ac:chgData name="Sharon, Guni" userId="fad1fcbc-a203-42a6-b6e2-a56343780ca6" providerId="ADAL" clId="{98157451-500A-C84F-BD01-88342EDACA67}" dt="2021-11-04T19:23:49.609" v="5623" actId="20577"/>
          <ac:spMkLst>
            <pc:docMk/>
            <pc:sldMk cId="948245938" sldId="2121"/>
            <ac:spMk id="5" creationId="{32AE56E7-36ED-904D-A142-3914422D350D}"/>
          </ac:spMkLst>
        </pc:spChg>
      </pc:sldChg>
      <pc:sldChg chg="modSp new del mod">
        <pc:chgData name="Sharon, Guni" userId="fad1fcbc-a203-42a6-b6e2-a56343780ca6" providerId="ADAL" clId="{98157451-500A-C84F-BD01-88342EDACA67}" dt="2021-11-05T17:12:42.311" v="6660" actId="2696"/>
        <pc:sldMkLst>
          <pc:docMk/>
          <pc:sldMk cId="3312742226" sldId="2122"/>
        </pc:sldMkLst>
        <pc:spChg chg="mod">
          <ac:chgData name="Sharon, Guni" userId="fad1fcbc-a203-42a6-b6e2-a56343780ca6" providerId="ADAL" clId="{98157451-500A-C84F-BD01-88342EDACA67}" dt="2021-11-04T19:29:56.885" v="5666" actId="20577"/>
          <ac:spMkLst>
            <pc:docMk/>
            <pc:sldMk cId="3312742226" sldId="2122"/>
            <ac:spMk id="2" creationId="{8DA538B1-CFB6-4645-8219-2653AC0FE669}"/>
          </ac:spMkLst>
        </pc:spChg>
        <pc:spChg chg="mod">
          <ac:chgData name="Sharon, Guni" userId="fad1fcbc-a203-42a6-b6e2-a56343780ca6" providerId="ADAL" clId="{98157451-500A-C84F-BD01-88342EDACA67}" dt="2021-11-04T20:44:25.652" v="6042" actId="20577"/>
          <ac:spMkLst>
            <pc:docMk/>
            <pc:sldMk cId="3312742226" sldId="2122"/>
            <ac:spMk id="3" creationId="{4C9FFF50-F6EA-E549-8ED4-25C1277744D0}"/>
          </ac:spMkLst>
        </pc:spChg>
      </pc:sldChg>
      <pc:sldChg chg="modSp new del mod">
        <pc:chgData name="Sharon, Guni" userId="fad1fcbc-a203-42a6-b6e2-a56343780ca6" providerId="ADAL" clId="{98157451-500A-C84F-BD01-88342EDACA67}" dt="2021-11-05T17:12:42.311" v="6660" actId="2696"/>
        <pc:sldMkLst>
          <pc:docMk/>
          <pc:sldMk cId="1502226390" sldId="2123"/>
        </pc:sldMkLst>
        <pc:spChg chg="mod">
          <ac:chgData name="Sharon, Guni" userId="fad1fcbc-a203-42a6-b6e2-a56343780ca6" providerId="ADAL" clId="{98157451-500A-C84F-BD01-88342EDACA67}" dt="2021-11-04T20:42:21.798" v="6033" actId="20577"/>
          <ac:spMkLst>
            <pc:docMk/>
            <pc:sldMk cId="1502226390" sldId="2123"/>
            <ac:spMk id="2" creationId="{8C28148E-F421-664C-8DC6-E8B5CE111C23}"/>
          </ac:spMkLst>
        </pc:spChg>
        <pc:spChg chg="mod">
          <ac:chgData name="Sharon, Guni" userId="fad1fcbc-a203-42a6-b6e2-a56343780ca6" providerId="ADAL" clId="{98157451-500A-C84F-BD01-88342EDACA67}" dt="2021-11-05T16:34:59.230" v="6432" actId="20577"/>
          <ac:spMkLst>
            <pc:docMk/>
            <pc:sldMk cId="1502226390" sldId="2123"/>
            <ac:spMk id="3" creationId="{15CD6266-9701-EC4E-90C3-88C077B9931D}"/>
          </ac:spMkLst>
        </pc:spChg>
      </pc:sldChg>
      <pc:sldChg chg="modSp new del mod">
        <pc:chgData name="Sharon, Guni" userId="fad1fcbc-a203-42a6-b6e2-a56343780ca6" providerId="ADAL" clId="{98157451-500A-C84F-BD01-88342EDACA67}" dt="2021-11-05T17:12:42.311" v="6660" actId="2696"/>
        <pc:sldMkLst>
          <pc:docMk/>
          <pc:sldMk cId="1644087857" sldId="2124"/>
        </pc:sldMkLst>
        <pc:spChg chg="mod">
          <ac:chgData name="Sharon, Guni" userId="fad1fcbc-a203-42a6-b6e2-a56343780ca6" providerId="ADAL" clId="{98157451-500A-C84F-BD01-88342EDACA67}" dt="2021-11-05T17:04:42.349" v="6554"/>
          <ac:spMkLst>
            <pc:docMk/>
            <pc:sldMk cId="1644087857" sldId="2124"/>
            <ac:spMk id="2" creationId="{FAF7EE5C-A3AE-1F4C-AB63-FAF63C2833FC}"/>
          </ac:spMkLst>
        </pc:spChg>
        <pc:spChg chg="mod">
          <ac:chgData name="Sharon, Guni" userId="fad1fcbc-a203-42a6-b6e2-a56343780ca6" providerId="ADAL" clId="{98157451-500A-C84F-BD01-88342EDACA67}" dt="2021-11-05T16:37:02.723" v="6459" actId="403"/>
          <ac:spMkLst>
            <pc:docMk/>
            <pc:sldMk cId="1644087857" sldId="2124"/>
            <ac:spMk id="3" creationId="{0F004866-81F2-914D-8B0E-CC4170BE2FCD}"/>
          </ac:spMkLst>
        </pc:spChg>
        <pc:spChg chg="mod">
          <ac:chgData name="Sharon, Guni" userId="fad1fcbc-a203-42a6-b6e2-a56343780ca6" providerId="ADAL" clId="{98157451-500A-C84F-BD01-88342EDACA67}" dt="2021-11-05T16:29:46.578" v="6415" actId="1076"/>
          <ac:spMkLst>
            <pc:docMk/>
            <pc:sldMk cId="1644087857" sldId="2124"/>
            <ac:spMk id="4" creationId="{F13B4F8C-CE7F-1445-9CBA-89702EFCA2C5}"/>
          </ac:spMkLst>
        </pc:spChg>
      </pc:sldChg>
      <pc:sldChg chg="modSp new del mod">
        <pc:chgData name="Sharon, Guni" userId="fad1fcbc-a203-42a6-b6e2-a56343780ca6" providerId="ADAL" clId="{98157451-500A-C84F-BD01-88342EDACA67}" dt="2021-11-05T17:12:42.311" v="6660" actId="2696"/>
        <pc:sldMkLst>
          <pc:docMk/>
          <pc:sldMk cId="2455591857" sldId="2125"/>
        </pc:sldMkLst>
        <pc:spChg chg="mod">
          <ac:chgData name="Sharon, Guni" userId="fad1fcbc-a203-42a6-b6e2-a56343780ca6" providerId="ADAL" clId="{98157451-500A-C84F-BD01-88342EDACA67}" dt="2021-11-05T17:04:44.857" v="6555"/>
          <ac:spMkLst>
            <pc:docMk/>
            <pc:sldMk cId="2455591857" sldId="2125"/>
            <ac:spMk id="2" creationId="{B13A0003-1971-9344-ACEF-C6FFE536D23D}"/>
          </ac:spMkLst>
        </pc:spChg>
        <pc:spChg chg="mod">
          <ac:chgData name="Sharon, Guni" userId="fad1fcbc-a203-42a6-b6e2-a56343780ca6" providerId="ADAL" clId="{98157451-500A-C84F-BD01-88342EDACA67}" dt="2021-11-05T17:07:04.686" v="6659" actId="20577"/>
          <ac:spMkLst>
            <pc:docMk/>
            <pc:sldMk cId="2455591857" sldId="2125"/>
            <ac:spMk id="3" creationId="{16686D7D-D69E-A744-9D6B-E7A7F7E82F84}"/>
          </ac:spMkLst>
        </pc:spChg>
        <pc:spChg chg="mod">
          <ac:chgData name="Sharon, Guni" userId="fad1fcbc-a203-42a6-b6e2-a56343780ca6" providerId="ADAL" clId="{98157451-500A-C84F-BD01-88342EDACA67}" dt="2021-11-05T17:04:53.693" v="6556" actId="1076"/>
          <ac:spMkLst>
            <pc:docMk/>
            <pc:sldMk cId="2455591857" sldId="2125"/>
            <ac:spMk id="4" creationId="{438BFA58-55E2-1A42-817C-533627D4F2B1}"/>
          </ac:spMkLst>
        </pc:spChg>
      </pc:sldChg>
      <pc:sldChg chg="new del">
        <pc:chgData name="Sharon, Guni" userId="fad1fcbc-a203-42a6-b6e2-a56343780ca6" providerId="ADAL" clId="{98157451-500A-C84F-BD01-88342EDACA67}" dt="2021-11-05T17:12:42.311" v="6660" actId="2696"/>
        <pc:sldMkLst>
          <pc:docMk/>
          <pc:sldMk cId="2998680408" sldId="2126"/>
        </pc:sldMkLst>
      </pc:sldChg>
    </pc:docChg>
  </pc:docChgLst>
</pc:chgInfo>
</file>

<file path=ppt/drawings/_rels/vmlDrawing1.vml.rels><?xml version="1.0" encoding="UTF-8" standalone="yes"?>
<Relationships xmlns="http://schemas.openxmlformats.org/package/2006/relationships"><Relationship Id="rId1" Type="http://schemas.openxmlformats.org/officeDocument/2006/relationships/image" Target="../media/image3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9378"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t" anchorCtr="0" compatLnSpc="1">
            <a:prstTxWarp prst="textNoShape">
              <a:avLst/>
            </a:prstTxWarp>
          </a:bodyPr>
          <a:lstStyle>
            <a:lvl1pPr defTabSz="966788">
              <a:defRPr sz="1300"/>
            </a:lvl1pPr>
          </a:lstStyle>
          <a:p>
            <a:endParaRPr lang="en-US"/>
          </a:p>
        </p:txBody>
      </p:sp>
      <p:sp>
        <p:nvSpPr>
          <p:cNvPr id="229379" name="Rectangle 3"/>
          <p:cNvSpPr>
            <a:spLocks noGrp="1" noChangeArrowheads="1"/>
          </p:cNvSpPr>
          <p:nvPr>
            <p:ph type="dt" sz="quarter" idx="1"/>
          </p:nvPr>
        </p:nvSpPr>
        <p:spPr bwMode="auto">
          <a:xfrm>
            <a:off x="4143375" y="0"/>
            <a:ext cx="3170238" cy="4794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t" anchorCtr="0" compatLnSpc="1">
            <a:prstTxWarp prst="textNoShape">
              <a:avLst/>
            </a:prstTxWarp>
          </a:bodyPr>
          <a:lstStyle>
            <a:lvl1pPr algn="r" defTabSz="966788">
              <a:defRPr sz="1300"/>
            </a:lvl1pPr>
          </a:lstStyle>
          <a:p>
            <a:endParaRPr lang="en-US"/>
          </a:p>
        </p:txBody>
      </p:sp>
      <p:sp>
        <p:nvSpPr>
          <p:cNvPr id="229380" name="Rectangle 4"/>
          <p:cNvSpPr>
            <a:spLocks noGrp="1" noChangeArrowheads="1"/>
          </p:cNvSpPr>
          <p:nvPr>
            <p:ph type="ftr" sz="quarter" idx="2"/>
          </p:nvPr>
        </p:nvSpPr>
        <p:spPr bwMode="auto">
          <a:xfrm>
            <a:off x="0" y="9120188"/>
            <a:ext cx="3170238" cy="4794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b" anchorCtr="0" compatLnSpc="1">
            <a:prstTxWarp prst="textNoShape">
              <a:avLst/>
            </a:prstTxWarp>
          </a:bodyPr>
          <a:lstStyle>
            <a:lvl1pPr defTabSz="966788">
              <a:defRPr sz="1300"/>
            </a:lvl1pPr>
          </a:lstStyle>
          <a:p>
            <a:endParaRPr lang="en-US"/>
          </a:p>
        </p:txBody>
      </p:sp>
      <p:sp>
        <p:nvSpPr>
          <p:cNvPr id="229381" name="Rectangle 5"/>
          <p:cNvSpPr>
            <a:spLocks noGrp="1" noChangeArrowheads="1"/>
          </p:cNvSpPr>
          <p:nvPr>
            <p:ph type="sldNum" sz="quarter" idx="3"/>
          </p:nvPr>
        </p:nvSpPr>
        <p:spPr bwMode="auto">
          <a:xfrm>
            <a:off x="4143375" y="9120188"/>
            <a:ext cx="3170238" cy="4794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b" anchorCtr="0" compatLnSpc="1">
            <a:prstTxWarp prst="textNoShape">
              <a:avLst/>
            </a:prstTxWarp>
          </a:bodyPr>
          <a:lstStyle>
            <a:lvl1pPr algn="r" defTabSz="966788">
              <a:defRPr sz="1300"/>
            </a:lvl1pPr>
          </a:lstStyle>
          <a:p>
            <a:fld id="{C5575B08-46AD-4D8B-930A-A5E4BB2BBD24}" type="slidenum">
              <a:rPr lang="en-US"/>
              <a:pPr/>
              <a:t>‹#›</a:t>
            </a:fld>
            <a:endParaRPr lang="en-US"/>
          </a:p>
        </p:txBody>
      </p:sp>
    </p:spTree>
    <p:extLst>
      <p:ext uri="{BB962C8B-B14F-4D97-AF65-F5344CB8AC3E}">
        <p14:creationId xmlns:p14="http://schemas.microsoft.com/office/powerpoint/2010/main" val="91305566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3058"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t" anchorCtr="0" compatLnSpc="1">
            <a:prstTxWarp prst="textNoShape">
              <a:avLst/>
            </a:prstTxWarp>
          </a:bodyPr>
          <a:lstStyle>
            <a:lvl1pPr defTabSz="966788">
              <a:defRPr sz="1300"/>
            </a:lvl1pPr>
          </a:lstStyle>
          <a:p>
            <a:endParaRPr lang="en-US"/>
          </a:p>
        </p:txBody>
      </p:sp>
      <p:sp>
        <p:nvSpPr>
          <p:cNvPr id="173059" name="Rectangle 3"/>
          <p:cNvSpPr>
            <a:spLocks noGrp="1" noChangeArrowheads="1"/>
          </p:cNvSpPr>
          <p:nvPr>
            <p:ph type="dt" idx="1"/>
          </p:nvPr>
        </p:nvSpPr>
        <p:spPr bwMode="auto">
          <a:xfrm>
            <a:off x="4143375" y="0"/>
            <a:ext cx="3170238" cy="4794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t" anchorCtr="0" compatLnSpc="1">
            <a:prstTxWarp prst="textNoShape">
              <a:avLst/>
            </a:prstTxWarp>
          </a:bodyPr>
          <a:lstStyle>
            <a:lvl1pPr algn="r" defTabSz="966788">
              <a:defRPr sz="1300"/>
            </a:lvl1pPr>
          </a:lstStyle>
          <a:p>
            <a:endParaRPr lang="en-US"/>
          </a:p>
        </p:txBody>
      </p:sp>
      <p:sp>
        <p:nvSpPr>
          <p:cNvPr id="173060" name="Rectangle 4"/>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 uri="{53640926-AAD7-44d8-BBD7-CCE9431645EC}">
              <a14:shadowObscured xmlns="" xmlns:a14="http://schemas.microsoft.com/office/drawing/2010/main" val="1"/>
            </a:ext>
          </a:extLst>
        </p:spPr>
      </p:sp>
      <p:sp>
        <p:nvSpPr>
          <p:cNvPr id="173061" name="Rectangle 5"/>
          <p:cNvSpPr>
            <a:spLocks noGrp="1" noChangeArrowheads="1"/>
          </p:cNvSpPr>
          <p:nvPr>
            <p:ph type="body" sz="quarter" idx="3"/>
          </p:nvPr>
        </p:nvSpPr>
        <p:spPr bwMode="auto">
          <a:xfrm>
            <a:off x="731838" y="4560888"/>
            <a:ext cx="5851525" cy="431958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3062" name="Rectangle 6"/>
          <p:cNvSpPr>
            <a:spLocks noGrp="1" noChangeArrowheads="1"/>
          </p:cNvSpPr>
          <p:nvPr>
            <p:ph type="ftr" sz="quarter" idx="4"/>
          </p:nvPr>
        </p:nvSpPr>
        <p:spPr bwMode="auto">
          <a:xfrm>
            <a:off x="0" y="9120188"/>
            <a:ext cx="3170238" cy="4794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b" anchorCtr="0" compatLnSpc="1">
            <a:prstTxWarp prst="textNoShape">
              <a:avLst/>
            </a:prstTxWarp>
          </a:bodyPr>
          <a:lstStyle>
            <a:lvl1pPr defTabSz="966788">
              <a:defRPr sz="1300"/>
            </a:lvl1pPr>
          </a:lstStyle>
          <a:p>
            <a:endParaRPr lang="en-US"/>
          </a:p>
        </p:txBody>
      </p:sp>
      <p:sp>
        <p:nvSpPr>
          <p:cNvPr id="173063" name="Rectangle 7"/>
          <p:cNvSpPr>
            <a:spLocks noGrp="1" noChangeArrowheads="1"/>
          </p:cNvSpPr>
          <p:nvPr>
            <p:ph type="sldNum" sz="quarter" idx="5"/>
          </p:nvPr>
        </p:nvSpPr>
        <p:spPr bwMode="auto">
          <a:xfrm>
            <a:off x="4143375" y="9120188"/>
            <a:ext cx="3170238" cy="4794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b" anchorCtr="0" compatLnSpc="1">
            <a:prstTxWarp prst="textNoShape">
              <a:avLst/>
            </a:prstTxWarp>
          </a:bodyPr>
          <a:lstStyle>
            <a:lvl1pPr algn="r" defTabSz="966788">
              <a:defRPr sz="1300"/>
            </a:lvl1pPr>
          </a:lstStyle>
          <a:p>
            <a:fld id="{F016E5B8-84E2-41A6-BF9C-3B5D6FF8B329}" type="slidenum">
              <a:rPr lang="en-US"/>
              <a:pPr/>
              <a:t>‹#›</a:t>
            </a:fld>
            <a:endParaRPr lang="en-US"/>
          </a:p>
        </p:txBody>
      </p:sp>
    </p:spTree>
    <p:extLst>
      <p:ext uri="{BB962C8B-B14F-4D97-AF65-F5344CB8AC3E}">
        <p14:creationId xmlns:p14="http://schemas.microsoft.com/office/powerpoint/2010/main" val="3702408260"/>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itchFamily="34" charset="0"/>
        <a:ea typeface="+mn-ea"/>
        <a:cs typeface="+mn-cs"/>
      </a:defRPr>
    </a:lvl1pPr>
    <a:lvl2pPr marL="457200" algn="l" rtl="0" fontAlgn="base">
      <a:spcBef>
        <a:spcPct val="30000"/>
      </a:spcBef>
      <a:spcAft>
        <a:spcPct val="0"/>
      </a:spcAft>
      <a:defRPr sz="1200" kern="1200">
        <a:solidFill>
          <a:schemeClr val="tx1"/>
        </a:solidFill>
        <a:latin typeface="Arial" pitchFamily="34" charset="0"/>
        <a:ea typeface="+mn-ea"/>
        <a:cs typeface="+mn-cs"/>
      </a:defRPr>
    </a:lvl2pPr>
    <a:lvl3pPr marL="914400" algn="l" rtl="0" fontAlgn="base">
      <a:spcBef>
        <a:spcPct val="30000"/>
      </a:spcBef>
      <a:spcAft>
        <a:spcPct val="0"/>
      </a:spcAft>
      <a:defRPr sz="1200" kern="1200">
        <a:solidFill>
          <a:schemeClr val="tx1"/>
        </a:solidFill>
        <a:latin typeface="Arial" pitchFamily="34" charset="0"/>
        <a:ea typeface="+mn-ea"/>
        <a:cs typeface="+mn-cs"/>
      </a:defRPr>
    </a:lvl3pPr>
    <a:lvl4pPr marL="1371600" algn="l" rtl="0" fontAlgn="base">
      <a:spcBef>
        <a:spcPct val="30000"/>
      </a:spcBef>
      <a:spcAft>
        <a:spcPct val="0"/>
      </a:spcAft>
      <a:defRPr sz="1200" kern="1200">
        <a:solidFill>
          <a:schemeClr val="tx1"/>
        </a:solidFill>
        <a:latin typeface="Arial" pitchFamily="34" charset="0"/>
        <a:ea typeface="+mn-ea"/>
        <a:cs typeface="+mn-cs"/>
      </a:defRPr>
    </a:lvl4pPr>
    <a:lvl5pPr marL="1828800" algn="l" rtl="0" fontAlgn="base">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F016E5B8-84E2-41A6-BF9C-3B5D6FF8B329}" type="slidenum">
              <a:rPr lang="en-US" smtClean="0"/>
              <a:pPr/>
              <a:t>1</a:t>
            </a:fld>
            <a:endParaRPr lang="en-US"/>
          </a:p>
        </p:txBody>
      </p:sp>
    </p:spTree>
    <p:extLst>
      <p:ext uri="{BB962C8B-B14F-4D97-AF65-F5344CB8AC3E}">
        <p14:creationId xmlns:p14="http://schemas.microsoft.com/office/powerpoint/2010/main" val="14863312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016E5B8-84E2-41A6-BF9C-3B5D6FF8B329}" type="slidenum">
              <a:rPr lang="en-US" smtClean="0"/>
              <a:pPr/>
              <a:t>7</a:t>
            </a:fld>
            <a:endParaRPr lang="en-US"/>
          </a:p>
        </p:txBody>
      </p:sp>
    </p:spTree>
    <p:extLst>
      <p:ext uri="{BB962C8B-B14F-4D97-AF65-F5344CB8AC3E}">
        <p14:creationId xmlns:p14="http://schemas.microsoft.com/office/powerpoint/2010/main" val="29591811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016E5B8-84E2-41A6-BF9C-3B5D6FF8B329}" type="slidenum">
              <a:rPr lang="en-US" smtClean="0"/>
              <a:pPr/>
              <a:t>13</a:t>
            </a:fld>
            <a:endParaRPr lang="en-US"/>
          </a:p>
        </p:txBody>
      </p:sp>
    </p:spTree>
    <p:extLst>
      <p:ext uri="{BB962C8B-B14F-4D97-AF65-F5344CB8AC3E}">
        <p14:creationId xmlns:p14="http://schemas.microsoft.com/office/powerpoint/2010/main" val="6107769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016E5B8-84E2-41A6-BF9C-3B5D6FF8B329}" type="slidenum">
              <a:rPr lang="en-US" smtClean="0"/>
              <a:pPr/>
              <a:t>41</a:t>
            </a:fld>
            <a:endParaRPr lang="en-US"/>
          </a:p>
        </p:txBody>
      </p:sp>
    </p:spTree>
    <p:extLst>
      <p:ext uri="{BB962C8B-B14F-4D97-AF65-F5344CB8AC3E}">
        <p14:creationId xmlns:p14="http://schemas.microsoft.com/office/powerpoint/2010/main" val="13778080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016E5B8-84E2-41A6-BF9C-3B5D6FF8B329}" type="slidenum">
              <a:rPr lang="en-US" smtClean="0"/>
              <a:pPr/>
              <a:t>51</a:t>
            </a:fld>
            <a:endParaRPr lang="en-US"/>
          </a:p>
        </p:txBody>
      </p:sp>
    </p:spTree>
    <p:extLst>
      <p:ext uri="{BB962C8B-B14F-4D97-AF65-F5344CB8AC3E}">
        <p14:creationId xmlns:p14="http://schemas.microsoft.com/office/powerpoint/2010/main" val="18897034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0" y="1044578"/>
            <a:ext cx="12192000" cy="1470025"/>
          </a:xfrm>
        </p:spPr>
        <p:txBody>
          <a:bodyPr/>
          <a:lstStyle>
            <a:lvl1pPr>
              <a:defRPr>
                <a:solidFill>
                  <a:schemeClr val="accent2"/>
                </a:solidFill>
              </a:defRPr>
            </a:lvl1pPr>
          </a:lstStyle>
          <a:p>
            <a:r>
              <a:rPr lang="en-US"/>
              <a:t>Click to edit Master title style</a:t>
            </a:r>
          </a:p>
        </p:txBody>
      </p:sp>
      <p:sp>
        <p:nvSpPr>
          <p:cNvPr id="5123" name="Rectangle 3"/>
          <p:cNvSpPr>
            <a:spLocks noGrp="1" noChangeArrowheads="1"/>
          </p:cNvSpPr>
          <p:nvPr>
            <p:ph type="subTitle" idx="1"/>
          </p:nvPr>
        </p:nvSpPr>
        <p:spPr>
          <a:xfrm>
            <a:off x="0" y="3657600"/>
            <a:ext cx="12192000" cy="1524000"/>
          </a:xfrm>
        </p:spPr>
        <p:txBody>
          <a:bodyPr/>
          <a:lstStyle>
            <a:lvl1pPr marL="0" indent="0" algn="ctr">
              <a:buFont typeface="Wingdings" pitchFamily="2" charset="2"/>
              <a:buNone/>
              <a:defRPr>
                <a:solidFill>
                  <a:schemeClr val="tx1"/>
                </a:solidFill>
              </a:defRPr>
            </a:lvl1pPr>
          </a:lstStyle>
          <a:p>
            <a:r>
              <a:rPr lang="en-US"/>
              <a:t>Click to edit Master subtitle style</a:t>
            </a:r>
            <a:endParaRPr lang="en-US" dirty="0"/>
          </a:p>
        </p:txBody>
      </p:sp>
      <p:sp>
        <p:nvSpPr>
          <p:cNvPr id="4" name="Rectangle 4"/>
          <p:cNvSpPr>
            <a:spLocks noGrp="1" noChangeArrowheads="1"/>
          </p:cNvSpPr>
          <p:nvPr>
            <p:ph type="dt" sz="half" idx="10"/>
          </p:nvPr>
        </p:nvSpPr>
        <p:spPr/>
        <p:txBody>
          <a:bodyPr/>
          <a:lstStyle>
            <a:lvl1pPr>
              <a:defRPr/>
            </a:lvl1pPr>
          </a:lstStyle>
          <a:p>
            <a:endParaRPr lang="en-US"/>
          </a:p>
        </p:txBody>
      </p:sp>
      <p:sp>
        <p:nvSpPr>
          <p:cNvPr id="5" name="Rectangle 5"/>
          <p:cNvSpPr>
            <a:spLocks noGrp="1" noChangeArrowheads="1"/>
          </p:cNvSpPr>
          <p:nvPr>
            <p:ph type="ftr" sz="quarter" idx="11"/>
          </p:nvPr>
        </p:nvSpPr>
        <p:spPr/>
        <p:txBody>
          <a:bodyPr/>
          <a:lstStyle>
            <a:lvl1pPr>
              <a:defRPr/>
            </a:lvl1pPr>
          </a:lstStyle>
          <a:p>
            <a:endParaRPr lang="en-US"/>
          </a:p>
        </p:txBody>
      </p:sp>
      <p:sp>
        <p:nvSpPr>
          <p:cNvPr id="6" name="Rectangle 6"/>
          <p:cNvSpPr>
            <a:spLocks noGrp="1" noChangeArrowheads="1"/>
          </p:cNvSpPr>
          <p:nvPr>
            <p:ph type="sldNum" sz="quarter" idx="12"/>
          </p:nvPr>
        </p:nvSpPr>
        <p:spPr/>
        <p:txBody>
          <a:bodyPr/>
          <a:lstStyle>
            <a:lvl1pPr>
              <a:defRPr/>
            </a:lvl1pPr>
          </a:lstStyle>
          <a:p>
            <a:fld id="{84C86540-E7E5-4035-B3A9-619E9CD3181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B29C9B28-9F47-4DDC-BFFB-AA4E94F3C8C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178" indent="0">
              <a:buNone/>
              <a:defRPr sz="1900"/>
            </a:lvl2pPr>
            <a:lvl3pPr marL="914354" indent="0">
              <a:buNone/>
              <a:defRPr sz="1600"/>
            </a:lvl3pPr>
            <a:lvl4pPr marL="1371532" indent="0">
              <a:buNone/>
              <a:defRPr sz="1500"/>
            </a:lvl4pPr>
            <a:lvl5pPr marL="1828709" indent="0">
              <a:buNone/>
              <a:defRPr sz="1500"/>
            </a:lvl5pPr>
            <a:lvl6pPr marL="2285886" indent="0">
              <a:buNone/>
              <a:defRPr sz="1500"/>
            </a:lvl6pPr>
            <a:lvl7pPr marL="2743062" indent="0">
              <a:buNone/>
              <a:defRPr sz="1500"/>
            </a:lvl7pPr>
            <a:lvl8pPr marL="3200240" indent="0">
              <a:buNone/>
              <a:defRPr sz="1500"/>
            </a:lvl8pPr>
            <a:lvl9pPr marL="3657418" indent="0">
              <a:buNone/>
              <a:defRPr sz="15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ACAEDE7A-BE37-4525-8BB8-DC7A59BCFF8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900"/>
            </a:lvl4pPr>
            <a:lvl5pPr>
              <a:defRPr sz="1900"/>
            </a:lvl5pPr>
            <a:lvl6pPr>
              <a:defRPr sz="1900"/>
            </a:lvl6pPr>
            <a:lvl7pPr>
              <a:defRPr sz="1900"/>
            </a:lvl7pPr>
            <a:lvl8pPr>
              <a:defRPr sz="1900"/>
            </a:lvl8pPr>
            <a:lvl9pPr>
              <a:defRPr sz="1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900"/>
            </a:lvl4pPr>
            <a:lvl5pPr>
              <a:defRPr sz="1900"/>
            </a:lvl5pPr>
            <a:lvl6pPr>
              <a:defRPr sz="1900"/>
            </a:lvl6pPr>
            <a:lvl7pPr>
              <a:defRPr sz="1900"/>
            </a:lvl7pPr>
            <a:lvl8pPr>
              <a:defRPr sz="1900"/>
            </a:lvl8pPr>
            <a:lvl9pPr>
              <a:defRPr sz="1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endParaRPr lang="en-US"/>
          </a:p>
        </p:txBody>
      </p:sp>
      <p:sp>
        <p:nvSpPr>
          <p:cNvPr id="6" name="Rectangle 5"/>
          <p:cNvSpPr>
            <a:spLocks noGrp="1" noChangeArrowheads="1"/>
          </p:cNvSpPr>
          <p:nvPr>
            <p:ph type="ftr" sz="quarter" idx="11"/>
          </p:nvPr>
        </p:nvSpPr>
        <p:spPr>
          <a:ln/>
        </p:spPr>
        <p:txBody>
          <a:bodyPr/>
          <a:lstStyle>
            <a:lvl1pPr>
              <a:defRPr/>
            </a:lvl1pPr>
          </a:lstStyle>
          <a:p>
            <a:endParaRPr lang="en-US"/>
          </a:p>
        </p:txBody>
      </p:sp>
      <p:sp>
        <p:nvSpPr>
          <p:cNvPr id="7" name="Rectangle 6"/>
          <p:cNvSpPr>
            <a:spLocks noGrp="1" noChangeArrowheads="1"/>
          </p:cNvSpPr>
          <p:nvPr>
            <p:ph type="sldNum" sz="quarter" idx="12"/>
          </p:nvPr>
        </p:nvSpPr>
        <p:spPr>
          <a:ln/>
        </p:spPr>
        <p:txBody>
          <a:bodyPr/>
          <a:lstStyle>
            <a:lvl1pPr>
              <a:defRPr/>
            </a:lvl1pPr>
          </a:lstStyle>
          <a:p>
            <a:fld id="{268A3ABF-B740-4DA3-9529-16126B0F830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2" y="1535113"/>
            <a:ext cx="4040188" cy="639763"/>
          </a:xfrm>
        </p:spPr>
        <p:txBody>
          <a:bodyPr anchor="b"/>
          <a:lstStyle>
            <a:lvl1pPr marL="0" indent="0">
              <a:buNone/>
              <a:defRPr sz="2400" b="1"/>
            </a:lvl1pPr>
            <a:lvl2pPr marL="457178" indent="0">
              <a:buNone/>
              <a:defRPr sz="2000" b="1"/>
            </a:lvl2pPr>
            <a:lvl3pPr marL="914354" indent="0">
              <a:buNone/>
              <a:defRPr sz="19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2" y="2174875"/>
            <a:ext cx="4040188" cy="3951288"/>
          </a:xfrm>
        </p:spPr>
        <p:txBody>
          <a:bodyPr/>
          <a:lstStyle>
            <a:lvl1pPr>
              <a:defRPr sz="2400"/>
            </a:lvl1pPr>
            <a:lvl2pPr>
              <a:defRPr sz="2000"/>
            </a:lvl2pPr>
            <a:lvl3pPr>
              <a:defRPr sz="19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7" y="1535113"/>
            <a:ext cx="4041775" cy="639763"/>
          </a:xfrm>
        </p:spPr>
        <p:txBody>
          <a:bodyPr anchor="b"/>
          <a:lstStyle>
            <a:lvl1pPr marL="0" indent="0">
              <a:buNone/>
              <a:defRPr sz="2400" b="1"/>
            </a:lvl1pPr>
            <a:lvl2pPr marL="457178" indent="0">
              <a:buNone/>
              <a:defRPr sz="2000" b="1"/>
            </a:lvl2pPr>
            <a:lvl3pPr marL="914354" indent="0">
              <a:buNone/>
              <a:defRPr sz="19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9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endParaRPr lang="en-US"/>
          </a:p>
        </p:txBody>
      </p:sp>
      <p:sp>
        <p:nvSpPr>
          <p:cNvPr id="8" name="Rectangle 5"/>
          <p:cNvSpPr>
            <a:spLocks noGrp="1" noChangeArrowheads="1"/>
          </p:cNvSpPr>
          <p:nvPr>
            <p:ph type="ftr" sz="quarter" idx="11"/>
          </p:nvPr>
        </p:nvSpPr>
        <p:spPr>
          <a:ln/>
        </p:spPr>
        <p:txBody>
          <a:bodyPr/>
          <a:lstStyle>
            <a:lvl1pPr>
              <a:defRPr/>
            </a:lvl1pPr>
          </a:lstStyle>
          <a:p>
            <a:endParaRPr lang="en-US"/>
          </a:p>
        </p:txBody>
      </p:sp>
      <p:sp>
        <p:nvSpPr>
          <p:cNvPr id="9" name="Rectangle 6"/>
          <p:cNvSpPr>
            <a:spLocks noGrp="1" noChangeArrowheads="1"/>
          </p:cNvSpPr>
          <p:nvPr>
            <p:ph type="sldNum" sz="quarter" idx="12"/>
          </p:nvPr>
        </p:nvSpPr>
        <p:spPr>
          <a:ln/>
        </p:spPr>
        <p:txBody>
          <a:bodyPr/>
          <a:lstStyle>
            <a:lvl1pPr>
              <a:defRPr/>
            </a:lvl1pPr>
          </a:lstStyle>
          <a:p>
            <a:fld id="{A4255E7F-2680-4FC9-9372-7AE6CC7ED62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endParaRPr lang="en-US"/>
          </a:p>
        </p:txBody>
      </p:sp>
      <p:sp>
        <p:nvSpPr>
          <p:cNvPr id="4" name="Rectangle 5"/>
          <p:cNvSpPr>
            <a:spLocks noGrp="1" noChangeArrowheads="1"/>
          </p:cNvSpPr>
          <p:nvPr>
            <p:ph type="ftr" sz="quarter" idx="11"/>
          </p:nvPr>
        </p:nvSpPr>
        <p:spPr>
          <a:ln/>
        </p:spPr>
        <p:txBody>
          <a:bodyPr/>
          <a:lstStyle>
            <a:lvl1pPr>
              <a:defRPr/>
            </a:lvl1pPr>
          </a:lstStyle>
          <a:p>
            <a:endParaRPr lang="en-US"/>
          </a:p>
        </p:txBody>
      </p:sp>
      <p:sp>
        <p:nvSpPr>
          <p:cNvPr id="5" name="Rectangle 6"/>
          <p:cNvSpPr>
            <a:spLocks noGrp="1" noChangeArrowheads="1"/>
          </p:cNvSpPr>
          <p:nvPr>
            <p:ph type="sldNum" sz="quarter" idx="12"/>
          </p:nvPr>
        </p:nvSpPr>
        <p:spPr>
          <a:ln/>
        </p:spPr>
        <p:txBody>
          <a:bodyPr/>
          <a:lstStyle>
            <a:lvl1pPr>
              <a:defRPr/>
            </a:lvl1pPr>
          </a:lstStyle>
          <a:p>
            <a:fld id="{FC1319E3-2F30-4D52-AA10-F8F0BCA2CB3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endParaRPr lang="en-US"/>
          </a:p>
        </p:txBody>
      </p:sp>
      <p:sp>
        <p:nvSpPr>
          <p:cNvPr id="3" name="Rectangle 5"/>
          <p:cNvSpPr>
            <a:spLocks noGrp="1" noChangeArrowheads="1"/>
          </p:cNvSpPr>
          <p:nvPr>
            <p:ph type="ftr" sz="quarter" idx="11"/>
          </p:nvPr>
        </p:nvSpPr>
        <p:spPr>
          <a:ln/>
        </p:spPr>
        <p:txBody>
          <a:bodyPr/>
          <a:lstStyle>
            <a:lvl1pPr>
              <a:defRPr/>
            </a:lvl1pPr>
          </a:lstStyle>
          <a:p>
            <a:endParaRPr lang="en-US"/>
          </a:p>
        </p:txBody>
      </p:sp>
      <p:sp>
        <p:nvSpPr>
          <p:cNvPr id="4" name="Rectangle 6"/>
          <p:cNvSpPr>
            <a:spLocks noGrp="1" noChangeArrowheads="1"/>
          </p:cNvSpPr>
          <p:nvPr>
            <p:ph type="sldNum" sz="quarter" idx="12"/>
          </p:nvPr>
        </p:nvSpPr>
        <p:spPr>
          <a:ln/>
        </p:spPr>
        <p:txBody>
          <a:bodyPr/>
          <a:lstStyle>
            <a:lvl1pPr>
              <a:defRPr/>
            </a:lvl1pPr>
          </a:lstStyle>
          <a:p>
            <a:fld id="{3CC33E5C-B52E-485F-9E01-581EEDAEA02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49"/>
            <a:ext cx="3008313" cy="1162051"/>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1" y="273053"/>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500"/>
            </a:lvl1pPr>
            <a:lvl2pPr marL="457178" indent="0">
              <a:buNone/>
              <a:defRPr sz="1200"/>
            </a:lvl2pPr>
            <a:lvl3pPr marL="914354" indent="0">
              <a:buNone/>
              <a:defRPr sz="1100"/>
            </a:lvl3pPr>
            <a:lvl4pPr marL="1371532" indent="0">
              <a:buNone/>
              <a:defRPr sz="900"/>
            </a:lvl4pPr>
            <a:lvl5pPr marL="1828709" indent="0">
              <a:buNone/>
              <a:defRPr sz="900"/>
            </a:lvl5pPr>
            <a:lvl6pPr marL="2285886" indent="0">
              <a:buNone/>
              <a:defRPr sz="900"/>
            </a:lvl6pPr>
            <a:lvl7pPr marL="2743062" indent="0">
              <a:buNone/>
              <a:defRPr sz="900"/>
            </a:lvl7pPr>
            <a:lvl8pPr marL="3200240" indent="0">
              <a:buNone/>
              <a:defRPr sz="900"/>
            </a:lvl8pPr>
            <a:lvl9pPr marL="3657418"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endParaRPr lang="en-US"/>
          </a:p>
        </p:txBody>
      </p:sp>
      <p:sp>
        <p:nvSpPr>
          <p:cNvPr id="6" name="Rectangle 5"/>
          <p:cNvSpPr>
            <a:spLocks noGrp="1" noChangeArrowheads="1"/>
          </p:cNvSpPr>
          <p:nvPr>
            <p:ph type="ftr" sz="quarter" idx="11"/>
          </p:nvPr>
        </p:nvSpPr>
        <p:spPr>
          <a:ln/>
        </p:spPr>
        <p:txBody>
          <a:bodyPr/>
          <a:lstStyle>
            <a:lvl1pPr>
              <a:defRPr/>
            </a:lvl1pPr>
          </a:lstStyle>
          <a:p>
            <a:endParaRPr lang="en-US"/>
          </a:p>
        </p:txBody>
      </p:sp>
      <p:sp>
        <p:nvSpPr>
          <p:cNvPr id="7" name="Rectangle 6"/>
          <p:cNvSpPr>
            <a:spLocks noGrp="1" noChangeArrowheads="1"/>
          </p:cNvSpPr>
          <p:nvPr>
            <p:ph type="sldNum" sz="quarter" idx="12"/>
          </p:nvPr>
        </p:nvSpPr>
        <p:spPr>
          <a:ln/>
        </p:spPr>
        <p:txBody>
          <a:bodyPr/>
          <a:lstStyle>
            <a:lvl1pPr>
              <a:defRPr/>
            </a:lvl1pPr>
          </a:lstStyle>
          <a:p>
            <a:fld id="{DECD5A28-0464-4A2D-827A-E78B00E7297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9"/>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78" indent="0">
              <a:buNone/>
              <a:defRPr sz="2800"/>
            </a:lvl2pPr>
            <a:lvl3pPr marL="914354" indent="0">
              <a:buNone/>
              <a:defRPr sz="2400"/>
            </a:lvl3pPr>
            <a:lvl4pPr marL="1371532" indent="0">
              <a:buNone/>
              <a:defRPr sz="2000"/>
            </a:lvl4pPr>
            <a:lvl5pPr marL="1828709" indent="0">
              <a:buNone/>
              <a:defRPr sz="2000"/>
            </a:lvl5pPr>
            <a:lvl6pPr marL="2285886" indent="0">
              <a:buNone/>
              <a:defRPr sz="2000"/>
            </a:lvl6pPr>
            <a:lvl7pPr marL="2743062" indent="0">
              <a:buNone/>
              <a:defRPr sz="2000"/>
            </a:lvl7pPr>
            <a:lvl8pPr marL="3200240" indent="0">
              <a:buNone/>
              <a:defRPr sz="2000"/>
            </a:lvl8pPr>
            <a:lvl9pPr marL="3657418"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9"/>
            <a:ext cx="5486400" cy="804863"/>
          </a:xfrm>
        </p:spPr>
        <p:txBody>
          <a:bodyPr/>
          <a:lstStyle>
            <a:lvl1pPr marL="0" indent="0">
              <a:buNone/>
              <a:defRPr sz="1500"/>
            </a:lvl1pPr>
            <a:lvl2pPr marL="457178" indent="0">
              <a:buNone/>
              <a:defRPr sz="1200"/>
            </a:lvl2pPr>
            <a:lvl3pPr marL="914354" indent="0">
              <a:buNone/>
              <a:defRPr sz="1100"/>
            </a:lvl3pPr>
            <a:lvl4pPr marL="1371532" indent="0">
              <a:buNone/>
              <a:defRPr sz="900"/>
            </a:lvl4pPr>
            <a:lvl5pPr marL="1828709" indent="0">
              <a:buNone/>
              <a:defRPr sz="900"/>
            </a:lvl5pPr>
            <a:lvl6pPr marL="2285886" indent="0">
              <a:buNone/>
              <a:defRPr sz="900"/>
            </a:lvl6pPr>
            <a:lvl7pPr marL="2743062" indent="0">
              <a:buNone/>
              <a:defRPr sz="900"/>
            </a:lvl7pPr>
            <a:lvl8pPr marL="3200240" indent="0">
              <a:buNone/>
              <a:defRPr sz="900"/>
            </a:lvl8pPr>
            <a:lvl9pPr marL="3657418"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endParaRPr lang="en-US"/>
          </a:p>
        </p:txBody>
      </p:sp>
      <p:sp>
        <p:nvSpPr>
          <p:cNvPr id="6" name="Rectangle 5"/>
          <p:cNvSpPr>
            <a:spLocks noGrp="1" noChangeArrowheads="1"/>
          </p:cNvSpPr>
          <p:nvPr>
            <p:ph type="ftr" sz="quarter" idx="11"/>
          </p:nvPr>
        </p:nvSpPr>
        <p:spPr>
          <a:ln/>
        </p:spPr>
        <p:txBody>
          <a:bodyPr/>
          <a:lstStyle>
            <a:lvl1pPr>
              <a:defRPr/>
            </a:lvl1pPr>
          </a:lstStyle>
          <a:p>
            <a:endParaRPr lang="en-US"/>
          </a:p>
        </p:txBody>
      </p:sp>
      <p:sp>
        <p:nvSpPr>
          <p:cNvPr id="7" name="Rectangle 6"/>
          <p:cNvSpPr>
            <a:spLocks noGrp="1" noChangeArrowheads="1"/>
          </p:cNvSpPr>
          <p:nvPr>
            <p:ph type="sldNum" sz="quarter" idx="12"/>
          </p:nvPr>
        </p:nvSpPr>
        <p:spPr>
          <a:ln/>
        </p:spPr>
        <p:txBody>
          <a:bodyPr/>
          <a:lstStyle>
            <a:lvl1pPr>
              <a:defRPr/>
            </a:lvl1pPr>
          </a:lstStyle>
          <a:p>
            <a:fld id="{4F180A26-0864-467B-9F79-81BF5CC307F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F9279E1E-EA53-4C52-A513-12A0AFC7202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D7A93BC6-8BD3-4307-B7BA-0EC52950EBA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0" y="-25400"/>
            <a:ext cx="12192000" cy="1143000"/>
          </a:xfrm>
          <a:prstGeom prst="rect">
            <a:avLst/>
          </a:prstGeom>
          <a:noFill/>
          <a:ln w="9525">
            <a:noFill/>
            <a:miter lim="800000"/>
            <a:headEnd/>
            <a:tailEnd/>
          </a:ln>
        </p:spPr>
        <p:txBody>
          <a:bodyPr vert="horz" wrap="square" lIns="91436" tIns="45718" rIns="91436" bIns="45718" numCol="1" anchor="ctr" anchorCtr="0" compatLnSpc="1">
            <a:prstTxWarp prst="textNoShape">
              <a:avLst/>
            </a:prstTxWarp>
          </a:bodyPr>
          <a:lstStyle/>
          <a:p>
            <a:pPr lvl="0"/>
            <a:r>
              <a:rPr lang="en-US"/>
              <a:t>Click to edit Master title style</a:t>
            </a:r>
            <a:endParaRPr lang="en-US" dirty="0"/>
          </a:p>
        </p:txBody>
      </p:sp>
      <p:sp>
        <p:nvSpPr>
          <p:cNvPr id="3075" name="Rectangle 3"/>
          <p:cNvSpPr>
            <a:spLocks noGrp="1" noChangeArrowheads="1"/>
          </p:cNvSpPr>
          <p:nvPr>
            <p:ph type="body" idx="1"/>
          </p:nvPr>
        </p:nvSpPr>
        <p:spPr bwMode="auto">
          <a:xfrm>
            <a:off x="406400" y="1397001"/>
            <a:ext cx="11379200" cy="4729164"/>
          </a:xfrm>
          <a:prstGeom prst="rect">
            <a:avLst/>
          </a:prstGeom>
          <a:noFill/>
          <a:ln w="9525">
            <a:noFill/>
            <a:miter lim="800000"/>
            <a:headEnd/>
            <a:tailEnd/>
          </a:ln>
        </p:spPr>
        <p:txBody>
          <a:bodyPr vert="horz" wrap="square" lIns="91436" tIns="45718" rIns="91436" bIns="45718"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100" name="Rectangle 4"/>
          <p:cNvSpPr>
            <a:spLocks noGrp="1" noChangeArrowheads="1"/>
          </p:cNvSpPr>
          <p:nvPr>
            <p:ph type="dt" sz="half" idx="2"/>
          </p:nvPr>
        </p:nvSpPr>
        <p:spPr bwMode="auto">
          <a:xfrm>
            <a:off x="457200" y="6245225"/>
            <a:ext cx="2133600" cy="476251"/>
          </a:xfrm>
          <a:prstGeom prst="rect">
            <a:avLst/>
          </a:prstGeom>
          <a:noFill/>
          <a:ln w="9525">
            <a:noFill/>
            <a:miter lim="800000"/>
            <a:headEnd/>
            <a:tailEnd/>
          </a:ln>
          <a:effectLst/>
        </p:spPr>
        <p:txBody>
          <a:bodyPr vert="horz" wrap="square" lIns="91436" tIns="45718" rIns="91436" bIns="45718" numCol="1" anchor="t" anchorCtr="0" compatLnSpc="1">
            <a:prstTxWarp prst="textNoShape">
              <a:avLst/>
            </a:prstTxWarp>
          </a:bodyPr>
          <a:lstStyle>
            <a:lvl1pPr>
              <a:defRPr sz="1500"/>
            </a:lvl1pPr>
          </a:lstStyle>
          <a:p>
            <a:endParaRPr lang="en-US"/>
          </a:p>
        </p:txBody>
      </p:sp>
      <p:sp>
        <p:nvSpPr>
          <p:cNvPr id="4101" name="Rectangle 5"/>
          <p:cNvSpPr>
            <a:spLocks noGrp="1" noChangeArrowheads="1"/>
          </p:cNvSpPr>
          <p:nvPr>
            <p:ph type="ftr" sz="quarter" idx="3"/>
          </p:nvPr>
        </p:nvSpPr>
        <p:spPr bwMode="auto">
          <a:xfrm>
            <a:off x="3124200" y="6245225"/>
            <a:ext cx="2895600" cy="476251"/>
          </a:xfrm>
          <a:prstGeom prst="rect">
            <a:avLst/>
          </a:prstGeom>
          <a:noFill/>
          <a:ln w="9525">
            <a:noFill/>
            <a:miter lim="800000"/>
            <a:headEnd/>
            <a:tailEnd/>
          </a:ln>
          <a:effectLst/>
        </p:spPr>
        <p:txBody>
          <a:bodyPr vert="horz" wrap="square" lIns="91436" tIns="45718" rIns="91436" bIns="45718" numCol="1" anchor="t" anchorCtr="0" compatLnSpc="1">
            <a:prstTxWarp prst="textNoShape">
              <a:avLst/>
            </a:prstTxWarp>
          </a:bodyPr>
          <a:lstStyle>
            <a:lvl1pPr algn="ctr">
              <a:defRPr sz="1500"/>
            </a:lvl1pPr>
          </a:lstStyle>
          <a:p>
            <a:endParaRPr lang="en-US"/>
          </a:p>
        </p:txBody>
      </p:sp>
      <p:sp>
        <p:nvSpPr>
          <p:cNvPr id="4102" name="Rectangle 6"/>
          <p:cNvSpPr>
            <a:spLocks noGrp="1" noChangeArrowheads="1"/>
          </p:cNvSpPr>
          <p:nvPr>
            <p:ph type="sldNum" sz="quarter" idx="4"/>
          </p:nvPr>
        </p:nvSpPr>
        <p:spPr bwMode="auto">
          <a:xfrm>
            <a:off x="6553200" y="6245225"/>
            <a:ext cx="2133600" cy="476251"/>
          </a:xfrm>
          <a:prstGeom prst="rect">
            <a:avLst/>
          </a:prstGeom>
          <a:noFill/>
          <a:ln w="9525">
            <a:noFill/>
            <a:miter lim="800000"/>
            <a:headEnd/>
            <a:tailEnd/>
          </a:ln>
          <a:effectLst/>
        </p:spPr>
        <p:txBody>
          <a:bodyPr vert="horz" wrap="square" lIns="91436" tIns="45718" rIns="91436" bIns="45718" numCol="1" anchor="t" anchorCtr="0" compatLnSpc="1">
            <a:prstTxWarp prst="textNoShape">
              <a:avLst/>
            </a:prstTxWarp>
          </a:bodyPr>
          <a:lstStyle>
            <a:lvl1pPr algn="r">
              <a:defRPr sz="1500"/>
            </a:lvl1pPr>
          </a:lstStyle>
          <a:p>
            <a:fld id="{0B6F0654-B567-45D8-9F83-E7FA56350E3F}" type="slidenum">
              <a:rPr lang="en-US" smtClean="0"/>
              <a:pPr/>
              <a:t>‹#›</a:t>
            </a:fld>
            <a:endParaRPr lang="en-US"/>
          </a:p>
        </p:txBody>
      </p:sp>
      <p:sp>
        <p:nvSpPr>
          <p:cNvPr id="4103" name="Rectangle 7"/>
          <p:cNvSpPr>
            <a:spLocks noChangeArrowheads="1"/>
          </p:cNvSpPr>
          <p:nvPr/>
        </p:nvSpPr>
        <p:spPr bwMode="auto">
          <a:xfrm>
            <a:off x="0" y="1031242"/>
            <a:ext cx="12192000" cy="60959"/>
          </a:xfrm>
          <a:prstGeom prst="rect">
            <a:avLst/>
          </a:prstGeom>
          <a:gradFill rotWithShape="1">
            <a:gsLst>
              <a:gs pos="0">
                <a:srgbClr val="0000CC"/>
              </a:gs>
              <a:gs pos="100000">
                <a:schemeClr val="tx1"/>
              </a:gs>
            </a:gsLst>
            <a:lin ang="0" scaled="1"/>
          </a:gradFill>
          <a:ln w="9525">
            <a:solidFill>
              <a:schemeClr val="tx1"/>
            </a:solidFill>
            <a:miter lim="800000"/>
            <a:headEnd/>
            <a:tailEnd/>
          </a:ln>
          <a:effectLst/>
        </p:spPr>
        <p:txBody>
          <a:bodyPr wrap="none" lIns="91436" tIns="45718" rIns="91436" bIns="45718" anchor="ctr"/>
          <a:lstStyle/>
          <a:p>
            <a:pPr>
              <a:defRPr/>
            </a:pPr>
            <a:endParaRPr lang="en-US"/>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hf hdr="0" ftr="0" dt="0"/>
  <p:txStyles>
    <p:titleStyle>
      <a:lvl1pPr algn="ctr" rtl="0" eaLnBrk="1" fontAlgn="base" hangingPunct="1">
        <a:spcBef>
          <a:spcPct val="0"/>
        </a:spcBef>
        <a:spcAft>
          <a:spcPct val="0"/>
        </a:spcAft>
        <a:defRPr sz="4400">
          <a:solidFill>
            <a:schemeClr val="tx2"/>
          </a:solidFill>
          <a:latin typeface="Calibri" pitchFamily="34" charset="0"/>
          <a:ea typeface="+mj-ea"/>
          <a:cs typeface="+mj-cs"/>
        </a:defRPr>
      </a:lvl1pPr>
      <a:lvl2pPr algn="ctr" rtl="0" eaLnBrk="1" fontAlgn="base" hangingPunct="1">
        <a:spcBef>
          <a:spcPct val="0"/>
        </a:spcBef>
        <a:spcAft>
          <a:spcPct val="0"/>
        </a:spcAft>
        <a:defRPr sz="4400">
          <a:solidFill>
            <a:schemeClr val="tx2"/>
          </a:solidFill>
          <a:latin typeface="Arial" charset="0"/>
        </a:defRPr>
      </a:lvl2pPr>
      <a:lvl3pPr algn="ctr" rtl="0" eaLnBrk="1" fontAlgn="base" hangingPunct="1">
        <a:spcBef>
          <a:spcPct val="0"/>
        </a:spcBef>
        <a:spcAft>
          <a:spcPct val="0"/>
        </a:spcAft>
        <a:defRPr sz="4400">
          <a:solidFill>
            <a:schemeClr val="tx2"/>
          </a:solidFill>
          <a:latin typeface="Arial" charset="0"/>
        </a:defRPr>
      </a:lvl3pPr>
      <a:lvl4pPr algn="ctr" rtl="0" eaLnBrk="1" fontAlgn="base" hangingPunct="1">
        <a:spcBef>
          <a:spcPct val="0"/>
        </a:spcBef>
        <a:spcAft>
          <a:spcPct val="0"/>
        </a:spcAft>
        <a:defRPr sz="4400">
          <a:solidFill>
            <a:schemeClr val="tx2"/>
          </a:solidFill>
          <a:latin typeface="Arial" charset="0"/>
        </a:defRPr>
      </a:lvl4pPr>
      <a:lvl5pPr algn="ctr" rtl="0" eaLnBrk="1" fontAlgn="base" hangingPunct="1">
        <a:spcBef>
          <a:spcPct val="0"/>
        </a:spcBef>
        <a:spcAft>
          <a:spcPct val="0"/>
        </a:spcAft>
        <a:defRPr sz="4400">
          <a:solidFill>
            <a:schemeClr val="tx2"/>
          </a:solidFill>
          <a:latin typeface="Arial" charset="0"/>
        </a:defRPr>
      </a:lvl5pPr>
      <a:lvl6pPr marL="457178" algn="ctr" rtl="0" eaLnBrk="1" fontAlgn="base" hangingPunct="1">
        <a:spcBef>
          <a:spcPct val="0"/>
        </a:spcBef>
        <a:spcAft>
          <a:spcPct val="0"/>
        </a:spcAft>
        <a:defRPr sz="4400">
          <a:solidFill>
            <a:schemeClr val="tx2"/>
          </a:solidFill>
          <a:latin typeface="Arial" charset="0"/>
        </a:defRPr>
      </a:lvl6pPr>
      <a:lvl7pPr marL="914354" algn="ctr" rtl="0" eaLnBrk="1" fontAlgn="base" hangingPunct="1">
        <a:spcBef>
          <a:spcPct val="0"/>
        </a:spcBef>
        <a:spcAft>
          <a:spcPct val="0"/>
        </a:spcAft>
        <a:defRPr sz="4400">
          <a:solidFill>
            <a:schemeClr val="tx2"/>
          </a:solidFill>
          <a:latin typeface="Arial" charset="0"/>
        </a:defRPr>
      </a:lvl7pPr>
      <a:lvl8pPr marL="1371532" algn="ctr" rtl="0" eaLnBrk="1" fontAlgn="base" hangingPunct="1">
        <a:spcBef>
          <a:spcPct val="0"/>
        </a:spcBef>
        <a:spcAft>
          <a:spcPct val="0"/>
        </a:spcAft>
        <a:defRPr sz="4400">
          <a:solidFill>
            <a:schemeClr val="tx2"/>
          </a:solidFill>
          <a:latin typeface="Arial" charset="0"/>
        </a:defRPr>
      </a:lvl8pPr>
      <a:lvl9pPr marL="1828709" algn="ctr" rtl="0" eaLnBrk="1" fontAlgn="base" hangingPunct="1">
        <a:spcBef>
          <a:spcPct val="0"/>
        </a:spcBef>
        <a:spcAft>
          <a:spcPct val="0"/>
        </a:spcAft>
        <a:defRPr sz="4400">
          <a:solidFill>
            <a:schemeClr val="tx2"/>
          </a:solidFill>
          <a:latin typeface="Arial" charset="0"/>
        </a:defRPr>
      </a:lvl9pPr>
    </p:titleStyle>
    <p:bodyStyle>
      <a:lvl1pPr marL="342882" indent="-342882" algn="l" rtl="0" eaLnBrk="1" fontAlgn="base" hangingPunct="1">
        <a:spcBef>
          <a:spcPct val="20000"/>
        </a:spcBef>
        <a:spcAft>
          <a:spcPct val="0"/>
        </a:spcAft>
        <a:buClr>
          <a:schemeClr val="accent2"/>
        </a:buClr>
        <a:buFont typeface="Wingdings" pitchFamily="2" charset="2"/>
        <a:buChar char="§"/>
        <a:defRPr sz="3200">
          <a:solidFill>
            <a:schemeClr val="accent2"/>
          </a:solidFill>
          <a:latin typeface="Calibri" pitchFamily="34" charset="0"/>
          <a:ea typeface="+mn-ea"/>
          <a:cs typeface="+mn-cs"/>
        </a:defRPr>
      </a:lvl1pPr>
      <a:lvl2pPr marL="742913" indent="-285737" algn="l" rtl="0" eaLnBrk="1" fontAlgn="base" hangingPunct="1">
        <a:spcBef>
          <a:spcPct val="20000"/>
        </a:spcBef>
        <a:spcAft>
          <a:spcPct val="0"/>
        </a:spcAft>
        <a:buClr>
          <a:schemeClr val="tx1"/>
        </a:buClr>
        <a:buFont typeface="Wingdings" pitchFamily="2" charset="2"/>
        <a:buChar char="§"/>
        <a:defRPr sz="2800">
          <a:solidFill>
            <a:schemeClr val="tx1"/>
          </a:solidFill>
          <a:latin typeface="Calibri" pitchFamily="34" charset="0"/>
        </a:defRPr>
      </a:lvl2pPr>
      <a:lvl3pPr marL="1142942" indent="-228589" algn="l" rtl="0" eaLnBrk="1" fontAlgn="base" hangingPunct="1">
        <a:spcBef>
          <a:spcPct val="20000"/>
        </a:spcBef>
        <a:spcAft>
          <a:spcPct val="0"/>
        </a:spcAft>
        <a:buClr>
          <a:schemeClr val="accent2"/>
        </a:buClr>
        <a:buFont typeface="Wingdings" pitchFamily="2" charset="2"/>
        <a:buChar char="§"/>
        <a:defRPr sz="2400">
          <a:solidFill>
            <a:schemeClr val="tx1"/>
          </a:solidFill>
          <a:latin typeface="Calibri" pitchFamily="34" charset="0"/>
        </a:defRPr>
      </a:lvl3pPr>
      <a:lvl4pPr marL="1600120" indent="-228589" algn="l" rtl="0" eaLnBrk="1" fontAlgn="base" hangingPunct="1">
        <a:spcBef>
          <a:spcPct val="20000"/>
        </a:spcBef>
        <a:spcAft>
          <a:spcPct val="0"/>
        </a:spcAft>
        <a:buClr>
          <a:schemeClr val="tx1"/>
        </a:buClr>
        <a:buFont typeface="Wingdings" pitchFamily="2" charset="2"/>
        <a:buChar char="§"/>
        <a:defRPr sz="2000">
          <a:solidFill>
            <a:schemeClr val="tx1"/>
          </a:solidFill>
          <a:latin typeface="Calibri" pitchFamily="34" charset="0"/>
        </a:defRPr>
      </a:lvl4pPr>
      <a:lvl5pPr marL="2057298" indent="-228589" algn="l" rtl="0" eaLnBrk="1" fontAlgn="base" hangingPunct="1">
        <a:spcBef>
          <a:spcPct val="20000"/>
        </a:spcBef>
        <a:spcAft>
          <a:spcPct val="0"/>
        </a:spcAft>
        <a:buClr>
          <a:schemeClr val="accent2"/>
        </a:buClr>
        <a:buFont typeface="Wingdings" pitchFamily="2" charset="2"/>
        <a:buChar char="§"/>
        <a:defRPr sz="2000">
          <a:solidFill>
            <a:schemeClr val="tx1"/>
          </a:solidFill>
          <a:latin typeface="Calibri" pitchFamily="34" charset="0"/>
        </a:defRPr>
      </a:lvl5pPr>
      <a:lvl6pPr marL="2514474" indent="-228589" algn="l" rtl="0" eaLnBrk="1" fontAlgn="base" hangingPunct="1">
        <a:spcBef>
          <a:spcPct val="20000"/>
        </a:spcBef>
        <a:spcAft>
          <a:spcPct val="0"/>
        </a:spcAft>
        <a:buClr>
          <a:schemeClr val="accent2"/>
        </a:buClr>
        <a:buFont typeface="Wingdings" pitchFamily="2" charset="2"/>
        <a:buChar char="§"/>
        <a:defRPr sz="2000">
          <a:solidFill>
            <a:schemeClr val="tx1"/>
          </a:solidFill>
          <a:latin typeface="+mn-lt"/>
        </a:defRPr>
      </a:lvl6pPr>
      <a:lvl7pPr marL="2971652" indent="-228589" algn="l" rtl="0" eaLnBrk="1" fontAlgn="base" hangingPunct="1">
        <a:spcBef>
          <a:spcPct val="20000"/>
        </a:spcBef>
        <a:spcAft>
          <a:spcPct val="0"/>
        </a:spcAft>
        <a:buClr>
          <a:schemeClr val="accent2"/>
        </a:buClr>
        <a:buFont typeface="Wingdings" pitchFamily="2" charset="2"/>
        <a:buChar char="§"/>
        <a:defRPr sz="2000">
          <a:solidFill>
            <a:schemeClr val="tx1"/>
          </a:solidFill>
          <a:latin typeface="+mn-lt"/>
        </a:defRPr>
      </a:lvl7pPr>
      <a:lvl8pPr marL="3428829" indent="-228589" algn="l" rtl="0" eaLnBrk="1" fontAlgn="base" hangingPunct="1">
        <a:spcBef>
          <a:spcPct val="20000"/>
        </a:spcBef>
        <a:spcAft>
          <a:spcPct val="0"/>
        </a:spcAft>
        <a:buClr>
          <a:schemeClr val="accent2"/>
        </a:buClr>
        <a:buFont typeface="Wingdings" pitchFamily="2" charset="2"/>
        <a:buChar char="§"/>
        <a:defRPr sz="2000">
          <a:solidFill>
            <a:schemeClr val="tx1"/>
          </a:solidFill>
          <a:latin typeface="+mn-lt"/>
        </a:defRPr>
      </a:lvl8pPr>
      <a:lvl9pPr marL="3886006" indent="-228589" algn="l" rtl="0" eaLnBrk="1" fontAlgn="base" hangingPunct="1">
        <a:spcBef>
          <a:spcPct val="20000"/>
        </a:spcBef>
        <a:spcAft>
          <a:spcPct val="0"/>
        </a:spcAft>
        <a:buClr>
          <a:schemeClr val="accent2"/>
        </a:buClr>
        <a:buFont typeface="Wingdings" pitchFamily="2" charset="2"/>
        <a:buChar char="§"/>
        <a:defRPr sz="2000">
          <a:solidFill>
            <a:schemeClr val="tx1"/>
          </a:solidFill>
          <a:latin typeface="+mn-lt"/>
        </a:defRPr>
      </a:lvl9pPr>
    </p:bodyStyle>
    <p:otherStyle>
      <a:defPPr>
        <a:defRPr lang="en-US"/>
      </a:defPPr>
      <a:lvl1pPr marL="0" algn="l" defTabSz="914354" rtl="0" eaLnBrk="1" latinLnBrk="0" hangingPunct="1">
        <a:defRPr sz="1900" kern="1200">
          <a:solidFill>
            <a:schemeClr val="tx1"/>
          </a:solidFill>
          <a:latin typeface="+mn-lt"/>
          <a:ea typeface="+mn-ea"/>
          <a:cs typeface="+mn-cs"/>
        </a:defRPr>
      </a:lvl1pPr>
      <a:lvl2pPr marL="457178" algn="l" defTabSz="914354" rtl="0" eaLnBrk="1" latinLnBrk="0" hangingPunct="1">
        <a:defRPr sz="1900" kern="1200">
          <a:solidFill>
            <a:schemeClr val="tx1"/>
          </a:solidFill>
          <a:latin typeface="+mn-lt"/>
          <a:ea typeface="+mn-ea"/>
          <a:cs typeface="+mn-cs"/>
        </a:defRPr>
      </a:lvl2pPr>
      <a:lvl3pPr marL="914354" algn="l" defTabSz="914354" rtl="0" eaLnBrk="1" latinLnBrk="0" hangingPunct="1">
        <a:defRPr sz="1900" kern="1200">
          <a:solidFill>
            <a:schemeClr val="tx1"/>
          </a:solidFill>
          <a:latin typeface="+mn-lt"/>
          <a:ea typeface="+mn-ea"/>
          <a:cs typeface="+mn-cs"/>
        </a:defRPr>
      </a:lvl3pPr>
      <a:lvl4pPr marL="1371532" algn="l" defTabSz="914354" rtl="0" eaLnBrk="1" latinLnBrk="0" hangingPunct="1">
        <a:defRPr sz="1900" kern="1200">
          <a:solidFill>
            <a:schemeClr val="tx1"/>
          </a:solidFill>
          <a:latin typeface="+mn-lt"/>
          <a:ea typeface="+mn-ea"/>
          <a:cs typeface="+mn-cs"/>
        </a:defRPr>
      </a:lvl4pPr>
      <a:lvl5pPr marL="1828709" algn="l" defTabSz="914354" rtl="0" eaLnBrk="1" latinLnBrk="0" hangingPunct="1">
        <a:defRPr sz="1900" kern="1200">
          <a:solidFill>
            <a:schemeClr val="tx1"/>
          </a:solidFill>
          <a:latin typeface="+mn-lt"/>
          <a:ea typeface="+mn-ea"/>
          <a:cs typeface="+mn-cs"/>
        </a:defRPr>
      </a:lvl5pPr>
      <a:lvl6pPr marL="2285886" algn="l" defTabSz="914354" rtl="0" eaLnBrk="1" latinLnBrk="0" hangingPunct="1">
        <a:defRPr sz="1900" kern="1200">
          <a:solidFill>
            <a:schemeClr val="tx1"/>
          </a:solidFill>
          <a:latin typeface="+mn-lt"/>
          <a:ea typeface="+mn-ea"/>
          <a:cs typeface="+mn-cs"/>
        </a:defRPr>
      </a:lvl6pPr>
      <a:lvl7pPr marL="2743062" algn="l" defTabSz="914354" rtl="0" eaLnBrk="1" latinLnBrk="0" hangingPunct="1">
        <a:defRPr sz="1900" kern="1200">
          <a:solidFill>
            <a:schemeClr val="tx1"/>
          </a:solidFill>
          <a:latin typeface="+mn-lt"/>
          <a:ea typeface="+mn-ea"/>
          <a:cs typeface="+mn-cs"/>
        </a:defRPr>
      </a:lvl7pPr>
      <a:lvl8pPr marL="3200240" algn="l" defTabSz="914354" rtl="0" eaLnBrk="1" latinLnBrk="0" hangingPunct="1">
        <a:defRPr sz="1900" kern="1200">
          <a:solidFill>
            <a:schemeClr val="tx1"/>
          </a:solidFill>
          <a:latin typeface="+mn-lt"/>
          <a:ea typeface="+mn-ea"/>
          <a:cs typeface="+mn-cs"/>
        </a:defRPr>
      </a:lvl8pPr>
      <a:lvl9pPr marL="3657418" algn="l" defTabSz="914354" rtl="0" eaLnBrk="1" latinLnBrk="0" hangingPunct="1">
        <a:defRPr sz="1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tags" Target="../tags/tag4.xml"/><Relationship Id="rId7" Type="http://schemas.openxmlformats.org/officeDocument/2006/relationships/image" Target="../media/image5.pn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wmf"/><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5.w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7.w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w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9.w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0.w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2.gi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59.png"/></Relationships>
</file>

<file path=ppt/slides/_rels/slide2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slideLayout" Target="../slideLayouts/slideLayout2.xml"/><Relationship Id="rId1" Type="http://schemas.openxmlformats.org/officeDocument/2006/relationships/tags" Target="../tags/tag7.xml"/><Relationship Id="rId4" Type="http://schemas.openxmlformats.org/officeDocument/2006/relationships/image" Target="../media/image25.png"/></Relationships>
</file>

<file path=ppt/slides/_rels/slide2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20.wmf"/></Relationships>
</file>

<file path=ppt/slides/_rels/slide26.x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image" Target="../media/image20.w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0.w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6.xml"/><Relationship Id="rId1" Type="http://schemas.openxmlformats.org/officeDocument/2006/relationships/vmlDrawing" Target="../drawings/vmlDrawing1.vml"/><Relationship Id="rId4" Type="http://schemas.openxmlformats.org/officeDocument/2006/relationships/image" Target="../media/image31.emf"/></Relationships>
</file>

<file path=ppt/slides/_rels/slide2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6.xml"/><Relationship Id="rId4" Type="http://schemas.openxmlformats.org/officeDocument/2006/relationships/image" Target="../media/image35.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6.png"/><Relationship Id="rId1" Type="http://schemas.openxmlformats.org/officeDocument/2006/relationships/slideLayout" Target="../slideLayouts/slideLayout6.xml"/><Relationship Id="rId4" Type="http://schemas.openxmlformats.org/officeDocument/2006/relationships/image" Target="../media/image39.png"/></Relationships>
</file>

<file path=ppt/slides/_rels/slide3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6.pn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emf"/></Relationships>
</file>

<file path=ppt/slides/_rels/slide3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0.wmf"/><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60.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47.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56.png"/></Relationships>
</file>

<file path=ppt/slides/_rels/slide52.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47.png"/><Relationship Id="rId1" Type="http://schemas.openxmlformats.org/officeDocument/2006/relationships/slideLayout" Target="../slideLayouts/slideLayout2.xml"/><Relationship Id="rId4" Type="http://schemas.openxmlformats.org/officeDocument/2006/relationships/image" Target="../media/image63.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48.gif"/><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5"/>
          <p:cNvSpPr>
            <a:spLocks noGrp="1" noChangeArrowheads="1"/>
          </p:cNvSpPr>
          <p:nvPr>
            <p:ph type="ctrTitle"/>
          </p:nvPr>
        </p:nvSpPr>
        <p:spPr>
          <a:xfrm>
            <a:off x="0" y="279403"/>
            <a:ext cx="12192000" cy="1470025"/>
          </a:xfrm>
        </p:spPr>
        <p:txBody>
          <a:bodyPr/>
          <a:lstStyle/>
          <a:p>
            <a:r>
              <a:rPr lang="en-US"/>
              <a:t>CSCE-421 Machine Learning</a:t>
            </a:r>
            <a:br>
              <a:rPr lang="en-US" dirty="0"/>
            </a:br>
            <a:endParaRPr lang="en-US" sz="3600" dirty="0"/>
          </a:p>
        </p:txBody>
      </p:sp>
      <p:sp>
        <p:nvSpPr>
          <p:cNvPr id="5123" name="Rectangle 6"/>
          <p:cNvSpPr>
            <a:spLocks noGrp="1" noChangeArrowheads="1"/>
          </p:cNvSpPr>
          <p:nvPr>
            <p:ph type="subTitle" idx="1"/>
          </p:nvPr>
        </p:nvSpPr>
        <p:spPr>
          <a:xfrm>
            <a:off x="0" y="1295400"/>
            <a:ext cx="12192000" cy="1524000"/>
          </a:xfrm>
        </p:spPr>
        <p:txBody>
          <a:bodyPr/>
          <a:lstStyle/>
          <a:p>
            <a:r>
              <a:rPr lang="en-US" sz="4300" dirty="0"/>
              <a:t>Decision Trees</a:t>
            </a:r>
          </a:p>
        </p:txBody>
      </p:sp>
      <p:sp>
        <p:nvSpPr>
          <p:cNvPr id="5124" name="Text Box 7"/>
          <p:cNvSpPr txBox="1">
            <a:spLocks noChangeArrowheads="1"/>
          </p:cNvSpPr>
          <p:nvPr/>
        </p:nvSpPr>
        <p:spPr bwMode="auto">
          <a:xfrm>
            <a:off x="1524000" y="6248403"/>
            <a:ext cx="5867400" cy="369328"/>
          </a:xfrm>
          <a:prstGeom prst="rect">
            <a:avLst/>
          </a:prstGeom>
          <a:noFill/>
          <a:ln w="9525">
            <a:noFill/>
            <a:miter lim="800000"/>
            <a:headEnd/>
            <a:tailEnd/>
          </a:ln>
        </p:spPr>
        <p:txBody>
          <a:bodyPr lIns="91432" tIns="45718" rIns="91432" bIns="45718">
            <a:spAutoFit/>
          </a:bodyPr>
          <a:lstStyle/>
          <a:p>
            <a:pPr>
              <a:spcBef>
                <a:spcPct val="50000"/>
              </a:spcBef>
            </a:pPr>
            <a:endParaRPr lang="en-US"/>
          </a:p>
        </p:txBody>
      </p:sp>
      <p:sp>
        <p:nvSpPr>
          <p:cNvPr id="9" name="Subtitle 2">
            <a:extLst>
              <a:ext uri="{FF2B5EF4-FFF2-40B4-BE49-F238E27FC236}">
                <a16:creationId xmlns:a16="http://schemas.microsoft.com/office/drawing/2014/main" id="{54A9CA8F-921C-5341-B36A-37BACA24A33D}"/>
              </a:ext>
            </a:extLst>
          </p:cNvPr>
          <p:cNvSpPr txBox="1">
            <a:spLocks/>
          </p:cNvSpPr>
          <p:nvPr/>
        </p:nvSpPr>
        <p:spPr bwMode="auto">
          <a:xfrm>
            <a:off x="1962068" y="5903843"/>
            <a:ext cx="8534400" cy="954157"/>
          </a:xfrm>
          <a:prstGeom prst="rect">
            <a:avLst/>
          </a:prstGeom>
          <a:noFill/>
          <a:ln w="9525">
            <a:noFill/>
            <a:miter lim="800000"/>
            <a:headEnd/>
            <a:tailEnd/>
          </a:ln>
        </p:spPr>
        <p:txBody>
          <a:bodyPr vert="horz" wrap="square" lIns="91436" tIns="45718" rIns="91436" bIns="45718" numCol="1" anchor="t" anchorCtr="0" compatLnSpc="1">
            <a:prstTxWarp prst="textNoShape">
              <a:avLst/>
            </a:prstTxWarp>
            <a:normAutofit/>
          </a:bodyPr>
          <a:lstStyle>
            <a:lvl1pPr marL="0" indent="0" algn="ctr" rtl="0" eaLnBrk="1" fontAlgn="base" hangingPunct="1">
              <a:spcBef>
                <a:spcPct val="20000"/>
              </a:spcBef>
              <a:spcAft>
                <a:spcPct val="0"/>
              </a:spcAft>
              <a:buClr>
                <a:schemeClr val="accent2"/>
              </a:buClr>
              <a:buFont typeface="Wingdings" pitchFamily="2" charset="2"/>
              <a:buNone/>
              <a:defRPr sz="3200">
                <a:solidFill>
                  <a:schemeClr val="tx1"/>
                </a:solidFill>
                <a:latin typeface="Calibri" pitchFamily="34" charset="0"/>
                <a:ea typeface="+mn-ea"/>
                <a:cs typeface="+mn-cs"/>
              </a:defRPr>
            </a:lvl1pPr>
            <a:lvl2pPr marL="742913" indent="-285737" algn="l" rtl="0" eaLnBrk="1" fontAlgn="base" hangingPunct="1">
              <a:spcBef>
                <a:spcPct val="20000"/>
              </a:spcBef>
              <a:spcAft>
                <a:spcPct val="0"/>
              </a:spcAft>
              <a:buClr>
                <a:schemeClr val="tx1"/>
              </a:buClr>
              <a:buFont typeface="Wingdings" pitchFamily="2" charset="2"/>
              <a:buChar char="§"/>
              <a:defRPr sz="2800">
                <a:solidFill>
                  <a:schemeClr val="tx1"/>
                </a:solidFill>
                <a:latin typeface="Calibri" pitchFamily="34" charset="0"/>
              </a:defRPr>
            </a:lvl2pPr>
            <a:lvl3pPr marL="1142942" indent="-228589" algn="l" rtl="0" eaLnBrk="1" fontAlgn="base" hangingPunct="1">
              <a:spcBef>
                <a:spcPct val="20000"/>
              </a:spcBef>
              <a:spcAft>
                <a:spcPct val="0"/>
              </a:spcAft>
              <a:buClr>
                <a:schemeClr val="accent2"/>
              </a:buClr>
              <a:buFont typeface="Wingdings" pitchFamily="2" charset="2"/>
              <a:buChar char="§"/>
              <a:defRPr sz="2400">
                <a:solidFill>
                  <a:schemeClr val="tx1"/>
                </a:solidFill>
                <a:latin typeface="Calibri" pitchFamily="34" charset="0"/>
              </a:defRPr>
            </a:lvl3pPr>
            <a:lvl4pPr marL="1600120" indent="-228589" algn="l" rtl="0" eaLnBrk="1" fontAlgn="base" hangingPunct="1">
              <a:spcBef>
                <a:spcPct val="20000"/>
              </a:spcBef>
              <a:spcAft>
                <a:spcPct val="0"/>
              </a:spcAft>
              <a:buClr>
                <a:schemeClr val="tx1"/>
              </a:buClr>
              <a:buFont typeface="Wingdings" pitchFamily="2" charset="2"/>
              <a:buChar char="§"/>
              <a:defRPr sz="2000">
                <a:solidFill>
                  <a:schemeClr val="tx1"/>
                </a:solidFill>
                <a:latin typeface="Calibri" pitchFamily="34" charset="0"/>
              </a:defRPr>
            </a:lvl4pPr>
            <a:lvl5pPr marL="2057298" indent="-228589" algn="l" rtl="0" eaLnBrk="1" fontAlgn="base" hangingPunct="1">
              <a:spcBef>
                <a:spcPct val="20000"/>
              </a:spcBef>
              <a:spcAft>
                <a:spcPct val="0"/>
              </a:spcAft>
              <a:buClr>
                <a:schemeClr val="accent2"/>
              </a:buClr>
              <a:buFont typeface="Wingdings" pitchFamily="2" charset="2"/>
              <a:buChar char="§"/>
              <a:defRPr sz="2000">
                <a:solidFill>
                  <a:schemeClr val="tx1"/>
                </a:solidFill>
                <a:latin typeface="Calibri" pitchFamily="34" charset="0"/>
              </a:defRPr>
            </a:lvl5pPr>
            <a:lvl6pPr marL="2514474" indent="-228589" algn="l" rtl="0" eaLnBrk="1" fontAlgn="base" hangingPunct="1">
              <a:spcBef>
                <a:spcPct val="20000"/>
              </a:spcBef>
              <a:spcAft>
                <a:spcPct val="0"/>
              </a:spcAft>
              <a:buClr>
                <a:schemeClr val="accent2"/>
              </a:buClr>
              <a:buFont typeface="Wingdings" pitchFamily="2" charset="2"/>
              <a:buChar char="§"/>
              <a:defRPr sz="2000">
                <a:solidFill>
                  <a:schemeClr val="tx1"/>
                </a:solidFill>
                <a:latin typeface="+mn-lt"/>
              </a:defRPr>
            </a:lvl6pPr>
            <a:lvl7pPr marL="2971652" indent="-228589" algn="l" rtl="0" eaLnBrk="1" fontAlgn="base" hangingPunct="1">
              <a:spcBef>
                <a:spcPct val="20000"/>
              </a:spcBef>
              <a:spcAft>
                <a:spcPct val="0"/>
              </a:spcAft>
              <a:buClr>
                <a:schemeClr val="accent2"/>
              </a:buClr>
              <a:buFont typeface="Wingdings" pitchFamily="2" charset="2"/>
              <a:buChar char="§"/>
              <a:defRPr sz="2000">
                <a:solidFill>
                  <a:schemeClr val="tx1"/>
                </a:solidFill>
                <a:latin typeface="+mn-lt"/>
              </a:defRPr>
            </a:lvl7pPr>
            <a:lvl8pPr marL="3428829" indent="-228589" algn="l" rtl="0" eaLnBrk="1" fontAlgn="base" hangingPunct="1">
              <a:spcBef>
                <a:spcPct val="20000"/>
              </a:spcBef>
              <a:spcAft>
                <a:spcPct val="0"/>
              </a:spcAft>
              <a:buClr>
                <a:schemeClr val="accent2"/>
              </a:buClr>
              <a:buFont typeface="Wingdings" pitchFamily="2" charset="2"/>
              <a:buChar char="§"/>
              <a:defRPr sz="2000">
                <a:solidFill>
                  <a:schemeClr val="tx1"/>
                </a:solidFill>
                <a:latin typeface="+mn-lt"/>
              </a:defRPr>
            </a:lvl8pPr>
            <a:lvl9pPr marL="3886006" indent="-228589" algn="l" rtl="0" eaLnBrk="1" fontAlgn="base" hangingPunct="1">
              <a:spcBef>
                <a:spcPct val="20000"/>
              </a:spcBef>
              <a:spcAft>
                <a:spcPct val="0"/>
              </a:spcAft>
              <a:buClr>
                <a:schemeClr val="accent2"/>
              </a:buClr>
              <a:buFont typeface="Wingdings" pitchFamily="2" charset="2"/>
              <a:buChar char="§"/>
              <a:defRPr sz="2000">
                <a:solidFill>
                  <a:schemeClr val="tx1"/>
                </a:solidFill>
                <a:latin typeface="+mn-lt"/>
              </a:defRPr>
            </a:lvl9pPr>
          </a:lstStyle>
          <a:p>
            <a:r>
              <a:rPr lang="en-US" kern="0"/>
              <a:t>Instructor: Guni Sharon</a:t>
            </a:r>
          </a:p>
          <a:p>
            <a:r>
              <a:rPr lang="en-US" sz="1800" kern="0"/>
              <a:t>Based on slides by: </a:t>
            </a:r>
            <a:r>
              <a:rPr lang="nl" sz="1800" kern="0"/>
              <a:t>Pieter Abbeel, Dan Klein</a:t>
            </a:r>
            <a:endParaRPr lang="en-US" sz="1800" kern="0"/>
          </a:p>
          <a:p>
            <a:endParaRPr lang="en-US" kern="0"/>
          </a:p>
          <a:p>
            <a:endParaRPr lang="en-US" kern="0" dirty="0"/>
          </a:p>
        </p:txBody>
      </p:sp>
      <p:pic>
        <p:nvPicPr>
          <p:cNvPr id="7" name="Picture 6" descr="Lecture23-DecisionTrees-nobrain.png">
            <a:extLst>
              <a:ext uri="{FF2B5EF4-FFF2-40B4-BE49-F238E27FC236}">
                <a16:creationId xmlns:a16="http://schemas.microsoft.com/office/drawing/2014/main" id="{18F912FB-66D0-8F47-8A46-900E195D85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84959" y="2303819"/>
            <a:ext cx="5088618" cy="3392412"/>
          </a:xfrm>
          <a:prstGeom prst="rect">
            <a:avLst/>
          </a:prstGeom>
        </p:spPr>
      </p:pic>
      <p:sp>
        <p:nvSpPr>
          <p:cNvPr id="2" name="Slide Number Placeholder 1">
            <a:extLst>
              <a:ext uri="{FF2B5EF4-FFF2-40B4-BE49-F238E27FC236}">
                <a16:creationId xmlns:a16="http://schemas.microsoft.com/office/drawing/2014/main" id="{68ACFE32-61F7-E14B-9E37-F4CFC57FC47E}"/>
              </a:ext>
            </a:extLst>
          </p:cNvPr>
          <p:cNvSpPr>
            <a:spLocks noGrp="1"/>
          </p:cNvSpPr>
          <p:nvPr>
            <p:ph type="sldNum" sz="quarter" idx="12"/>
          </p:nvPr>
        </p:nvSpPr>
        <p:spPr/>
        <p:txBody>
          <a:bodyPr/>
          <a:lstStyle/>
          <a:p>
            <a:fld id="{84C86540-E7E5-4035-B3A9-619E9CD3181A}" type="slidenum">
              <a:rPr lang="en-US" smtClean="0"/>
              <a:pPr/>
              <a:t>1</a:t>
            </a:fld>
            <a:endParaRPr lang="en-US"/>
          </a:p>
        </p:txBody>
      </p:sp>
    </p:spTree>
    <p:extLst>
      <p:ext uri="{BB962C8B-B14F-4D97-AF65-F5344CB8AC3E}">
        <p14:creationId xmlns:p14="http://schemas.microsoft.com/office/powerpoint/2010/main" val="15038990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2AE3C1-4BB2-7147-8054-005A62EC25ED}"/>
              </a:ext>
            </a:extLst>
          </p:cNvPr>
          <p:cNvSpPr>
            <a:spLocks noGrp="1"/>
          </p:cNvSpPr>
          <p:nvPr>
            <p:ph type="title"/>
          </p:nvPr>
        </p:nvSpPr>
        <p:spPr/>
        <p:txBody>
          <a:bodyPr/>
          <a:lstStyle/>
          <a:p>
            <a:r>
              <a:rPr lang="en-US" dirty="0"/>
              <a:t>Announcements </a:t>
            </a:r>
          </a:p>
        </p:txBody>
      </p:sp>
      <p:sp>
        <p:nvSpPr>
          <p:cNvPr id="3" name="Content Placeholder 2">
            <a:extLst>
              <a:ext uri="{FF2B5EF4-FFF2-40B4-BE49-F238E27FC236}">
                <a16:creationId xmlns:a16="http://schemas.microsoft.com/office/drawing/2014/main" id="{DD652E4A-78E5-4044-82E4-8D3400510058}"/>
              </a:ext>
            </a:extLst>
          </p:cNvPr>
          <p:cNvSpPr>
            <a:spLocks noGrp="1"/>
          </p:cNvSpPr>
          <p:nvPr>
            <p:ph idx="1"/>
          </p:nvPr>
        </p:nvSpPr>
        <p:spPr/>
        <p:txBody>
          <a:bodyPr>
            <a:normAutofit/>
          </a:bodyPr>
          <a:lstStyle/>
          <a:p>
            <a:r>
              <a:rPr lang="en-US" dirty="0"/>
              <a:t>Midterm on Tuesday, November-23 (in class)</a:t>
            </a:r>
          </a:p>
          <a:p>
            <a:pPr lvl="1"/>
            <a:r>
              <a:rPr lang="en-US" dirty="0"/>
              <a:t>Covering all topics up to the exam date</a:t>
            </a:r>
          </a:p>
          <a:p>
            <a:pPr lvl="1"/>
            <a:r>
              <a:rPr lang="en-US" dirty="0"/>
              <a:t>Written exam</a:t>
            </a:r>
          </a:p>
          <a:p>
            <a:pPr lvl="1"/>
            <a:r>
              <a:rPr lang="en-US" dirty="0"/>
              <a:t>One theoretical question and 4 multiple Choice/answers</a:t>
            </a:r>
          </a:p>
          <a:p>
            <a:pPr lvl="1"/>
            <a:r>
              <a:rPr lang="en-US" dirty="0"/>
              <a:t>We will have a preparation class (Nov-18)</a:t>
            </a:r>
          </a:p>
          <a:p>
            <a:r>
              <a:rPr lang="en-US" dirty="0"/>
              <a:t>Due:</a:t>
            </a:r>
          </a:p>
          <a:p>
            <a:pPr lvl="1"/>
            <a:r>
              <a:rPr lang="en-US" dirty="0"/>
              <a:t>Quiz 4: ML debugging and kernelization, due Nov 4</a:t>
            </a:r>
          </a:p>
          <a:p>
            <a:pPr lvl="1"/>
            <a:r>
              <a:rPr lang="en-US" dirty="0"/>
              <a:t>Assignment (P3): SVM, linear regression and kernelization, due Tuesday Nov-16</a:t>
            </a:r>
          </a:p>
          <a:p>
            <a:pPr lvl="1"/>
            <a:endParaRPr lang="en-US" dirty="0"/>
          </a:p>
        </p:txBody>
      </p:sp>
      <p:sp>
        <p:nvSpPr>
          <p:cNvPr id="4" name="Slide Number Placeholder 3">
            <a:extLst>
              <a:ext uri="{FF2B5EF4-FFF2-40B4-BE49-F238E27FC236}">
                <a16:creationId xmlns:a16="http://schemas.microsoft.com/office/drawing/2014/main" id="{EE93352A-E056-C443-904A-6FA6B8A83BFA}"/>
              </a:ext>
            </a:extLst>
          </p:cNvPr>
          <p:cNvSpPr>
            <a:spLocks noGrp="1"/>
          </p:cNvSpPr>
          <p:nvPr>
            <p:ph type="sldNum" sz="quarter" idx="12"/>
          </p:nvPr>
        </p:nvSpPr>
        <p:spPr/>
        <p:txBody>
          <a:bodyPr/>
          <a:lstStyle/>
          <a:p>
            <a:fld id="{5F07402F-1908-0F43-B844-ECE5D9BD648C}" type="slidenum">
              <a:rPr lang="en-US" smtClean="0"/>
              <a:t>2</a:t>
            </a:fld>
            <a:endParaRPr lang="en-US" dirty="0"/>
          </a:p>
        </p:txBody>
      </p:sp>
    </p:spTree>
    <p:extLst>
      <p:ext uri="{BB962C8B-B14F-4D97-AF65-F5344CB8AC3E}">
        <p14:creationId xmlns:p14="http://schemas.microsoft.com/office/powerpoint/2010/main" val="11853923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Supervised Learning</a:t>
            </a:r>
          </a:p>
        </p:txBody>
      </p:sp>
      <p:pic>
        <p:nvPicPr>
          <p:cNvPr id="4" name="Picture 3" descr="InductiveLearni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81200" y="1143000"/>
            <a:ext cx="8676371" cy="5390588"/>
          </a:xfrm>
          <a:prstGeom prst="rect">
            <a:avLst/>
          </a:prstGeom>
        </p:spPr>
      </p:pic>
      <p:sp>
        <p:nvSpPr>
          <p:cNvPr id="3" name="Slide Number Placeholder 2">
            <a:extLst>
              <a:ext uri="{FF2B5EF4-FFF2-40B4-BE49-F238E27FC236}">
                <a16:creationId xmlns:a16="http://schemas.microsoft.com/office/drawing/2014/main" id="{4367DE24-BCA1-DB42-9B26-153B5FAE586A}"/>
              </a:ext>
            </a:extLst>
          </p:cNvPr>
          <p:cNvSpPr>
            <a:spLocks noGrp="1"/>
          </p:cNvSpPr>
          <p:nvPr>
            <p:ph type="sldNum" sz="quarter" idx="12"/>
          </p:nvPr>
        </p:nvSpPr>
        <p:spPr/>
        <p:txBody>
          <a:bodyPr/>
          <a:lstStyle/>
          <a:p>
            <a:fld id="{B29C9B28-9F47-4DDC-BFFB-AA4E94F3C8C7}" type="slidenum">
              <a:rPr lang="en-US" smtClean="0"/>
              <a:pPr/>
              <a:t>3</a:t>
            </a:fld>
            <a:endParaRPr lang="en-US"/>
          </a:p>
        </p:txBody>
      </p:sp>
    </p:spTree>
    <p:extLst>
      <p:ext uri="{BB962C8B-B14F-4D97-AF65-F5344CB8AC3E}">
        <p14:creationId xmlns:p14="http://schemas.microsoft.com/office/powerpoint/2010/main" val="33753320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4898" name="Rectangle 2"/>
          <p:cNvSpPr>
            <a:spLocks noGrp="1" noChangeArrowheads="1"/>
          </p:cNvSpPr>
          <p:nvPr>
            <p:ph type="title"/>
          </p:nvPr>
        </p:nvSpPr>
        <p:spPr/>
        <p:txBody>
          <a:bodyPr/>
          <a:lstStyle/>
          <a:p>
            <a:r>
              <a:rPr lang="en-US" dirty="0"/>
              <a:t>Supervised Learning</a:t>
            </a:r>
          </a:p>
        </p:txBody>
      </p:sp>
      <p:sp>
        <p:nvSpPr>
          <p:cNvPr id="1104899" name="Rectangle 3"/>
          <p:cNvSpPr>
            <a:spLocks noGrp="1" noChangeArrowheads="1"/>
          </p:cNvSpPr>
          <p:nvPr>
            <p:ph idx="1"/>
          </p:nvPr>
        </p:nvSpPr>
        <p:spPr>
          <a:xfrm>
            <a:off x="891155" y="1447800"/>
            <a:ext cx="8229600" cy="4987925"/>
          </a:xfrm>
        </p:spPr>
        <p:txBody>
          <a:bodyPr/>
          <a:lstStyle/>
          <a:p>
            <a:pPr>
              <a:lnSpc>
                <a:spcPct val="80000"/>
              </a:lnSpc>
            </a:pPr>
            <a:r>
              <a:rPr lang="en-US" sz="2400" dirty="0"/>
              <a:t>Simplest form: learn a function from examples</a:t>
            </a:r>
          </a:p>
          <a:p>
            <a:pPr lvl="1">
              <a:lnSpc>
                <a:spcPct val="80000"/>
              </a:lnSpc>
            </a:pPr>
            <a:r>
              <a:rPr lang="en-US" sz="2000" dirty="0"/>
              <a:t>A target function: </a:t>
            </a:r>
            <a:r>
              <a:rPr lang="en-US" sz="2400" i="1" dirty="0">
                <a:latin typeface="Times New Roman" pitchFamily="18" charset="0"/>
              </a:rPr>
              <a:t>g</a:t>
            </a:r>
            <a:endParaRPr lang="en-US" sz="2000" dirty="0"/>
          </a:p>
          <a:p>
            <a:pPr lvl="1">
              <a:lnSpc>
                <a:spcPct val="80000"/>
              </a:lnSpc>
            </a:pPr>
            <a:r>
              <a:rPr lang="en-US" sz="2000" dirty="0"/>
              <a:t>Observations: input-output pairs </a:t>
            </a:r>
            <a:r>
              <a:rPr lang="en-US" sz="2400" dirty="0">
                <a:latin typeface="Times New Roman" pitchFamily="18" charset="0"/>
              </a:rPr>
              <a:t>(</a:t>
            </a:r>
            <a:r>
              <a:rPr lang="en-US" sz="2400" i="1" dirty="0">
                <a:latin typeface="Times New Roman" pitchFamily="18" charset="0"/>
              </a:rPr>
              <a:t>x</a:t>
            </a:r>
            <a:r>
              <a:rPr lang="en-US" sz="2400" dirty="0">
                <a:latin typeface="Times New Roman" pitchFamily="18" charset="0"/>
              </a:rPr>
              <a:t>, </a:t>
            </a:r>
            <a:r>
              <a:rPr lang="en-US" sz="2400" i="1" dirty="0">
                <a:latin typeface="Times New Roman" pitchFamily="18" charset="0"/>
              </a:rPr>
              <a:t>g</a:t>
            </a:r>
            <a:r>
              <a:rPr lang="en-US" sz="2400" dirty="0">
                <a:latin typeface="Times New Roman" pitchFamily="18" charset="0"/>
              </a:rPr>
              <a:t>(</a:t>
            </a:r>
            <a:r>
              <a:rPr lang="en-US" sz="2400" i="1" dirty="0">
                <a:latin typeface="Times New Roman" pitchFamily="18" charset="0"/>
              </a:rPr>
              <a:t>x</a:t>
            </a:r>
            <a:r>
              <a:rPr lang="en-US" sz="2400" dirty="0">
                <a:latin typeface="Times New Roman" pitchFamily="18" charset="0"/>
              </a:rPr>
              <a:t>))</a:t>
            </a:r>
          </a:p>
          <a:p>
            <a:pPr lvl="1">
              <a:lnSpc>
                <a:spcPct val="80000"/>
              </a:lnSpc>
            </a:pPr>
            <a:r>
              <a:rPr lang="en-US" sz="2000" dirty="0"/>
              <a:t>E.g. </a:t>
            </a:r>
            <a:r>
              <a:rPr lang="en-US" sz="2400" i="1" dirty="0">
                <a:latin typeface="Times New Roman" pitchFamily="18" charset="0"/>
              </a:rPr>
              <a:t>x</a:t>
            </a:r>
            <a:r>
              <a:rPr lang="en-US" sz="2000" dirty="0"/>
              <a:t> is an email and </a:t>
            </a:r>
            <a:r>
              <a:rPr lang="en-US" sz="2400" i="1" dirty="0">
                <a:latin typeface="Times New Roman" pitchFamily="18" charset="0"/>
              </a:rPr>
              <a:t>g</a:t>
            </a:r>
            <a:r>
              <a:rPr lang="en-US" sz="2400" dirty="0">
                <a:latin typeface="Times New Roman" pitchFamily="18" charset="0"/>
              </a:rPr>
              <a:t>(</a:t>
            </a:r>
            <a:r>
              <a:rPr lang="en-US" sz="2400" i="1" dirty="0">
                <a:latin typeface="Times New Roman" pitchFamily="18" charset="0"/>
              </a:rPr>
              <a:t>x</a:t>
            </a:r>
            <a:r>
              <a:rPr lang="en-US" sz="2400" dirty="0">
                <a:latin typeface="Times New Roman" pitchFamily="18" charset="0"/>
              </a:rPr>
              <a:t>) </a:t>
            </a:r>
            <a:r>
              <a:rPr lang="en-US" sz="2000" dirty="0"/>
              <a:t>is spam / ham</a:t>
            </a:r>
          </a:p>
          <a:p>
            <a:pPr lvl="1">
              <a:lnSpc>
                <a:spcPct val="80000"/>
              </a:lnSpc>
            </a:pPr>
            <a:r>
              <a:rPr lang="en-US" sz="2000" dirty="0"/>
              <a:t>E.g. </a:t>
            </a:r>
            <a:r>
              <a:rPr lang="en-US" sz="2400" i="1" dirty="0">
                <a:latin typeface="Times New Roman" pitchFamily="18" charset="0"/>
              </a:rPr>
              <a:t>x</a:t>
            </a:r>
            <a:r>
              <a:rPr lang="en-US" sz="2000" dirty="0"/>
              <a:t> is a house and </a:t>
            </a:r>
            <a:r>
              <a:rPr lang="en-US" sz="2400" i="1" dirty="0">
                <a:latin typeface="Times New Roman" pitchFamily="18" charset="0"/>
              </a:rPr>
              <a:t>g</a:t>
            </a:r>
            <a:r>
              <a:rPr lang="en-US" sz="2400" dirty="0">
                <a:latin typeface="Times New Roman" pitchFamily="18" charset="0"/>
              </a:rPr>
              <a:t>(</a:t>
            </a:r>
            <a:r>
              <a:rPr lang="en-US" sz="2400" i="1" dirty="0">
                <a:latin typeface="Times New Roman" pitchFamily="18" charset="0"/>
              </a:rPr>
              <a:t>x</a:t>
            </a:r>
            <a:r>
              <a:rPr lang="en-US" sz="2400" dirty="0">
                <a:latin typeface="Times New Roman" pitchFamily="18" charset="0"/>
              </a:rPr>
              <a:t>) </a:t>
            </a:r>
            <a:r>
              <a:rPr lang="en-US" sz="2000" dirty="0"/>
              <a:t>is its selling price</a:t>
            </a:r>
          </a:p>
          <a:p>
            <a:pPr>
              <a:lnSpc>
                <a:spcPct val="80000"/>
              </a:lnSpc>
            </a:pPr>
            <a:r>
              <a:rPr lang="en-US" sz="2400" dirty="0"/>
              <a:t>Problem:</a:t>
            </a:r>
          </a:p>
          <a:p>
            <a:pPr lvl="1">
              <a:lnSpc>
                <a:spcPct val="80000"/>
              </a:lnSpc>
            </a:pPr>
            <a:r>
              <a:rPr lang="en-US" sz="2000" dirty="0"/>
              <a:t>Given a hypothesis space </a:t>
            </a:r>
            <a:r>
              <a:rPr lang="en-US" sz="2400" i="1" dirty="0">
                <a:latin typeface="Times New Roman" pitchFamily="18" charset="0"/>
              </a:rPr>
              <a:t>H</a:t>
            </a:r>
          </a:p>
          <a:p>
            <a:pPr lvl="1">
              <a:lnSpc>
                <a:spcPct val="80000"/>
              </a:lnSpc>
            </a:pPr>
            <a:r>
              <a:rPr lang="en-US" sz="2000" dirty="0"/>
              <a:t>Given a training set of examples </a:t>
            </a:r>
            <a:r>
              <a:rPr lang="en-US" i="1" dirty="0">
                <a:latin typeface="Times New Roman" pitchFamily="18" charset="0"/>
              </a:rPr>
              <a:t>x</a:t>
            </a:r>
            <a:endParaRPr lang="en-US" i="1" baseline="-25000" dirty="0">
              <a:latin typeface="Times New Roman" pitchFamily="18" charset="0"/>
            </a:endParaRPr>
          </a:p>
          <a:p>
            <a:pPr lvl="1">
              <a:lnSpc>
                <a:spcPct val="80000"/>
              </a:lnSpc>
            </a:pPr>
            <a:r>
              <a:rPr lang="en-US" sz="2000" dirty="0"/>
              <a:t>Find a hypothesis </a:t>
            </a:r>
            <a:r>
              <a:rPr lang="en-US" sz="2400" i="1" dirty="0">
                <a:latin typeface="Times New Roman" pitchFamily="18" charset="0"/>
              </a:rPr>
              <a:t>h</a:t>
            </a:r>
            <a:r>
              <a:rPr lang="en-US" sz="2400" dirty="0">
                <a:latin typeface="Times New Roman" pitchFamily="18" charset="0"/>
              </a:rPr>
              <a:t>(</a:t>
            </a:r>
            <a:r>
              <a:rPr lang="en-US" sz="2400" i="1" dirty="0">
                <a:latin typeface="Times New Roman" pitchFamily="18" charset="0"/>
              </a:rPr>
              <a:t>x</a:t>
            </a:r>
            <a:r>
              <a:rPr lang="en-US" sz="2400" dirty="0">
                <a:latin typeface="Times New Roman" pitchFamily="18" charset="0"/>
              </a:rPr>
              <a:t>)</a:t>
            </a:r>
            <a:r>
              <a:rPr lang="en-US" sz="2000" dirty="0"/>
              <a:t> such that </a:t>
            </a:r>
            <a:r>
              <a:rPr lang="en-US" sz="2400" i="1" dirty="0">
                <a:latin typeface="Times New Roman" pitchFamily="18" charset="0"/>
              </a:rPr>
              <a:t>h</a:t>
            </a:r>
            <a:r>
              <a:rPr lang="en-US" sz="2400" dirty="0">
                <a:latin typeface="Times New Roman" pitchFamily="18" charset="0"/>
              </a:rPr>
              <a:t> ~ </a:t>
            </a:r>
            <a:r>
              <a:rPr lang="en-US" sz="2400" i="1" dirty="0">
                <a:latin typeface="Times New Roman" pitchFamily="18" charset="0"/>
              </a:rPr>
              <a:t>g</a:t>
            </a:r>
            <a:endParaRPr lang="en-US" sz="2400" dirty="0">
              <a:latin typeface="Times New Roman" pitchFamily="18" charset="0"/>
            </a:endParaRPr>
          </a:p>
          <a:p>
            <a:pPr>
              <a:lnSpc>
                <a:spcPct val="80000"/>
              </a:lnSpc>
            </a:pPr>
            <a:r>
              <a:rPr lang="en-US" sz="2400" dirty="0"/>
              <a:t>Includes:</a:t>
            </a:r>
          </a:p>
          <a:p>
            <a:pPr lvl="1">
              <a:lnSpc>
                <a:spcPct val="80000"/>
              </a:lnSpc>
            </a:pPr>
            <a:r>
              <a:rPr lang="en-US" sz="2000" dirty="0"/>
              <a:t>Classification (outputs = class labels)</a:t>
            </a:r>
          </a:p>
          <a:p>
            <a:pPr lvl="1">
              <a:lnSpc>
                <a:spcPct val="80000"/>
              </a:lnSpc>
            </a:pPr>
            <a:r>
              <a:rPr lang="en-US" sz="2000" dirty="0"/>
              <a:t>Regression (outputs = real numbers)</a:t>
            </a:r>
          </a:p>
          <a:p>
            <a:pPr>
              <a:lnSpc>
                <a:spcPct val="80000"/>
              </a:lnSpc>
            </a:pPr>
            <a:r>
              <a:rPr lang="en-US" sz="2400" dirty="0"/>
              <a:t>How does naïve Bayes fit in?  (</a:t>
            </a:r>
            <a:r>
              <a:rPr lang="en-US" sz="2400" i="1" dirty="0">
                <a:latin typeface="Times New Roman" pitchFamily="18" charset="0"/>
              </a:rPr>
              <a:t>H</a:t>
            </a:r>
            <a:r>
              <a:rPr lang="en-US" sz="2400" dirty="0">
                <a:latin typeface="Times New Roman" pitchFamily="18" charset="0"/>
              </a:rPr>
              <a:t>, </a:t>
            </a:r>
            <a:r>
              <a:rPr lang="en-US" sz="2400" i="1" dirty="0">
                <a:latin typeface="Times New Roman" pitchFamily="18" charset="0"/>
              </a:rPr>
              <a:t>h, g</a:t>
            </a:r>
            <a:r>
              <a:rPr lang="en-US" sz="2400" dirty="0"/>
              <a:t>)</a:t>
            </a:r>
          </a:p>
        </p:txBody>
      </p:sp>
      <p:sp>
        <p:nvSpPr>
          <p:cNvPr id="1104901" name="Freeform 5"/>
          <p:cNvSpPr>
            <a:spLocks/>
          </p:cNvSpPr>
          <p:nvPr/>
        </p:nvSpPr>
        <p:spPr bwMode="auto">
          <a:xfrm>
            <a:off x="7643813" y="3365500"/>
            <a:ext cx="2947987" cy="1409700"/>
          </a:xfrm>
          <a:custGeom>
            <a:avLst/>
            <a:gdLst>
              <a:gd name="T0" fmla="*/ 213 w 1857"/>
              <a:gd name="T1" fmla="*/ 128 h 888"/>
              <a:gd name="T2" fmla="*/ 80 w 1857"/>
              <a:gd name="T3" fmla="*/ 475 h 888"/>
              <a:gd name="T4" fmla="*/ 692 w 1857"/>
              <a:gd name="T5" fmla="*/ 852 h 888"/>
              <a:gd name="T6" fmla="*/ 1013 w 1857"/>
              <a:gd name="T7" fmla="*/ 689 h 888"/>
              <a:gd name="T8" fmla="*/ 1451 w 1857"/>
              <a:gd name="T9" fmla="*/ 638 h 888"/>
              <a:gd name="T10" fmla="*/ 1752 w 1857"/>
              <a:gd name="T11" fmla="*/ 592 h 888"/>
              <a:gd name="T12" fmla="*/ 1818 w 1857"/>
              <a:gd name="T13" fmla="*/ 306 h 888"/>
              <a:gd name="T14" fmla="*/ 1517 w 1857"/>
              <a:gd name="T15" fmla="*/ 92 h 888"/>
              <a:gd name="T16" fmla="*/ 998 w 1857"/>
              <a:gd name="T17" fmla="*/ 6 h 888"/>
              <a:gd name="T18" fmla="*/ 213 w 1857"/>
              <a:gd name="T19" fmla="*/ 128 h 8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57" h="888">
                <a:moveTo>
                  <a:pt x="213" y="128"/>
                </a:moveTo>
                <a:cubicBezTo>
                  <a:pt x="60" y="206"/>
                  <a:pt x="0" y="354"/>
                  <a:pt x="80" y="475"/>
                </a:cubicBezTo>
                <a:cubicBezTo>
                  <a:pt x="160" y="596"/>
                  <a:pt x="537" y="816"/>
                  <a:pt x="692" y="852"/>
                </a:cubicBezTo>
                <a:cubicBezTo>
                  <a:pt x="847" y="888"/>
                  <a:pt x="887" y="725"/>
                  <a:pt x="1013" y="689"/>
                </a:cubicBezTo>
                <a:cubicBezTo>
                  <a:pt x="1139" y="653"/>
                  <a:pt x="1328" y="654"/>
                  <a:pt x="1451" y="638"/>
                </a:cubicBezTo>
                <a:cubicBezTo>
                  <a:pt x="1574" y="622"/>
                  <a:pt x="1691" y="647"/>
                  <a:pt x="1752" y="592"/>
                </a:cubicBezTo>
                <a:cubicBezTo>
                  <a:pt x="1813" y="537"/>
                  <a:pt x="1857" y="389"/>
                  <a:pt x="1818" y="306"/>
                </a:cubicBezTo>
                <a:cubicBezTo>
                  <a:pt x="1779" y="223"/>
                  <a:pt x="1654" y="142"/>
                  <a:pt x="1517" y="92"/>
                </a:cubicBezTo>
                <a:cubicBezTo>
                  <a:pt x="1380" y="42"/>
                  <a:pt x="1215" y="0"/>
                  <a:pt x="998" y="6"/>
                </a:cubicBezTo>
                <a:cubicBezTo>
                  <a:pt x="781" y="12"/>
                  <a:pt x="366" y="50"/>
                  <a:pt x="213" y="128"/>
                </a:cubicBezTo>
                <a:close/>
              </a:path>
            </a:pathLst>
          </a:custGeom>
          <a:solidFill>
            <a:schemeClr val="accent1">
              <a:alpha val="75000"/>
            </a:schemeClr>
          </a:solidFill>
          <a:ln w="9525">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pic>
        <p:nvPicPr>
          <p:cNvPr id="2" name="Picture 1" descr="txp_fig.png"/>
          <p:cNvPicPr>
            <a:picLocks noChangeAspect="1"/>
          </p:cNvPicPr>
          <p:nvPr>
            <p:custDataLst>
              <p:tags r:id="rId1"/>
            </p:custDataLst>
          </p:nvPr>
        </p:nvPicPr>
        <p:blipFill>
          <a:blip r:embed="rId5" cstate="print">
            <a:extLst>
              <a:ext uri="{28A0092B-C50C-407E-A947-70E740481C1C}">
                <a14:useLocalDpi xmlns:a14="http://schemas.microsoft.com/office/drawing/2010/main" val="0"/>
              </a:ext>
            </a:extLst>
          </a:blip>
          <a:stretch>
            <a:fillRect/>
          </a:stretch>
        </p:blipFill>
        <p:spPr bwMode="auto">
          <a:xfrm>
            <a:off x="8977313" y="2403475"/>
            <a:ext cx="185737" cy="236393"/>
          </a:xfrm>
          <a:prstGeom prst="rect">
            <a:avLst/>
          </a:prstGeom>
          <a:noFill/>
          <a:ln w="9525" cap="flat" cmpd="sng" algn="ctr">
            <a:no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prstShdw prst="shdw14" dist="35921" dir="2700000">
                    <a:scrgbClr r="0" g="0" b="0"/>
                  </a:prstShdw>
                </a:effectLst>
              </a14:hiddenEffects>
            </a:ext>
            <a:ext uri="{31F19639-BCED-4a60-ADC4-E9642A236FB7}">
              <a14:hiddenScene3d xmlns="" xmlns:a14="http://schemas.microsoft.com/office/drawing/2010/main">
                <a:camera prst="orthographicFront">
                  <a:rot lat="0" lon="0" rev="0"/>
                </a:camera>
                <a:lightRig rig="threePt" dir="t">
                  <a:rot lat="0" lon="0" rev="0"/>
                </a:lightRig>
              </a14:hiddenScene3d>
            </a:ext>
            <a:ext uri="{E45631CC-5BF2-4c18-A39C-3461C7D3F71A}">
              <a14:hiddenSp3d xmlns="" xmlns:a14="http://schemas.microsoft.com/office/drawing/2010/main" extrusionH="457200">
                <a:contourClr>
                  <a:srgbClr val="000000"/>
                </a:contourClr>
              </a14:hiddenSp3d>
            </a:ext>
            <a:ext uri="{53640926-AAD7-44d8-BBD7-CCE9431645EC}">
              <a14:shadowObscured xmlns="" xmlns:a14="http://schemas.microsoft.com/office/drawing/2010/main"/>
            </a:ext>
          </a:extLst>
        </p:spPr>
      </p:pic>
      <p:pic>
        <p:nvPicPr>
          <p:cNvPr id="1104904" name="Picture 8" descr="txp_fig"/>
          <p:cNvPicPr>
            <a:picLocks noChangeAspect="1" noChangeArrowheads="1"/>
          </p:cNvPicPr>
          <p:nvPr>
            <p:custDataLst>
              <p:tags r:id="rId2"/>
            </p:custDataLst>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017000" y="3519488"/>
            <a:ext cx="185738" cy="254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104905" name="Oval 9"/>
          <p:cNvSpPr>
            <a:spLocks noChangeArrowheads="1"/>
          </p:cNvSpPr>
          <p:nvPr/>
        </p:nvSpPr>
        <p:spPr bwMode="auto">
          <a:xfrm>
            <a:off x="9032875" y="3325813"/>
            <a:ext cx="112713" cy="112712"/>
          </a:xfrm>
          <a:prstGeom prst="ellipse">
            <a:avLst/>
          </a:prstGeom>
          <a:solidFill>
            <a:srgbClr val="000000"/>
          </a:solidFill>
          <a:ln w="9525">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04906" name="Oval 10"/>
          <p:cNvSpPr>
            <a:spLocks noChangeArrowheads="1"/>
          </p:cNvSpPr>
          <p:nvPr/>
        </p:nvSpPr>
        <p:spPr bwMode="auto">
          <a:xfrm>
            <a:off x="9032875" y="2871788"/>
            <a:ext cx="112713" cy="112712"/>
          </a:xfrm>
          <a:prstGeom prst="ellipse">
            <a:avLst/>
          </a:prstGeom>
          <a:solidFill>
            <a:srgbClr val="000000"/>
          </a:solidFill>
          <a:ln w="9525">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04907" name="Line 11"/>
          <p:cNvSpPr>
            <a:spLocks noChangeShapeType="1"/>
          </p:cNvSpPr>
          <p:nvPr/>
        </p:nvSpPr>
        <p:spPr bwMode="auto">
          <a:xfrm>
            <a:off x="9090025" y="2921000"/>
            <a:ext cx="0" cy="428625"/>
          </a:xfrm>
          <a:prstGeom prst="line">
            <a:avLst/>
          </a:prstGeom>
          <a:noFill/>
          <a:ln w="25400">
            <a:solidFill>
              <a:schemeClr val="tx1"/>
            </a:solidFill>
            <a:prstDash val="dash"/>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pic>
        <p:nvPicPr>
          <p:cNvPr id="1104909" name="Picture 13" descr="txp_fig"/>
          <p:cNvPicPr>
            <a:picLocks noChangeAspect="1" noChangeArrowheads="1"/>
          </p:cNvPicPr>
          <p:nvPr>
            <p:custDataLst>
              <p:tags r:id="rId3"/>
            </p:custDataLst>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448675" y="4132263"/>
            <a:ext cx="303213" cy="2365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 name="Slide Number Placeholder 2">
            <a:extLst>
              <a:ext uri="{FF2B5EF4-FFF2-40B4-BE49-F238E27FC236}">
                <a16:creationId xmlns:a16="http://schemas.microsoft.com/office/drawing/2014/main" id="{195158B5-F8AF-5B48-BB0D-056426280CBE}"/>
              </a:ext>
            </a:extLst>
          </p:cNvPr>
          <p:cNvSpPr>
            <a:spLocks noGrp="1"/>
          </p:cNvSpPr>
          <p:nvPr>
            <p:ph type="sldNum" sz="quarter" idx="12"/>
          </p:nvPr>
        </p:nvSpPr>
        <p:spPr/>
        <p:txBody>
          <a:bodyPr/>
          <a:lstStyle/>
          <a:p>
            <a:fld id="{B29C9B28-9F47-4DDC-BFFB-AA4E94F3C8C7}" type="slidenum">
              <a:rPr lang="en-US" smtClean="0"/>
              <a:pPr/>
              <a:t>4</a:t>
            </a:fld>
            <a:endParaRPr lang="en-US"/>
          </a:p>
        </p:txBody>
      </p:sp>
    </p:spTree>
    <p:extLst>
      <p:ext uri="{BB962C8B-B14F-4D97-AF65-F5344CB8AC3E}">
        <p14:creationId xmlns:p14="http://schemas.microsoft.com/office/powerpoint/2010/main" val="9493737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2C494F-8112-9F4D-BC7C-7CD137450CA6}"/>
              </a:ext>
            </a:extLst>
          </p:cNvPr>
          <p:cNvSpPr>
            <a:spLocks noGrp="1"/>
          </p:cNvSpPr>
          <p:nvPr>
            <p:ph type="title"/>
          </p:nvPr>
        </p:nvSpPr>
        <p:spPr/>
        <p:txBody>
          <a:bodyPr/>
          <a:lstStyle/>
          <a:p>
            <a:r>
              <a:rPr lang="en-US" dirty="0"/>
              <a:t>Supervised learning with Naïve Bayes</a:t>
            </a:r>
          </a:p>
        </p:txBody>
      </p:sp>
      <p:sp>
        <p:nvSpPr>
          <p:cNvPr id="3" name="Content Placeholder 2">
            <a:extLst>
              <a:ext uri="{FF2B5EF4-FFF2-40B4-BE49-F238E27FC236}">
                <a16:creationId xmlns:a16="http://schemas.microsoft.com/office/drawing/2014/main" id="{B3A4524F-4DBB-2A48-99F2-0226B26FBD63}"/>
              </a:ext>
            </a:extLst>
          </p:cNvPr>
          <p:cNvSpPr>
            <a:spLocks noGrp="1"/>
          </p:cNvSpPr>
          <p:nvPr>
            <p:ph idx="1"/>
          </p:nvPr>
        </p:nvSpPr>
        <p:spPr/>
        <p:txBody>
          <a:bodyPr/>
          <a:lstStyle/>
          <a:p>
            <a:r>
              <a:rPr lang="en-US" dirty="0"/>
              <a:t>Given a training set composed of (x &lt;features value&gt;, y &lt;label&gt;)</a:t>
            </a:r>
          </a:p>
          <a:p>
            <a:r>
              <a:rPr lang="en-US" dirty="0"/>
              <a:t>Learns a correlation between each feature value and each label</a:t>
            </a:r>
          </a:p>
          <a:p>
            <a:r>
              <a:rPr lang="en-US" dirty="0"/>
              <a:t>Very limiting assumption of independency (limited </a:t>
            </a:r>
            <a:r>
              <a:rPr lang="en-US" i="1" dirty="0"/>
              <a:t>H</a:t>
            </a:r>
            <a:r>
              <a:rPr lang="en-US" dirty="0"/>
              <a:t>)	</a:t>
            </a:r>
          </a:p>
          <a:p>
            <a:r>
              <a:rPr lang="en-US" dirty="0"/>
              <a:t>Train a Naïve Bayes model to output a XOR function…</a:t>
            </a:r>
          </a:p>
          <a:p>
            <a:endParaRPr lang="en-US" dirty="0"/>
          </a:p>
        </p:txBody>
      </p:sp>
      <mc:AlternateContent xmlns:mc="http://schemas.openxmlformats.org/markup-compatibility/2006" xmlns:a14="http://schemas.microsoft.com/office/drawing/2010/main">
        <mc:Choice Requires="a14">
          <p:graphicFrame>
            <p:nvGraphicFramePr>
              <p:cNvPr id="4" name="Table 4">
                <a:extLst>
                  <a:ext uri="{FF2B5EF4-FFF2-40B4-BE49-F238E27FC236}">
                    <a16:creationId xmlns:a16="http://schemas.microsoft.com/office/drawing/2014/main" id="{6A5B8B99-7BF4-C947-8D62-23876404A76D}"/>
                  </a:ext>
                </a:extLst>
              </p:cNvPr>
              <p:cNvGraphicFramePr>
                <a:graphicFrameLocks noGrp="1"/>
              </p:cNvGraphicFramePr>
              <p:nvPr>
                <p:extLst>
                  <p:ext uri="{D42A27DB-BD31-4B8C-83A1-F6EECF244321}">
                    <p14:modId xmlns:p14="http://schemas.microsoft.com/office/powerpoint/2010/main" val="3438721903"/>
                  </p:ext>
                </p:extLst>
              </p:nvPr>
            </p:nvGraphicFramePr>
            <p:xfrm>
              <a:off x="7010400" y="4343400"/>
              <a:ext cx="3886200" cy="1905000"/>
            </p:xfrm>
            <a:graphic>
              <a:graphicData uri="http://schemas.openxmlformats.org/drawingml/2006/table">
                <a:tbl>
                  <a:tblPr firstRow="1" bandRow="1">
                    <a:tableStyleId>{00A15C55-8517-42AA-B614-E9B94910E393}</a:tableStyleId>
                  </a:tblPr>
                  <a:tblGrid>
                    <a:gridCol w="1295400">
                      <a:extLst>
                        <a:ext uri="{9D8B030D-6E8A-4147-A177-3AD203B41FA5}">
                          <a16:colId xmlns:a16="http://schemas.microsoft.com/office/drawing/2014/main" val="1301514256"/>
                        </a:ext>
                      </a:extLst>
                    </a:gridCol>
                    <a:gridCol w="1295400">
                      <a:extLst>
                        <a:ext uri="{9D8B030D-6E8A-4147-A177-3AD203B41FA5}">
                          <a16:colId xmlns:a16="http://schemas.microsoft.com/office/drawing/2014/main" val="3501711039"/>
                        </a:ext>
                      </a:extLst>
                    </a:gridCol>
                    <a:gridCol w="1295400">
                      <a:extLst>
                        <a:ext uri="{9D8B030D-6E8A-4147-A177-3AD203B41FA5}">
                          <a16:colId xmlns:a16="http://schemas.microsoft.com/office/drawing/2014/main" val="3666830827"/>
                        </a:ext>
                      </a:extLst>
                    </a:gridCol>
                  </a:tblGrid>
                  <a:tr h="370840">
                    <a:tc>
                      <a:txBody>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smtClean="0">
                                        <a:latin typeface="Cambria Math" panose="02040503050406030204" pitchFamily="18" charset="0"/>
                                      </a:rPr>
                                      <m:t>𝒙</m:t>
                                    </m:r>
                                  </m:e>
                                  <m:sub>
                                    <m:r>
                                      <a:rPr lang="en-US" smtClean="0">
                                        <a:latin typeface="Cambria Math" panose="02040503050406030204" pitchFamily="18" charset="0"/>
                                      </a:rPr>
                                      <m:t>𝟏</m:t>
                                    </m:r>
                                  </m:sub>
                                </m:sSub>
                              </m:oMath>
                            </m:oMathPara>
                          </a14:m>
                          <a:endParaRPr lang="en-US" dirty="0"/>
                        </a:p>
                      </a:txBody>
                      <a:tcPr/>
                    </a:tc>
                    <a:tc>
                      <a:txBody>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smtClean="0">
                                        <a:latin typeface="Cambria Math" panose="02040503050406030204" pitchFamily="18" charset="0"/>
                                      </a:rPr>
                                      <m:t>𝒙</m:t>
                                    </m:r>
                                  </m:e>
                                  <m:sub>
                                    <m:r>
                                      <a:rPr lang="en-US" smtClean="0">
                                        <a:latin typeface="Cambria Math" panose="02040503050406030204" pitchFamily="18" charset="0"/>
                                      </a:rPr>
                                      <m:t>𝟐</m:t>
                                    </m:r>
                                  </m:sub>
                                </m:sSub>
                              </m:oMath>
                            </m:oMathPara>
                          </a14:m>
                          <a:endParaRPr lang="en-US" dirty="0"/>
                        </a:p>
                      </a:txBody>
                      <a:tcPr/>
                    </a:tc>
                    <a:tc>
                      <a:txBody>
                        <a:bodyPr/>
                        <a:lstStyle/>
                        <a:p>
                          <a:pPr/>
                          <a14:m>
                            <m:oMathPara xmlns:m="http://schemas.openxmlformats.org/officeDocument/2006/math">
                              <m:oMathParaPr>
                                <m:jc m:val="centerGroup"/>
                              </m:oMathParaPr>
                              <m:oMath xmlns:m="http://schemas.openxmlformats.org/officeDocument/2006/math">
                                <m:r>
                                  <a:rPr lang="en-US" smtClean="0">
                                    <a:latin typeface="Cambria Math" panose="02040503050406030204" pitchFamily="18" charset="0"/>
                                  </a:rPr>
                                  <m:t>𝒚</m:t>
                                </m:r>
                              </m:oMath>
                            </m:oMathPara>
                          </a14:m>
                          <a:endParaRPr lang="en-US" dirty="0"/>
                        </a:p>
                      </a:txBody>
                      <a:tcPr/>
                    </a:tc>
                    <a:extLst>
                      <a:ext uri="{0D108BD9-81ED-4DB2-BD59-A6C34878D82A}">
                        <a16:rowId xmlns:a16="http://schemas.microsoft.com/office/drawing/2014/main" val="848435982"/>
                      </a:ext>
                    </a:extLst>
                  </a:tr>
                  <a:tr h="370840">
                    <a:tc>
                      <a:txBody>
                        <a:bodyPr/>
                        <a:lstStyle/>
                        <a:p>
                          <a:pPr/>
                          <a14:m>
                            <m:oMathPara xmlns:m="http://schemas.openxmlformats.org/officeDocument/2006/math">
                              <m:oMathParaPr>
                                <m:jc m:val="centerGroup"/>
                              </m:oMathParaPr>
                              <m:oMath xmlns:m="http://schemas.openxmlformats.org/officeDocument/2006/math">
                                <m:r>
                                  <a:rPr lang="en-US" smtClean="0">
                                    <a:latin typeface="Cambria Math" panose="02040503050406030204" pitchFamily="18" charset="0"/>
                                  </a:rPr>
                                  <m:t>𝟎</m:t>
                                </m:r>
                              </m:oMath>
                            </m:oMathPara>
                          </a14:m>
                          <a:endParaRPr lang="en-US" dirty="0"/>
                        </a:p>
                      </a:txBody>
                      <a:tcPr/>
                    </a:tc>
                    <a:tc>
                      <a:txBody>
                        <a:bodyPr/>
                        <a:lstStyle/>
                        <a:p>
                          <a:pPr/>
                          <a14:m>
                            <m:oMathPara xmlns:m="http://schemas.openxmlformats.org/officeDocument/2006/math">
                              <m:oMathParaPr>
                                <m:jc m:val="centerGroup"/>
                              </m:oMathParaPr>
                              <m:oMath xmlns:m="http://schemas.openxmlformats.org/officeDocument/2006/math">
                                <m:r>
                                  <a:rPr lang="en-US" smtClean="0">
                                    <a:latin typeface="Cambria Math" panose="02040503050406030204" pitchFamily="18" charset="0"/>
                                  </a:rPr>
                                  <m:t>𝟎</m:t>
                                </m:r>
                              </m:oMath>
                            </m:oMathPara>
                          </a14:m>
                          <a:endParaRPr lang="en-US" dirty="0"/>
                        </a:p>
                      </a:txBody>
                      <a:tcPr/>
                    </a:tc>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smtClean="0">
                                    <a:latin typeface="Cambria Math" panose="02040503050406030204" pitchFamily="18" charset="0"/>
                                  </a:rPr>
                                  <m:t>𝟎</m:t>
                                </m:r>
                              </m:oMath>
                            </m:oMathPara>
                          </a14:m>
                          <a:endParaRPr lang="en-US" dirty="0"/>
                        </a:p>
                      </a:txBody>
                      <a:tcPr/>
                    </a:tc>
                    <a:extLst>
                      <a:ext uri="{0D108BD9-81ED-4DB2-BD59-A6C34878D82A}">
                        <a16:rowId xmlns:a16="http://schemas.microsoft.com/office/drawing/2014/main" val="1664793275"/>
                      </a:ext>
                    </a:extLst>
                  </a:tr>
                  <a:tr h="370840">
                    <a:tc>
                      <a:txBody>
                        <a:bodyPr/>
                        <a:lstStyle/>
                        <a:p>
                          <a:pPr/>
                          <a14:m>
                            <m:oMathPara xmlns:m="http://schemas.openxmlformats.org/officeDocument/2006/math">
                              <m:oMathParaPr>
                                <m:jc m:val="centerGroup"/>
                              </m:oMathParaPr>
                              <m:oMath xmlns:m="http://schemas.openxmlformats.org/officeDocument/2006/math">
                                <m:r>
                                  <a:rPr lang="en-US" smtClean="0">
                                    <a:latin typeface="Cambria Math" panose="02040503050406030204" pitchFamily="18" charset="0"/>
                                  </a:rPr>
                                  <m:t>𝟎</m:t>
                                </m:r>
                              </m:oMath>
                            </m:oMathPara>
                          </a14:m>
                          <a:endParaRPr lang="en-US" dirty="0"/>
                        </a:p>
                      </a:txBody>
                      <a:tcPr/>
                    </a:tc>
                    <a:tc>
                      <a:txBody>
                        <a:bodyPr/>
                        <a:lstStyle/>
                        <a:p>
                          <a:pPr/>
                          <a14:m>
                            <m:oMathPara xmlns:m="http://schemas.openxmlformats.org/officeDocument/2006/math">
                              <m:oMathParaPr>
                                <m:jc m:val="centerGroup"/>
                              </m:oMathParaPr>
                              <m:oMath xmlns:m="http://schemas.openxmlformats.org/officeDocument/2006/math">
                                <m:r>
                                  <a:rPr lang="en-US" smtClean="0">
                                    <a:latin typeface="Cambria Math" panose="02040503050406030204" pitchFamily="18" charset="0"/>
                                  </a:rPr>
                                  <m:t>1</m:t>
                                </m:r>
                              </m:oMath>
                            </m:oMathPara>
                          </a14:m>
                          <a:endParaRPr lang="en-US" dirty="0"/>
                        </a:p>
                      </a:txBody>
                      <a:tcPr/>
                    </a:tc>
                    <a:tc>
                      <a:txBody>
                        <a:bodyPr/>
                        <a:lstStyle/>
                        <a:p>
                          <a:pPr/>
                          <a14:m>
                            <m:oMathPara xmlns:m="http://schemas.openxmlformats.org/officeDocument/2006/math">
                              <m:oMathParaPr>
                                <m:jc m:val="centerGroup"/>
                              </m:oMathParaPr>
                              <m:oMath xmlns:m="http://schemas.openxmlformats.org/officeDocument/2006/math">
                                <m:r>
                                  <a:rPr lang="en-US" smtClean="0">
                                    <a:latin typeface="Cambria Math" panose="02040503050406030204" pitchFamily="18" charset="0"/>
                                  </a:rPr>
                                  <m:t>1</m:t>
                                </m:r>
                              </m:oMath>
                            </m:oMathPara>
                          </a14:m>
                          <a:endParaRPr lang="en-US" dirty="0"/>
                        </a:p>
                      </a:txBody>
                      <a:tcPr/>
                    </a:tc>
                    <a:extLst>
                      <a:ext uri="{0D108BD9-81ED-4DB2-BD59-A6C34878D82A}">
                        <a16:rowId xmlns:a16="http://schemas.microsoft.com/office/drawing/2014/main" val="1518803466"/>
                      </a:ext>
                    </a:extLst>
                  </a:tr>
                  <a:tr h="370840">
                    <a:tc>
                      <a:txBody>
                        <a:bodyPr/>
                        <a:lstStyle/>
                        <a:p>
                          <a:pPr/>
                          <a14:m>
                            <m:oMathPara xmlns:m="http://schemas.openxmlformats.org/officeDocument/2006/math">
                              <m:oMathParaPr>
                                <m:jc m:val="centerGroup"/>
                              </m:oMathParaPr>
                              <m:oMath xmlns:m="http://schemas.openxmlformats.org/officeDocument/2006/math">
                                <m:r>
                                  <a:rPr lang="en-US" smtClean="0">
                                    <a:latin typeface="Cambria Math" panose="02040503050406030204" pitchFamily="18" charset="0"/>
                                  </a:rPr>
                                  <m:t>1</m:t>
                                </m:r>
                              </m:oMath>
                            </m:oMathPara>
                          </a14:m>
                          <a:endParaRPr lang="en-US" dirty="0"/>
                        </a:p>
                      </a:txBody>
                      <a:tcPr/>
                    </a:tc>
                    <a:tc>
                      <a:txBody>
                        <a:bodyPr/>
                        <a:lstStyle/>
                        <a:p>
                          <a:pPr/>
                          <a14:m>
                            <m:oMathPara xmlns:m="http://schemas.openxmlformats.org/officeDocument/2006/math">
                              <m:oMathParaPr>
                                <m:jc m:val="centerGroup"/>
                              </m:oMathParaPr>
                              <m:oMath xmlns:m="http://schemas.openxmlformats.org/officeDocument/2006/math">
                                <m:r>
                                  <a:rPr lang="en-US" smtClean="0">
                                    <a:latin typeface="Cambria Math" panose="02040503050406030204" pitchFamily="18" charset="0"/>
                                  </a:rPr>
                                  <m:t>𝟎</m:t>
                                </m:r>
                              </m:oMath>
                            </m:oMathPara>
                          </a14:m>
                          <a:endParaRPr lang="en-US" dirty="0"/>
                        </a:p>
                      </a:txBody>
                      <a:tcPr/>
                    </a:tc>
                    <a:tc>
                      <a:txBody>
                        <a:bodyPr/>
                        <a:lstStyle/>
                        <a:p>
                          <a:pPr/>
                          <a14:m>
                            <m:oMathPara xmlns:m="http://schemas.openxmlformats.org/officeDocument/2006/math">
                              <m:oMathParaPr>
                                <m:jc m:val="centerGroup"/>
                              </m:oMathParaPr>
                              <m:oMath xmlns:m="http://schemas.openxmlformats.org/officeDocument/2006/math">
                                <m:r>
                                  <a:rPr lang="en-US" smtClean="0">
                                    <a:latin typeface="Cambria Math" panose="02040503050406030204" pitchFamily="18" charset="0"/>
                                  </a:rPr>
                                  <m:t>1</m:t>
                                </m:r>
                              </m:oMath>
                            </m:oMathPara>
                          </a14:m>
                          <a:endParaRPr lang="en-US" dirty="0"/>
                        </a:p>
                      </a:txBody>
                      <a:tcPr/>
                    </a:tc>
                    <a:extLst>
                      <a:ext uri="{0D108BD9-81ED-4DB2-BD59-A6C34878D82A}">
                        <a16:rowId xmlns:a16="http://schemas.microsoft.com/office/drawing/2014/main" val="1946201627"/>
                      </a:ext>
                    </a:extLst>
                  </a:tr>
                  <a:tr h="370840">
                    <a:tc>
                      <a:txBody>
                        <a:bodyPr/>
                        <a:lstStyle/>
                        <a:p>
                          <a:pPr/>
                          <a14:m>
                            <m:oMathPara xmlns:m="http://schemas.openxmlformats.org/officeDocument/2006/math">
                              <m:oMathParaPr>
                                <m:jc m:val="centerGroup"/>
                              </m:oMathParaPr>
                              <m:oMath xmlns:m="http://schemas.openxmlformats.org/officeDocument/2006/math">
                                <m:r>
                                  <a:rPr lang="en-US" smtClean="0">
                                    <a:latin typeface="Cambria Math" panose="02040503050406030204" pitchFamily="18" charset="0"/>
                                  </a:rPr>
                                  <m:t>1</m:t>
                                </m:r>
                              </m:oMath>
                            </m:oMathPara>
                          </a14:m>
                          <a:endParaRPr lang="en-US" dirty="0"/>
                        </a:p>
                      </a:txBody>
                      <a:tcPr/>
                    </a:tc>
                    <a:tc>
                      <a:txBody>
                        <a:bodyPr/>
                        <a:lstStyle/>
                        <a:p>
                          <a:pPr/>
                          <a14:m>
                            <m:oMathPara xmlns:m="http://schemas.openxmlformats.org/officeDocument/2006/math">
                              <m:oMathParaPr>
                                <m:jc m:val="centerGroup"/>
                              </m:oMathParaPr>
                              <m:oMath xmlns:m="http://schemas.openxmlformats.org/officeDocument/2006/math">
                                <m:r>
                                  <a:rPr lang="en-US" smtClean="0">
                                    <a:latin typeface="Cambria Math" panose="02040503050406030204" pitchFamily="18" charset="0"/>
                                  </a:rPr>
                                  <m:t>1</m:t>
                                </m:r>
                              </m:oMath>
                            </m:oMathPara>
                          </a14:m>
                          <a:endParaRPr lang="en-US" dirty="0"/>
                        </a:p>
                      </a:txBody>
                      <a:tcPr/>
                    </a:tc>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smtClean="0">
                                    <a:latin typeface="Cambria Math" panose="02040503050406030204" pitchFamily="18" charset="0"/>
                                  </a:rPr>
                                  <m:t>𝟎</m:t>
                                </m:r>
                              </m:oMath>
                            </m:oMathPara>
                          </a14:m>
                          <a:endParaRPr lang="en-US" dirty="0"/>
                        </a:p>
                      </a:txBody>
                      <a:tcPr/>
                    </a:tc>
                    <a:extLst>
                      <a:ext uri="{0D108BD9-81ED-4DB2-BD59-A6C34878D82A}">
                        <a16:rowId xmlns:a16="http://schemas.microsoft.com/office/drawing/2014/main" val="3212430022"/>
                      </a:ext>
                    </a:extLst>
                  </a:tr>
                </a:tbl>
              </a:graphicData>
            </a:graphic>
          </p:graphicFrame>
        </mc:Choice>
        <mc:Fallback xmlns="">
          <p:graphicFrame>
            <p:nvGraphicFramePr>
              <p:cNvPr id="4" name="Table 4">
                <a:extLst>
                  <a:ext uri="{FF2B5EF4-FFF2-40B4-BE49-F238E27FC236}">
                    <a16:creationId xmlns:a16="http://schemas.microsoft.com/office/drawing/2014/main" id="{6A5B8B99-7BF4-C947-8D62-23876404A76D}"/>
                  </a:ext>
                </a:extLst>
              </p:cNvPr>
              <p:cNvGraphicFramePr>
                <a:graphicFrameLocks noGrp="1"/>
              </p:cNvGraphicFramePr>
              <p:nvPr>
                <p:extLst>
                  <p:ext uri="{D42A27DB-BD31-4B8C-83A1-F6EECF244321}">
                    <p14:modId xmlns:p14="http://schemas.microsoft.com/office/powerpoint/2010/main" val="3438721903"/>
                  </p:ext>
                </p:extLst>
              </p:nvPr>
            </p:nvGraphicFramePr>
            <p:xfrm>
              <a:off x="7010400" y="4343400"/>
              <a:ext cx="3886200" cy="1905000"/>
            </p:xfrm>
            <a:graphic>
              <a:graphicData uri="http://schemas.openxmlformats.org/drawingml/2006/table">
                <a:tbl>
                  <a:tblPr firstRow="1" bandRow="1">
                    <a:tableStyleId>{00A15C55-8517-42AA-B614-E9B94910E393}</a:tableStyleId>
                  </a:tblPr>
                  <a:tblGrid>
                    <a:gridCol w="1295400">
                      <a:extLst>
                        <a:ext uri="{9D8B030D-6E8A-4147-A177-3AD203B41FA5}">
                          <a16:colId xmlns:a16="http://schemas.microsoft.com/office/drawing/2014/main" val="1301514256"/>
                        </a:ext>
                      </a:extLst>
                    </a:gridCol>
                    <a:gridCol w="1295400">
                      <a:extLst>
                        <a:ext uri="{9D8B030D-6E8A-4147-A177-3AD203B41FA5}">
                          <a16:colId xmlns:a16="http://schemas.microsoft.com/office/drawing/2014/main" val="3501711039"/>
                        </a:ext>
                      </a:extLst>
                    </a:gridCol>
                    <a:gridCol w="1295400">
                      <a:extLst>
                        <a:ext uri="{9D8B030D-6E8A-4147-A177-3AD203B41FA5}">
                          <a16:colId xmlns:a16="http://schemas.microsoft.com/office/drawing/2014/main" val="3666830827"/>
                        </a:ext>
                      </a:extLst>
                    </a:gridCol>
                  </a:tblGrid>
                  <a:tr h="381000">
                    <a:tc>
                      <a:txBody>
                        <a:bodyPr/>
                        <a:lstStyle/>
                        <a:p>
                          <a:endParaRPr lang="en-US"/>
                        </a:p>
                      </a:txBody>
                      <a:tcPr>
                        <a:blipFill>
                          <a:blip r:embed="rId2"/>
                          <a:stretch>
                            <a:fillRect l="-980" t="-3333" r="-202941" b="-406667"/>
                          </a:stretch>
                        </a:blipFill>
                      </a:tcPr>
                    </a:tc>
                    <a:tc>
                      <a:txBody>
                        <a:bodyPr/>
                        <a:lstStyle/>
                        <a:p>
                          <a:endParaRPr lang="en-US"/>
                        </a:p>
                      </a:txBody>
                      <a:tcPr>
                        <a:blipFill>
                          <a:blip r:embed="rId2"/>
                          <a:stretch>
                            <a:fillRect l="-100980" t="-3333" r="-102941" b="-406667"/>
                          </a:stretch>
                        </a:blipFill>
                      </a:tcPr>
                    </a:tc>
                    <a:tc>
                      <a:txBody>
                        <a:bodyPr/>
                        <a:lstStyle/>
                        <a:p>
                          <a:endParaRPr lang="en-US"/>
                        </a:p>
                      </a:txBody>
                      <a:tcPr>
                        <a:blipFill>
                          <a:blip r:embed="rId2"/>
                          <a:stretch>
                            <a:fillRect l="-200980" t="-3333" r="-2941" b="-406667"/>
                          </a:stretch>
                        </a:blipFill>
                      </a:tcPr>
                    </a:tc>
                    <a:extLst>
                      <a:ext uri="{0D108BD9-81ED-4DB2-BD59-A6C34878D82A}">
                        <a16:rowId xmlns:a16="http://schemas.microsoft.com/office/drawing/2014/main" val="848435982"/>
                      </a:ext>
                    </a:extLst>
                  </a:tr>
                  <a:tr h="381000">
                    <a:tc>
                      <a:txBody>
                        <a:bodyPr/>
                        <a:lstStyle/>
                        <a:p>
                          <a:endParaRPr lang="en-US"/>
                        </a:p>
                      </a:txBody>
                      <a:tcPr>
                        <a:blipFill>
                          <a:blip r:embed="rId2"/>
                          <a:stretch>
                            <a:fillRect l="-980" t="-103333" r="-202941" b="-306667"/>
                          </a:stretch>
                        </a:blipFill>
                      </a:tcPr>
                    </a:tc>
                    <a:tc>
                      <a:txBody>
                        <a:bodyPr/>
                        <a:lstStyle/>
                        <a:p>
                          <a:endParaRPr lang="en-US"/>
                        </a:p>
                      </a:txBody>
                      <a:tcPr>
                        <a:blipFill>
                          <a:blip r:embed="rId2"/>
                          <a:stretch>
                            <a:fillRect l="-100980" t="-103333" r="-102941" b="-306667"/>
                          </a:stretch>
                        </a:blipFill>
                      </a:tcPr>
                    </a:tc>
                    <a:tc>
                      <a:txBody>
                        <a:bodyPr/>
                        <a:lstStyle/>
                        <a:p>
                          <a:endParaRPr lang="en-US"/>
                        </a:p>
                      </a:txBody>
                      <a:tcPr>
                        <a:blipFill>
                          <a:blip r:embed="rId2"/>
                          <a:stretch>
                            <a:fillRect l="-200980" t="-103333" r="-2941" b="-306667"/>
                          </a:stretch>
                        </a:blipFill>
                      </a:tcPr>
                    </a:tc>
                    <a:extLst>
                      <a:ext uri="{0D108BD9-81ED-4DB2-BD59-A6C34878D82A}">
                        <a16:rowId xmlns:a16="http://schemas.microsoft.com/office/drawing/2014/main" val="1664793275"/>
                      </a:ext>
                    </a:extLst>
                  </a:tr>
                  <a:tr h="381000">
                    <a:tc>
                      <a:txBody>
                        <a:bodyPr/>
                        <a:lstStyle/>
                        <a:p>
                          <a:endParaRPr lang="en-US"/>
                        </a:p>
                      </a:txBody>
                      <a:tcPr>
                        <a:blipFill>
                          <a:blip r:embed="rId2"/>
                          <a:stretch>
                            <a:fillRect l="-980" t="-203333" r="-202941" b="-206667"/>
                          </a:stretch>
                        </a:blipFill>
                      </a:tcPr>
                    </a:tc>
                    <a:tc>
                      <a:txBody>
                        <a:bodyPr/>
                        <a:lstStyle/>
                        <a:p>
                          <a:endParaRPr lang="en-US"/>
                        </a:p>
                      </a:txBody>
                      <a:tcPr>
                        <a:blipFill>
                          <a:blip r:embed="rId2"/>
                          <a:stretch>
                            <a:fillRect l="-100980" t="-203333" r="-102941" b="-206667"/>
                          </a:stretch>
                        </a:blipFill>
                      </a:tcPr>
                    </a:tc>
                    <a:tc>
                      <a:txBody>
                        <a:bodyPr/>
                        <a:lstStyle/>
                        <a:p>
                          <a:endParaRPr lang="en-US"/>
                        </a:p>
                      </a:txBody>
                      <a:tcPr>
                        <a:blipFill>
                          <a:blip r:embed="rId2"/>
                          <a:stretch>
                            <a:fillRect l="-200980" t="-203333" r="-2941" b="-206667"/>
                          </a:stretch>
                        </a:blipFill>
                      </a:tcPr>
                    </a:tc>
                    <a:extLst>
                      <a:ext uri="{0D108BD9-81ED-4DB2-BD59-A6C34878D82A}">
                        <a16:rowId xmlns:a16="http://schemas.microsoft.com/office/drawing/2014/main" val="1518803466"/>
                      </a:ext>
                    </a:extLst>
                  </a:tr>
                  <a:tr h="381000">
                    <a:tc>
                      <a:txBody>
                        <a:bodyPr/>
                        <a:lstStyle/>
                        <a:p>
                          <a:endParaRPr lang="en-US"/>
                        </a:p>
                      </a:txBody>
                      <a:tcPr>
                        <a:blipFill>
                          <a:blip r:embed="rId2"/>
                          <a:stretch>
                            <a:fillRect l="-980" t="-303333" r="-202941" b="-106667"/>
                          </a:stretch>
                        </a:blipFill>
                      </a:tcPr>
                    </a:tc>
                    <a:tc>
                      <a:txBody>
                        <a:bodyPr/>
                        <a:lstStyle/>
                        <a:p>
                          <a:endParaRPr lang="en-US"/>
                        </a:p>
                      </a:txBody>
                      <a:tcPr>
                        <a:blipFill>
                          <a:blip r:embed="rId2"/>
                          <a:stretch>
                            <a:fillRect l="-100980" t="-303333" r="-102941" b="-106667"/>
                          </a:stretch>
                        </a:blipFill>
                      </a:tcPr>
                    </a:tc>
                    <a:tc>
                      <a:txBody>
                        <a:bodyPr/>
                        <a:lstStyle/>
                        <a:p>
                          <a:endParaRPr lang="en-US"/>
                        </a:p>
                      </a:txBody>
                      <a:tcPr>
                        <a:blipFill>
                          <a:blip r:embed="rId2"/>
                          <a:stretch>
                            <a:fillRect l="-200980" t="-303333" r="-2941" b="-106667"/>
                          </a:stretch>
                        </a:blipFill>
                      </a:tcPr>
                    </a:tc>
                    <a:extLst>
                      <a:ext uri="{0D108BD9-81ED-4DB2-BD59-A6C34878D82A}">
                        <a16:rowId xmlns:a16="http://schemas.microsoft.com/office/drawing/2014/main" val="1946201627"/>
                      </a:ext>
                    </a:extLst>
                  </a:tr>
                  <a:tr h="381000">
                    <a:tc>
                      <a:txBody>
                        <a:bodyPr/>
                        <a:lstStyle/>
                        <a:p>
                          <a:endParaRPr lang="en-US"/>
                        </a:p>
                      </a:txBody>
                      <a:tcPr>
                        <a:blipFill>
                          <a:blip r:embed="rId2"/>
                          <a:stretch>
                            <a:fillRect l="-980" t="-403333" r="-202941" b="-6667"/>
                          </a:stretch>
                        </a:blipFill>
                      </a:tcPr>
                    </a:tc>
                    <a:tc>
                      <a:txBody>
                        <a:bodyPr/>
                        <a:lstStyle/>
                        <a:p>
                          <a:endParaRPr lang="en-US"/>
                        </a:p>
                      </a:txBody>
                      <a:tcPr>
                        <a:blipFill>
                          <a:blip r:embed="rId2"/>
                          <a:stretch>
                            <a:fillRect l="-100980" t="-403333" r="-102941" b="-6667"/>
                          </a:stretch>
                        </a:blipFill>
                      </a:tcPr>
                    </a:tc>
                    <a:tc>
                      <a:txBody>
                        <a:bodyPr/>
                        <a:lstStyle/>
                        <a:p>
                          <a:endParaRPr lang="en-US"/>
                        </a:p>
                      </a:txBody>
                      <a:tcPr>
                        <a:blipFill>
                          <a:blip r:embed="rId2"/>
                          <a:stretch>
                            <a:fillRect l="-200980" t="-403333" r="-2941" b="-6667"/>
                          </a:stretch>
                        </a:blipFill>
                      </a:tcPr>
                    </a:tc>
                    <a:extLst>
                      <a:ext uri="{0D108BD9-81ED-4DB2-BD59-A6C34878D82A}">
                        <a16:rowId xmlns:a16="http://schemas.microsoft.com/office/drawing/2014/main" val="3212430022"/>
                      </a:ext>
                    </a:extLst>
                  </a:tr>
                </a:tbl>
              </a:graphicData>
            </a:graphic>
          </p:graphicFrame>
        </mc:Fallback>
      </mc:AlternateContent>
      <mc:AlternateContent xmlns:mc="http://schemas.openxmlformats.org/markup-compatibility/2006" xmlns:a14="http://schemas.microsoft.com/office/drawing/2010/main">
        <mc:Choice Requires="a14">
          <p:sp>
            <p:nvSpPr>
              <p:cNvPr id="5" name="Oval 4">
                <a:extLst>
                  <a:ext uri="{FF2B5EF4-FFF2-40B4-BE49-F238E27FC236}">
                    <a16:creationId xmlns:a16="http://schemas.microsoft.com/office/drawing/2014/main" id="{B7DAE678-ABBC-7B4B-ABB6-E71212F4A783}"/>
                  </a:ext>
                </a:extLst>
              </p:cNvPr>
              <p:cNvSpPr/>
              <p:nvPr/>
            </p:nvSpPr>
            <p:spPr>
              <a:xfrm>
                <a:off x="2877457" y="4343400"/>
                <a:ext cx="762000" cy="685800"/>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dirty="0" smtClean="0">
                          <a:latin typeface="Cambria Math" panose="02040503050406030204" pitchFamily="18" charset="0"/>
                        </a:rPr>
                        <m:t>𝑦</m:t>
                      </m:r>
                    </m:oMath>
                  </m:oMathPara>
                </a14:m>
                <a:endParaRPr lang="en-US" sz="2800" dirty="0"/>
              </a:p>
            </p:txBody>
          </p:sp>
        </mc:Choice>
        <mc:Fallback xmlns="">
          <p:sp>
            <p:nvSpPr>
              <p:cNvPr id="5" name="Oval 4">
                <a:extLst>
                  <a:ext uri="{FF2B5EF4-FFF2-40B4-BE49-F238E27FC236}">
                    <a16:creationId xmlns:a16="http://schemas.microsoft.com/office/drawing/2014/main" id="{B7DAE678-ABBC-7B4B-ABB6-E71212F4A783}"/>
                  </a:ext>
                </a:extLst>
              </p:cNvPr>
              <p:cNvSpPr>
                <a:spLocks noRot="1" noChangeAspect="1" noMove="1" noResize="1" noEditPoints="1" noAdjustHandles="1" noChangeArrowheads="1" noChangeShapeType="1" noTextEdit="1"/>
              </p:cNvSpPr>
              <p:nvPr/>
            </p:nvSpPr>
            <p:spPr>
              <a:xfrm>
                <a:off x="2877457" y="4343400"/>
                <a:ext cx="762000" cy="685800"/>
              </a:xfrm>
              <a:prstGeom prst="ellipse">
                <a:avLst/>
              </a:prstGeom>
              <a:blipFill>
                <a:blip r:embed="rId3"/>
                <a:stretch>
                  <a:fillRect/>
                </a:stretch>
              </a:blipFill>
              <a:ln>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Oval 5">
                <a:extLst>
                  <a:ext uri="{FF2B5EF4-FFF2-40B4-BE49-F238E27FC236}">
                    <a16:creationId xmlns:a16="http://schemas.microsoft.com/office/drawing/2014/main" id="{ECA32D70-B7B3-F545-A9B5-2A43DFABC995}"/>
                  </a:ext>
                </a:extLst>
              </p:cNvPr>
              <p:cNvSpPr/>
              <p:nvPr/>
            </p:nvSpPr>
            <p:spPr>
              <a:xfrm>
                <a:off x="1981200" y="5562600"/>
                <a:ext cx="762000" cy="685800"/>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14:m>
                  <m:oMathPara xmlns:m="http://schemas.openxmlformats.org/officeDocument/2006/math">
                    <m:oMathParaPr>
                      <m:jc m:val="centerGroup"/>
                    </m:oMathParaPr>
                    <m:oMath xmlns:m="http://schemas.openxmlformats.org/officeDocument/2006/math">
                      <m:sSub>
                        <m:sSubPr>
                          <m:ctrlPr>
                            <a:rPr lang="en-US" sz="2800" b="0" i="1" dirty="0" smtClean="0">
                              <a:latin typeface="Cambria Math" panose="02040503050406030204" pitchFamily="18" charset="0"/>
                            </a:rPr>
                          </m:ctrlPr>
                        </m:sSubPr>
                        <m:e>
                          <m:r>
                            <a:rPr lang="en-US" sz="2800" b="0" i="1" dirty="0" smtClean="0">
                              <a:latin typeface="Cambria Math" panose="02040503050406030204" pitchFamily="18" charset="0"/>
                            </a:rPr>
                            <m:t>𝑥</m:t>
                          </m:r>
                        </m:e>
                        <m:sub>
                          <m:r>
                            <a:rPr lang="en-US" sz="2800" b="0" i="1" dirty="0" smtClean="0">
                              <a:latin typeface="Cambria Math" panose="02040503050406030204" pitchFamily="18" charset="0"/>
                            </a:rPr>
                            <m:t>1</m:t>
                          </m:r>
                        </m:sub>
                      </m:sSub>
                    </m:oMath>
                  </m:oMathPara>
                </a14:m>
                <a:endParaRPr lang="en-US" sz="2800" dirty="0"/>
              </a:p>
            </p:txBody>
          </p:sp>
        </mc:Choice>
        <mc:Fallback xmlns="">
          <p:sp>
            <p:nvSpPr>
              <p:cNvPr id="6" name="Oval 5">
                <a:extLst>
                  <a:ext uri="{FF2B5EF4-FFF2-40B4-BE49-F238E27FC236}">
                    <a16:creationId xmlns:a16="http://schemas.microsoft.com/office/drawing/2014/main" id="{ECA32D70-B7B3-F545-A9B5-2A43DFABC995}"/>
                  </a:ext>
                </a:extLst>
              </p:cNvPr>
              <p:cNvSpPr>
                <a:spLocks noRot="1" noChangeAspect="1" noMove="1" noResize="1" noEditPoints="1" noAdjustHandles="1" noChangeArrowheads="1" noChangeShapeType="1" noTextEdit="1"/>
              </p:cNvSpPr>
              <p:nvPr/>
            </p:nvSpPr>
            <p:spPr>
              <a:xfrm>
                <a:off x="1981200" y="5562600"/>
                <a:ext cx="762000" cy="685800"/>
              </a:xfrm>
              <a:prstGeom prst="ellipse">
                <a:avLst/>
              </a:prstGeom>
              <a:blipFill>
                <a:blip r:embed="rId4"/>
                <a:stretch>
                  <a:fillRect/>
                </a:stretch>
              </a:blipFill>
              <a:ln>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Oval 6">
                <a:extLst>
                  <a:ext uri="{FF2B5EF4-FFF2-40B4-BE49-F238E27FC236}">
                    <a16:creationId xmlns:a16="http://schemas.microsoft.com/office/drawing/2014/main" id="{378AD581-803D-6D47-829E-EA055F2817F1}"/>
                  </a:ext>
                </a:extLst>
              </p:cNvPr>
              <p:cNvSpPr/>
              <p:nvPr/>
            </p:nvSpPr>
            <p:spPr>
              <a:xfrm>
                <a:off x="3708400" y="5562600"/>
                <a:ext cx="762000" cy="685800"/>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14:m>
                  <m:oMathPara xmlns:m="http://schemas.openxmlformats.org/officeDocument/2006/math">
                    <m:oMathParaPr>
                      <m:jc m:val="centerGroup"/>
                    </m:oMathParaPr>
                    <m:oMath xmlns:m="http://schemas.openxmlformats.org/officeDocument/2006/math">
                      <m:sSub>
                        <m:sSubPr>
                          <m:ctrlPr>
                            <a:rPr lang="en-US" sz="2800" b="0" i="1" dirty="0" smtClean="0">
                              <a:latin typeface="Cambria Math" panose="02040503050406030204" pitchFamily="18" charset="0"/>
                            </a:rPr>
                          </m:ctrlPr>
                        </m:sSubPr>
                        <m:e>
                          <m:r>
                            <a:rPr lang="en-US" sz="2800" b="0" i="1" dirty="0" smtClean="0">
                              <a:latin typeface="Cambria Math" panose="02040503050406030204" pitchFamily="18" charset="0"/>
                            </a:rPr>
                            <m:t>𝑥</m:t>
                          </m:r>
                        </m:e>
                        <m:sub>
                          <m:r>
                            <a:rPr lang="en-US" sz="2800" b="0" i="1" dirty="0" smtClean="0">
                              <a:latin typeface="Cambria Math" panose="02040503050406030204" pitchFamily="18" charset="0"/>
                            </a:rPr>
                            <m:t>2</m:t>
                          </m:r>
                        </m:sub>
                      </m:sSub>
                    </m:oMath>
                  </m:oMathPara>
                </a14:m>
                <a:endParaRPr lang="en-US" sz="2800" dirty="0"/>
              </a:p>
            </p:txBody>
          </p:sp>
        </mc:Choice>
        <mc:Fallback xmlns="">
          <p:sp>
            <p:nvSpPr>
              <p:cNvPr id="7" name="Oval 6">
                <a:extLst>
                  <a:ext uri="{FF2B5EF4-FFF2-40B4-BE49-F238E27FC236}">
                    <a16:creationId xmlns:a16="http://schemas.microsoft.com/office/drawing/2014/main" id="{378AD581-803D-6D47-829E-EA055F2817F1}"/>
                  </a:ext>
                </a:extLst>
              </p:cNvPr>
              <p:cNvSpPr>
                <a:spLocks noRot="1" noChangeAspect="1" noMove="1" noResize="1" noEditPoints="1" noAdjustHandles="1" noChangeArrowheads="1" noChangeShapeType="1" noTextEdit="1"/>
              </p:cNvSpPr>
              <p:nvPr/>
            </p:nvSpPr>
            <p:spPr>
              <a:xfrm>
                <a:off x="3708400" y="5562600"/>
                <a:ext cx="762000" cy="685800"/>
              </a:xfrm>
              <a:prstGeom prst="ellipse">
                <a:avLst/>
              </a:prstGeom>
              <a:blipFill>
                <a:blip r:embed="rId5"/>
                <a:stretch>
                  <a:fillRect/>
                </a:stretch>
              </a:blipFill>
              <a:ln>
                <a:solidFill>
                  <a:schemeClr val="tx1"/>
                </a:solidFill>
              </a:ln>
            </p:spPr>
            <p:txBody>
              <a:bodyPr/>
              <a:lstStyle/>
              <a:p>
                <a:r>
                  <a:rPr lang="en-US">
                    <a:noFill/>
                  </a:rPr>
                  <a:t> </a:t>
                </a:r>
              </a:p>
            </p:txBody>
          </p:sp>
        </mc:Fallback>
      </mc:AlternateContent>
      <p:cxnSp>
        <p:nvCxnSpPr>
          <p:cNvPr id="9" name="Straight Arrow Connector 8">
            <a:extLst>
              <a:ext uri="{FF2B5EF4-FFF2-40B4-BE49-F238E27FC236}">
                <a16:creationId xmlns:a16="http://schemas.microsoft.com/office/drawing/2014/main" id="{9E456156-EB6A-7042-8D0B-BC8C4870000E}"/>
              </a:ext>
            </a:extLst>
          </p:cNvPr>
          <p:cNvCxnSpPr>
            <a:stCxn id="5" idx="3"/>
          </p:cNvCxnSpPr>
          <p:nvPr/>
        </p:nvCxnSpPr>
        <p:spPr>
          <a:xfrm flipH="1">
            <a:off x="2514599" y="4928767"/>
            <a:ext cx="475488" cy="633833"/>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1" name="Straight Arrow Connector 10">
            <a:extLst>
              <a:ext uri="{FF2B5EF4-FFF2-40B4-BE49-F238E27FC236}">
                <a16:creationId xmlns:a16="http://schemas.microsoft.com/office/drawing/2014/main" id="{7987710C-F105-104F-AF7A-AB8B0D629B39}"/>
              </a:ext>
            </a:extLst>
          </p:cNvPr>
          <p:cNvCxnSpPr>
            <a:cxnSpLocks/>
            <a:stCxn id="5" idx="5"/>
          </p:cNvCxnSpPr>
          <p:nvPr/>
        </p:nvCxnSpPr>
        <p:spPr>
          <a:xfrm>
            <a:off x="3527865" y="4928767"/>
            <a:ext cx="427422" cy="633833"/>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8" name="Slide Number Placeholder 7">
            <a:extLst>
              <a:ext uri="{FF2B5EF4-FFF2-40B4-BE49-F238E27FC236}">
                <a16:creationId xmlns:a16="http://schemas.microsoft.com/office/drawing/2014/main" id="{53F18159-1113-784E-A071-53302BFC146D}"/>
              </a:ext>
            </a:extLst>
          </p:cNvPr>
          <p:cNvSpPr>
            <a:spLocks noGrp="1"/>
          </p:cNvSpPr>
          <p:nvPr>
            <p:ph type="sldNum" sz="quarter" idx="12"/>
          </p:nvPr>
        </p:nvSpPr>
        <p:spPr/>
        <p:txBody>
          <a:bodyPr/>
          <a:lstStyle/>
          <a:p>
            <a:fld id="{B29C9B28-9F47-4DDC-BFFB-AA4E94F3C8C7}" type="slidenum">
              <a:rPr lang="en-US" smtClean="0"/>
              <a:pPr/>
              <a:t>5</a:t>
            </a:fld>
            <a:endParaRPr lang="en-US"/>
          </a:p>
        </p:txBody>
      </p:sp>
    </p:spTree>
    <p:extLst>
      <p:ext uri="{BB962C8B-B14F-4D97-AF65-F5344CB8AC3E}">
        <p14:creationId xmlns:p14="http://schemas.microsoft.com/office/powerpoint/2010/main" val="30899078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22" name="Rectangle 2"/>
          <p:cNvSpPr>
            <a:spLocks noGrp="1" noChangeArrowheads="1"/>
          </p:cNvSpPr>
          <p:nvPr>
            <p:ph type="title"/>
          </p:nvPr>
        </p:nvSpPr>
        <p:spPr/>
        <p:txBody>
          <a:bodyPr/>
          <a:lstStyle/>
          <a:p>
            <a:r>
              <a:rPr lang="en-US" dirty="0"/>
              <a:t>Supervised Learning</a:t>
            </a:r>
          </a:p>
        </p:txBody>
      </p:sp>
      <p:sp>
        <p:nvSpPr>
          <p:cNvPr id="1105923" name="Rectangle 3"/>
          <p:cNvSpPr>
            <a:spLocks noGrp="1" noChangeArrowheads="1"/>
          </p:cNvSpPr>
          <p:nvPr>
            <p:ph idx="1"/>
          </p:nvPr>
        </p:nvSpPr>
        <p:spPr>
          <a:xfrm>
            <a:off x="1752600" y="1397001"/>
            <a:ext cx="10033000" cy="4729164"/>
          </a:xfrm>
        </p:spPr>
        <p:txBody>
          <a:bodyPr/>
          <a:lstStyle/>
          <a:p>
            <a:pPr>
              <a:lnSpc>
                <a:spcPct val="80000"/>
              </a:lnSpc>
            </a:pPr>
            <a:r>
              <a:rPr lang="en-US" sz="2400" dirty="0"/>
              <a:t>Curve fitting (regression, function approximation):</a:t>
            </a:r>
          </a:p>
          <a:p>
            <a:pPr>
              <a:lnSpc>
                <a:spcPct val="80000"/>
              </a:lnSpc>
            </a:pPr>
            <a:endParaRPr lang="en-US" sz="2400" dirty="0"/>
          </a:p>
          <a:p>
            <a:pPr>
              <a:lnSpc>
                <a:spcPct val="80000"/>
              </a:lnSpc>
            </a:pPr>
            <a:endParaRPr lang="en-US" sz="2400" dirty="0"/>
          </a:p>
          <a:p>
            <a:pPr>
              <a:lnSpc>
                <a:spcPct val="80000"/>
              </a:lnSpc>
            </a:pPr>
            <a:endParaRPr lang="en-US" sz="2400" dirty="0"/>
          </a:p>
          <a:p>
            <a:pPr>
              <a:lnSpc>
                <a:spcPct val="80000"/>
              </a:lnSpc>
            </a:pPr>
            <a:endParaRPr lang="en-US" sz="2400" dirty="0"/>
          </a:p>
          <a:p>
            <a:pPr>
              <a:lnSpc>
                <a:spcPct val="80000"/>
              </a:lnSpc>
            </a:pPr>
            <a:endParaRPr lang="en-US" sz="2400" dirty="0"/>
          </a:p>
          <a:p>
            <a:pPr>
              <a:lnSpc>
                <a:spcPct val="80000"/>
              </a:lnSpc>
            </a:pPr>
            <a:endParaRPr lang="en-US" sz="2400" dirty="0"/>
          </a:p>
          <a:p>
            <a:pPr>
              <a:lnSpc>
                <a:spcPct val="80000"/>
              </a:lnSpc>
            </a:pPr>
            <a:endParaRPr lang="en-US" sz="2400" dirty="0"/>
          </a:p>
          <a:p>
            <a:pPr>
              <a:lnSpc>
                <a:spcPct val="80000"/>
              </a:lnSpc>
            </a:pPr>
            <a:endParaRPr lang="en-US" sz="2400" dirty="0"/>
          </a:p>
          <a:p>
            <a:pPr>
              <a:lnSpc>
                <a:spcPct val="80000"/>
              </a:lnSpc>
            </a:pPr>
            <a:endParaRPr lang="en-US" sz="2400" dirty="0"/>
          </a:p>
          <a:p>
            <a:pPr>
              <a:lnSpc>
                <a:spcPct val="80000"/>
              </a:lnSpc>
            </a:pPr>
            <a:endParaRPr lang="en-US" sz="4000" dirty="0"/>
          </a:p>
          <a:p>
            <a:pPr>
              <a:lnSpc>
                <a:spcPct val="80000"/>
              </a:lnSpc>
            </a:pPr>
            <a:r>
              <a:rPr lang="en-US" sz="2400" dirty="0">
                <a:solidFill>
                  <a:srgbClr val="CC0000"/>
                </a:solidFill>
              </a:rPr>
              <a:t>bias</a:t>
            </a:r>
            <a:r>
              <a:rPr lang="en-US" sz="2400" dirty="0"/>
              <a:t> vs. </a:t>
            </a:r>
            <a:r>
              <a:rPr lang="en-US" sz="2400" dirty="0">
                <a:solidFill>
                  <a:srgbClr val="CC0000"/>
                </a:solidFill>
              </a:rPr>
              <a:t>variance</a:t>
            </a:r>
          </a:p>
          <a:p>
            <a:pPr>
              <a:lnSpc>
                <a:spcPct val="80000"/>
              </a:lnSpc>
            </a:pPr>
            <a:r>
              <a:rPr lang="en-US" sz="2400" dirty="0"/>
              <a:t>Occam’s razor</a:t>
            </a:r>
          </a:p>
          <a:p>
            <a:pPr>
              <a:lnSpc>
                <a:spcPct val="80000"/>
              </a:lnSpc>
            </a:pPr>
            <a:endParaRPr lang="en-US" sz="2400" dirty="0"/>
          </a:p>
          <a:p>
            <a:pPr>
              <a:lnSpc>
                <a:spcPct val="80000"/>
              </a:lnSpc>
            </a:pPr>
            <a:endParaRPr lang="en-US" sz="2400" dirty="0"/>
          </a:p>
        </p:txBody>
      </p:sp>
      <p:pic>
        <p:nvPicPr>
          <p:cNvPr id="110592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57550" y="2092325"/>
            <a:ext cx="4716463" cy="34702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10592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28975" y="2073275"/>
            <a:ext cx="4772025" cy="35020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105926"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62313" y="2084388"/>
            <a:ext cx="4735512" cy="349408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105927"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60725" y="2092325"/>
            <a:ext cx="4735513" cy="34909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105928"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55963" y="2095500"/>
            <a:ext cx="4735512" cy="34813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 name="Slide Number Placeholder 1">
            <a:extLst>
              <a:ext uri="{FF2B5EF4-FFF2-40B4-BE49-F238E27FC236}">
                <a16:creationId xmlns:a16="http://schemas.microsoft.com/office/drawing/2014/main" id="{1604D4A4-66A0-D34C-93D9-455F22842A02}"/>
              </a:ext>
            </a:extLst>
          </p:cNvPr>
          <p:cNvSpPr>
            <a:spLocks noGrp="1"/>
          </p:cNvSpPr>
          <p:nvPr>
            <p:ph type="sldNum" sz="quarter" idx="12"/>
          </p:nvPr>
        </p:nvSpPr>
        <p:spPr/>
        <p:txBody>
          <a:bodyPr/>
          <a:lstStyle/>
          <a:p>
            <a:fld id="{B29C9B28-9F47-4DDC-BFFB-AA4E94F3C8C7}" type="slidenum">
              <a:rPr lang="en-US" smtClean="0"/>
              <a:pPr/>
              <a:t>6</a:t>
            </a:fld>
            <a:endParaRPr lang="en-US"/>
          </a:p>
        </p:txBody>
      </p:sp>
    </p:spTree>
    <p:extLst>
      <p:ext uri="{BB962C8B-B14F-4D97-AF65-F5344CB8AC3E}">
        <p14:creationId xmlns:p14="http://schemas.microsoft.com/office/powerpoint/2010/main" val="147371004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10592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10592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105927"/>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10592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05923">
                                            <p:txEl>
                                              <p:pRg st="11" end="11"/>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10592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6946" name="Rectangle 2"/>
          <p:cNvSpPr>
            <a:spLocks noGrp="1" noChangeArrowheads="1"/>
          </p:cNvSpPr>
          <p:nvPr>
            <p:ph type="title"/>
          </p:nvPr>
        </p:nvSpPr>
        <p:spPr/>
        <p:txBody>
          <a:bodyPr/>
          <a:lstStyle/>
          <a:p>
            <a:r>
              <a:rPr lang="en-US" dirty="0"/>
              <a:t>Bias vs. Variance</a:t>
            </a:r>
          </a:p>
        </p:txBody>
      </p:sp>
      <p:sp>
        <p:nvSpPr>
          <p:cNvPr id="1106947" name="Rectangle 3"/>
          <p:cNvSpPr>
            <a:spLocks noGrp="1" noChangeArrowheads="1"/>
          </p:cNvSpPr>
          <p:nvPr>
            <p:ph idx="1"/>
          </p:nvPr>
        </p:nvSpPr>
        <p:spPr>
          <a:xfrm>
            <a:off x="1155700" y="1371600"/>
            <a:ext cx="10655300" cy="4729164"/>
          </a:xfrm>
        </p:spPr>
        <p:txBody>
          <a:bodyPr/>
          <a:lstStyle/>
          <a:p>
            <a:pPr>
              <a:lnSpc>
                <a:spcPct val="90000"/>
              </a:lnSpc>
            </a:pPr>
            <a:r>
              <a:rPr lang="en-US" dirty="0"/>
              <a:t>Fundamental tradeoff: bias (due to limited </a:t>
            </a:r>
            <a:r>
              <a:rPr lang="en-US" i="1" dirty="0"/>
              <a:t>H</a:t>
            </a:r>
            <a:r>
              <a:rPr lang="en-US" dirty="0"/>
              <a:t>) vs. variance (due to overfitting on training)</a:t>
            </a:r>
          </a:p>
          <a:p>
            <a:pPr>
              <a:lnSpc>
                <a:spcPct val="90000"/>
              </a:lnSpc>
            </a:pPr>
            <a:r>
              <a:rPr lang="en-US" dirty="0"/>
              <a:t>ML algorithms tend to overfit by default (why?)</a:t>
            </a:r>
          </a:p>
          <a:p>
            <a:pPr>
              <a:lnSpc>
                <a:spcPct val="90000"/>
              </a:lnSpc>
            </a:pPr>
            <a:r>
              <a:rPr lang="en-US" dirty="0"/>
              <a:t>Several ways to reduce variance</a:t>
            </a:r>
          </a:p>
          <a:p>
            <a:pPr lvl="1">
              <a:lnSpc>
                <a:spcPct val="90000"/>
              </a:lnSpc>
            </a:pPr>
            <a:r>
              <a:rPr lang="en-US" dirty="0"/>
              <a:t>Reduce the </a:t>
            </a:r>
            <a:r>
              <a:rPr lang="en-US" dirty="0">
                <a:solidFill>
                  <a:srgbClr val="CC0000"/>
                </a:solidFill>
              </a:rPr>
              <a:t>hypothesis space</a:t>
            </a:r>
          </a:p>
          <a:p>
            <a:pPr lvl="2">
              <a:lnSpc>
                <a:spcPct val="90000"/>
              </a:lnSpc>
            </a:pPr>
            <a:r>
              <a:rPr lang="en-US" dirty="0"/>
              <a:t>Restrictive assumptions: e.g., independence assumptions, as in naïve Bayes</a:t>
            </a:r>
          </a:p>
          <a:p>
            <a:pPr lvl="2">
              <a:lnSpc>
                <a:spcPct val="90000"/>
              </a:lnSpc>
            </a:pPr>
            <a:r>
              <a:rPr lang="en-US" dirty="0"/>
              <a:t>Have fewer, better features (feature selection)</a:t>
            </a:r>
          </a:p>
          <a:p>
            <a:pPr lvl="2">
              <a:lnSpc>
                <a:spcPct val="90000"/>
              </a:lnSpc>
            </a:pPr>
            <a:r>
              <a:rPr lang="en-US" dirty="0"/>
              <a:t>Other structural limitations </a:t>
            </a:r>
          </a:p>
          <a:p>
            <a:pPr lvl="1">
              <a:lnSpc>
                <a:spcPct val="90000"/>
              </a:lnSpc>
            </a:pPr>
            <a:r>
              <a:rPr lang="en-US" dirty="0">
                <a:solidFill>
                  <a:srgbClr val="CC0000"/>
                </a:solidFill>
              </a:rPr>
              <a:t>Regularization</a:t>
            </a:r>
          </a:p>
          <a:p>
            <a:pPr lvl="2">
              <a:lnSpc>
                <a:spcPct val="90000"/>
              </a:lnSpc>
            </a:pPr>
            <a:r>
              <a:rPr lang="en-US" dirty="0"/>
              <a:t>Smoothing</a:t>
            </a:r>
          </a:p>
          <a:p>
            <a:pPr lvl="2">
              <a:lnSpc>
                <a:spcPct val="90000"/>
              </a:lnSpc>
            </a:pPr>
            <a:r>
              <a:rPr lang="en-US" dirty="0"/>
              <a:t>Many other generalization parameters (pruning cutoffs today)</a:t>
            </a:r>
          </a:p>
          <a:p>
            <a:pPr lvl="3">
              <a:lnSpc>
                <a:spcPct val="90000"/>
              </a:lnSpc>
            </a:pPr>
            <a:r>
              <a:rPr lang="en-US" dirty="0"/>
              <a:t>Hypothesis space stays big, but discouraged from getting to the outskirts</a:t>
            </a:r>
          </a:p>
        </p:txBody>
      </p:sp>
      <p:sp>
        <p:nvSpPr>
          <p:cNvPr id="2" name="Slide Number Placeholder 1">
            <a:extLst>
              <a:ext uri="{FF2B5EF4-FFF2-40B4-BE49-F238E27FC236}">
                <a16:creationId xmlns:a16="http://schemas.microsoft.com/office/drawing/2014/main" id="{B420F49A-12F3-8543-B012-A9062DDD9D6D}"/>
              </a:ext>
            </a:extLst>
          </p:cNvPr>
          <p:cNvSpPr>
            <a:spLocks noGrp="1"/>
          </p:cNvSpPr>
          <p:nvPr>
            <p:ph type="sldNum" sz="quarter" idx="12"/>
          </p:nvPr>
        </p:nvSpPr>
        <p:spPr/>
        <p:txBody>
          <a:bodyPr/>
          <a:lstStyle/>
          <a:p>
            <a:fld id="{B29C9B28-9F47-4DDC-BFFB-AA4E94F3C8C7}" type="slidenum">
              <a:rPr lang="en-US" smtClean="0"/>
              <a:pPr/>
              <a:t>7</a:t>
            </a:fld>
            <a:endParaRPr lang="en-US"/>
          </a:p>
        </p:txBody>
      </p:sp>
    </p:spTree>
    <p:extLst>
      <p:ext uri="{BB962C8B-B14F-4D97-AF65-F5344CB8AC3E}">
        <p14:creationId xmlns:p14="http://schemas.microsoft.com/office/powerpoint/2010/main" val="16776673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Decision Trees</a:t>
            </a:r>
          </a:p>
        </p:txBody>
      </p:sp>
      <p:pic>
        <p:nvPicPr>
          <p:cNvPr id="4" name="Picture 3" descr="Lecture23-DecisionTrees-nobrain.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95600" y="1676400"/>
            <a:ext cx="7086600" cy="4724400"/>
          </a:xfrm>
          <a:prstGeom prst="rect">
            <a:avLst/>
          </a:prstGeom>
        </p:spPr>
      </p:pic>
      <p:sp>
        <p:nvSpPr>
          <p:cNvPr id="3" name="Slide Number Placeholder 2">
            <a:extLst>
              <a:ext uri="{FF2B5EF4-FFF2-40B4-BE49-F238E27FC236}">
                <a16:creationId xmlns:a16="http://schemas.microsoft.com/office/drawing/2014/main" id="{4B1D8DE9-C9DE-E449-B9B3-1AEA02DF472C}"/>
              </a:ext>
            </a:extLst>
          </p:cNvPr>
          <p:cNvSpPr>
            <a:spLocks noGrp="1"/>
          </p:cNvSpPr>
          <p:nvPr>
            <p:ph type="sldNum" sz="quarter" idx="12"/>
          </p:nvPr>
        </p:nvSpPr>
        <p:spPr/>
        <p:txBody>
          <a:bodyPr/>
          <a:lstStyle/>
          <a:p>
            <a:fld id="{B29C9B28-9F47-4DDC-BFFB-AA4E94F3C8C7}" type="slidenum">
              <a:rPr lang="en-US" smtClean="0"/>
              <a:pPr/>
              <a:t>8</a:t>
            </a:fld>
            <a:endParaRPr lang="en-US"/>
          </a:p>
        </p:txBody>
      </p:sp>
    </p:spTree>
    <p:extLst>
      <p:ext uri="{BB962C8B-B14F-4D97-AF65-F5344CB8AC3E}">
        <p14:creationId xmlns:p14="http://schemas.microsoft.com/office/powerpoint/2010/main" val="32712033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7970" name="Rectangle 2"/>
          <p:cNvSpPr>
            <a:spLocks noGrp="1" noChangeArrowheads="1"/>
          </p:cNvSpPr>
          <p:nvPr>
            <p:ph type="title"/>
          </p:nvPr>
        </p:nvSpPr>
        <p:spPr/>
        <p:txBody>
          <a:bodyPr/>
          <a:lstStyle/>
          <a:p>
            <a:r>
              <a:rPr lang="en-US"/>
              <a:t>Reminder: Features</a:t>
            </a:r>
          </a:p>
        </p:txBody>
      </p:sp>
      <p:sp>
        <p:nvSpPr>
          <p:cNvPr id="1107971" name="Rectangle 3"/>
          <p:cNvSpPr>
            <a:spLocks noGrp="1" noChangeArrowheads="1"/>
          </p:cNvSpPr>
          <p:nvPr>
            <p:ph idx="1"/>
          </p:nvPr>
        </p:nvSpPr>
        <p:spPr>
          <a:xfrm>
            <a:off x="1143000" y="1219200"/>
            <a:ext cx="10261600" cy="4729164"/>
          </a:xfrm>
        </p:spPr>
        <p:txBody>
          <a:bodyPr/>
          <a:lstStyle/>
          <a:p>
            <a:r>
              <a:rPr lang="en-US" sz="2800" dirty="0"/>
              <a:t>Features:</a:t>
            </a:r>
          </a:p>
          <a:p>
            <a:pPr lvl="1"/>
            <a:r>
              <a:rPr lang="en-US" sz="2400" dirty="0"/>
              <a:t>Sometimes: TYPE=French</a:t>
            </a:r>
          </a:p>
          <a:p>
            <a:pPr lvl="1"/>
            <a:r>
              <a:rPr lang="en-US" sz="2400" dirty="0"/>
              <a:t>Sometimes: </a:t>
            </a:r>
            <a:r>
              <a:rPr lang="en-US" i="1" dirty="0" err="1">
                <a:latin typeface="Times New Roman" pitchFamily="18" charset="0"/>
              </a:rPr>
              <a:t>f</a:t>
            </a:r>
            <a:r>
              <a:rPr lang="en-US" sz="2400" baseline="-25000" dirty="0" err="1"/>
              <a:t>TYPE</a:t>
            </a:r>
            <a:r>
              <a:rPr lang="en-US" sz="2400" baseline="-25000" dirty="0"/>
              <a:t>=French</a:t>
            </a:r>
            <a:r>
              <a:rPr lang="en-US" sz="2400" dirty="0"/>
              <a:t>(</a:t>
            </a:r>
            <a:r>
              <a:rPr lang="en-US" i="1" dirty="0">
                <a:latin typeface="Times New Roman" pitchFamily="18" charset="0"/>
              </a:rPr>
              <a:t>x</a:t>
            </a:r>
            <a:r>
              <a:rPr lang="en-US" sz="2400" dirty="0"/>
              <a:t>) = 1</a:t>
            </a:r>
          </a:p>
        </p:txBody>
      </p:sp>
      <p:pic>
        <p:nvPicPr>
          <p:cNvPr id="110797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0" y="2895600"/>
            <a:ext cx="7543800" cy="37794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 name="Slide Number Placeholder 1">
            <a:extLst>
              <a:ext uri="{FF2B5EF4-FFF2-40B4-BE49-F238E27FC236}">
                <a16:creationId xmlns:a16="http://schemas.microsoft.com/office/drawing/2014/main" id="{DC3B2E29-AE3A-0C4C-AF59-695B1DE18D47}"/>
              </a:ext>
            </a:extLst>
          </p:cNvPr>
          <p:cNvSpPr>
            <a:spLocks noGrp="1"/>
          </p:cNvSpPr>
          <p:nvPr>
            <p:ph type="sldNum" sz="quarter" idx="12"/>
          </p:nvPr>
        </p:nvSpPr>
        <p:spPr/>
        <p:txBody>
          <a:bodyPr/>
          <a:lstStyle/>
          <a:p>
            <a:fld id="{B29C9B28-9F47-4DDC-BFFB-AA4E94F3C8C7}" type="slidenum">
              <a:rPr lang="en-US" smtClean="0"/>
              <a:pPr/>
              <a:t>9</a:t>
            </a:fld>
            <a:endParaRPr lang="en-US"/>
          </a:p>
        </p:txBody>
      </p:sp>
    </p:spTree>
    <p:extLst>
      <p:ext uri="{BB962C8B-B14F-4D97-AF65-F5344CB8AC3E}">
        <p14:creationId xmlns:p14="http://schemas.microsoft.com/office/powerpoint/2010/main" val="12987163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8994" name="Rectangle 2"/>
          <p:cNvSpPr>
            <a:spLocks noGrp="1" noChangeArrowheads="1"/>
          </p:cNvSpPr>
          <p:nvPr>
            <p:ph type="title"/>
          </p:nvPr>
        </p:nvSpPr>
        <p:spPr/>
        <p:txBody>
          <a:bodyPr/>
          <a:lstStyle/>
          <a:p>
            <a:r>
              <a:rPr lang="en-US"/>
              <a:t>Decision Trees</a:t>
            </a:r>
          </a:p>
        </p:txBody>
      </p:sp>
      <p:sp>
        <p:nvSpPr>
          <p:cNvPr id="1108995" name="Rectangle 3"/>
          <p:cNvSpPr>
            <a:spLocks noGrp="1" noChangeArrowheads="1"/>
          </p:cNvSpPr>
          <p:nvPr>
            <p:ph idx="1"/>
          </p:nvPr>
        </p:nvSpPr>
        <p:spPr>
          <a:xfrm>
            <a:off x="736600" y="1611085"/>
            <a:ext cx="10414000" cy="4729164"/>
          </a:xfrm>
        </p:spPr>
        <p:txBody>
          <a:bodyPr/>
          <a:lstStyle/>
          <a:p>
            <a:r>
              <a:rPr lang="en-US" sz="2800" dirty="0"/>
              <a:t>Compact representation of a truth table:</a:t>
            </a:r>
          </a:p>
          <a:p>
            <a:pPr lvl="1"/>
            <a:r>
              <a:rPr lang="en-US" sz="2400" dirty="0"/>
              <a:t>Specifies a class (label) for every feature combination</a:t>
            </a:r>
          </a:p>
          <a:p>
            <a:pPr lvl="1"/>
            <a:r>
              <a:rPr lang="en-US" sz="2400" dirty="0"/>
              <a:t>Depth = O(number of features)</a:t>
            </a:r>
          </a:p>
          <a:p>
            <a:r>
              <a:rPr lang="en-US" sz="2800" dirty="0"/>
              <a:t>True function</a:t>
            </a:r>
          </a:p>
          <a:p>
            <a:pPr lvl="1"/>
            <a:r>
              <a:rPr lang="en-US" sz="2400" dirty="0"/>
              <a:t>Realizable: in </a:t>
            </a:r>
            <a:r>
              <a:rPr lang="en-US" sz="2400" i="1" dirty="0">
                <a:latin typeface="Times New Roman" pitchFamily="18" charset="0"/>
              </a:rPr>
              <a:t>H </a:t>
            </a:r>
          </a:p>
          <a:p>
            <a:pPr lvl="2"/>
            <a:r>
              <a:rPr lang="en-US" sz="2000" dirty="0">
                <a:latin typeface="Times New Roman" pitchFamily="18" charset="0"/>
              </a:rPr>
              <a:t>For discreate features domain</a:t>
            </a:r>
          </a:p>
          <a:p>
            <a:pPr lvl="2"/>
            <a:r>
              <a:rPr lang="en-US" sz="2000" dirty="0">
                <a:latin typeface="Times New Roman" pitchFamily="18" charset="0"/>
              </a:rPr>
              <a:t>Deterministic labels</a:t>
            </a:r>
          </a:p>
        </p:txBody>
      </p:sp>
      <p:pic>
        <p:nvPicPr>
          <p:cNvPr id="1108996"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943600" y="3058886"/>
            <a:ext cx="5091112" cy="32813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 name="Slide Number Placeholder 1">
            <a:extLst>
              <a:ext uri="{FF2B5EF4-FFF2-40B4-BE49-F238E27FC236}">
                <a16:creationId xmlns:a16="http://schemas.microsoft.com/office/drawing/2014/main" id="{670DD4A6-4B96-724D-886B-E2CEEAC8C059}"/>
              </a:ext>
            </a:extLst>
          </p:cNvPr>
          <p:cNvSpPr>
            <a:spLocks noGrp="1"/>
          </p:cNvSpPr>
          <p:nvPr>
            <p:ph type="sldNum" sz="quarter" idx="12"/>
          </p:nvPr>
        </p:nvSpPr>
        <p:spPr/>
        <p:txBody>
          <a:bodyPr/>
          <a:lstStyle/>
          <a:p>
            <a:fld id="{B29C9B28-9F47-4DDC-BFFB-AA4E94F3C8C7}" type="slidenum">
              <a:rPr lang="en-US" smtClean="0"/>
              <a:pPr/>
              <a:t>10</a:t>
            </a:fld>
            <a:endParaRPr lang="en-US"/>
          </a:p>
        </p:txBody>
      </p:sp>
    </p:spTree>
    <p:extLst>
      <p:ext uri="{BB962C8B-B14F-4D97-AF65-F5344CB8AC3E}">
        <p14:creationId xmlns:p14="http://schemas.microsoft.com/office/powerpoint/2010/main" val="15280503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0018" name="Rectangle 2"/>
          <p:cNvSpPr>
            <a:spLocks noGrp="1" noChangeArrowheads="1"/>
          </p:cNvSpPr>
          <p:nvPr>
            <p:ph type="title"/>
          </p:nvPr>
        </p:nvSpPr>
        <p:spPr/>
        <p:txBody>
          <a:bodyPr/>
          <a:lstStyle/>
          <a:p>
            <a:r>
              <a:rPr lang="en-US"/>
              <a:t>Expressiveness of DTs</a:t>
            </a:r>
          </a:p>
        </p:txBody>
      </p:sp>
      <p:sp>
        <p:nvSpPr>
          <p:cNvPr id="1110019" name="Rectangle 3"/>
          <p:cNvSpPr>
            <a:spLocks noGrp="1" noChangeArrowheads="1"/>
          </p:cNvSpPr>
          <p:nvPr>
            <p:ph idx="1"/>
          </p:nvPr>
        </p:nvSpPr>
        <p:spPr>
          <a:xfrm>
            <a:off x="2362200" y="1600200"/>
            <a:ext cx="8001000" cy="4953000"/>
          </a:xfrm>
        </p:spPr>
        <p:txBody>
          <a:bodyPr/>
          <a:lstStyle/>
          <a:p>
            <a:pPr>
              <a:lnSpc>
                <a:spcPct val="80000"/>
              </a:lnSpc>
            </a:pPr>
            <a:r>
              <a:rPr lang="en-US" sz="2800" dirty="0"/>
              <a:t>Can express any function of the (discreate) features</a:t>
            </a:r>
          </a:p>
          <a:p>
            <a:pPr>
              <a:lnSpc>
                <a:spcPct val="80000"/>
              </a:lnSpc>
            </a:pPr>
            <a:endParaRPr lang="en-US" sz="2800" dirty="0"/>
          </a:p>
          <a:p>
            <a:pPr>
              <a:lnSpc>
                <a:spcPct val="80000"/>
              </a:lnSpc>
            </a:pPr>
            <a:endParaRPr lang="en-US" sz="2800" dirty="0"/>
          </a:p>
          <a:p>
            <a:pPr>
              <a:lnSpc>
                <a:spcPct val="80000"/>
              </a:lnSpc>
            </a:pPr>
            <a:endParaRPr lang="en-US" sz="2800" dirty="0"/>
          </a:p>
          <a:p>
            <a:pPr>
              <a:lnSpc>
                <a:spcPct val="80000"/>
              </a:lnSpc>
            </a:pPr>
            <a:endParaRPr lang="en-US" sz="2800" dirty="0"/>
          </a:p>
          <a:p>
            <a:pPr>
              <a:lnSpc>
                <a:spcPct val="80000"/>
              </a:lnSpc>
            </a:pPr>
            <a:endParaRPr lang="en-US" sz="2800" dirty="0"/>
          </a:p>
          <a:p>
            <a:pPr>
              <a:lnSpc>
                <a:spcPct val="80000"/>
              </a:lnSpc>
            </a:pPr>
            <a:endParaRPr lang="en-US" sz="2800" dirty="0"/>
          </a:p>
          <a:p>
            <a:pPr>
              <a:lnSpc>
                <a:spcPct val="80000"/>
              </a:lnSpc>
            </a:pPr>
            <a:endParaRPr lang="en-US" sz="2800" dirty="0"/>
          </a:p>
          <a:p>
            <a:pPr marL="0" indent="0">
              <a:lnSpc>
                <a:spcPct val="80000"/>
              </a:lnSpc>
              <a:buNone/>
            </a:pPr>
            <a:endParaRPr lang="en-US" sz="2800" dirty="0"/>
          </a:p>
          <a:p>
            <a:pPr>
              <a:lnSpc>
                <a:spcPct val="80000"/>
              </a:lnSpc>
            </a:pPr>
            <a:r>
              <a:rPr lang="en-US" sz="2800" dirty="0"/>
              <a:t>However, we hope for compact trees</a:t>
            </a:r>
          </a:p>
        </p:txBody>
      </p:sp>
      <p:pic>
        <p:nvPicPr>
          <p:cNvPr id="111002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20975" y="2286000"/>
            <a:ext cx="5737225" cy="19494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 name="Slide Number Placeholder 1">
            <a:extLst>
              <a:ext uri="{FF2B5EF4-FFF2-40B4-BE49-F238E27FC236}">
                <a16:creationId xmlns:a16="http://schemas.microsoft.com/office/drawing/2014/main" id="{8913A4FE-1CF9-C34A-B4BA-4E77903E3F71}"/>
              </a:ext>
            </a:extLst>
          </p:cNvPr>
          <p:cNvSpPr>
            <a:spLocks noGrp="1"/>
          </p:cNvSpPr>
          <p:nvPr>
            <p:ph type="sldNum" sz="quarter" idx="12"/>
          </p:nvPr>
        </p:nvSpPr>
        <p:spPr/>
        <p:txBody>
          <a:bodyPr/>
          <a:lstStyle/>
          <a:p>
            <a:fld id="{B29C9B28-9F47-4DDC-BFFB-AA4E94F3C8C7}" type="slidenum">
              <a:rPr lang="en-US" smtClean="0"/>
              <a:pPr/>
              <a:t>11</a:t>
            </a:fld>
            <a:endParaRPr lang="en-US"/>
          </a:p>
        </p:txBody>
      </p:sp>
    </p:spTree>
    <p:extLst>
      <p:ext uri="{BB962C8B-B14F-4D97-AF65-F5344CB8AC3E}">
        <p14:creationId xmlns:p14="http://schemas.microsoft.com/office/powerpoint/2010/main" val="4919214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02" name="Rectangle 2"/>
          <p:cNvSpPr>
            <a:spLocks noGrp="1" noChangeArrowheads="1"/>
          </p:cNvSpPr>
          <p:nvPr>
            <p:ph type="title"/>
          </p:nvPr>
        </p:nvSpPr>
        <p:spPr/>
        <p:txBody>
          <a:bodyPr/>
          <a:lstStyle/>
          <a:p>
            <a:r>
              <a:rPr lang="en-US"/>
              <a:t>Comparison: Perceptrons</a:t>
            </a:r>
          </a:p>
        </p:txBody>
      </p:sp>
      <p:sp>
        <p:nvSpPr>
          <p:cNvPr id="1126403" name="Rectangle 3"/>
          <p:cNvSpPr>
            <a:spLocks noGrp="1" noChangeArrowheads="1"/>
          </p:cNvSpPr>
          <p:nvPr>
            <p:ph idx="1"/>
          </p:nvPr>
        </p:nvSpPr>
        <p:spPr/>
        <p:txBody>
          <a:bodyPr/>
          <a:lstStyle/>
          <a:p>
            <a:pPr>
              <a:lnSpc>
                <a:spcPct val="80000"/>
              </a:lnSpc>
            </a:pPr>
            <a:r>
              <a:rPr lang="en-US" sz="2400" dirty="0"/>
              <a:t>What are the limitations on </a:t>
            </a:r>
            <a:r>
              <a:rPr lang="en-US" sz="2400" i="1" dirty="0"/>
              <a:t>H</a:t>
            </a:r>
            <a:r>
              <a:rPr lang="en-US" sz="2400" dirty="0"/>
              <a:t> for a Naïve Bayes model?</a:t>
            </a:r>
          </a:p>
          <a:p>
            <a:pPr>
              <a:lnSpc>
                <a:spcPct val="80000"/>
              </a:lnSpc>
            </a:pPr>
            <a:endParaRPr lang="en-US" sz="2400" dirty="0"/>
          </a:p>
          <a:p>
            <a:pPr>
              <a:lnSpc>
                <a:spcPct val="80000"/>
              </a:lnSpc>
            </a:pPr>
            <a:endParaRPr lang="en-US" sz="2400" dirty="0"/>
          </a:p>
          <a:p>
            <a:pPr>
              <a:lnSpc>
                <a:spcPct val="80000"/>
              </a:lnSpc>
            </a:pPr>
            <a:endParaRPr lang="en-US" sz="2400" dirty="0"/>
          </a:p>
          <a:p>
            <a:pPr marL="0" indent="0">
              <a:lnSpc>
                <a:spcPct val="80000"/>
              </a:lnSpc>
              <a:buNone/>
            </a:pPr>
            <a:endParaRPr lang="en-US" sz="2400" dirty="0"/>
          </a:p>
          <a:p>
            <a:pPr>
              <a:lnSpc>
                <a:spcPct val="80000"/>
              </a:lnSpc>
            </a:pPr>
            <a:r>
              <a:rPr lang="en-US" sz="2400" dirty="0"/>
              <a:t>Naïve Bayes model: feature’s contribution is independent (close ghost -&gt; danger)</a:t>
            </a:r>
          </a:p>
          <a:p>
            <a:pPr lvl="1">
              <a:lnSpc>
                <a:spcPct val="80000"/>
              </a:lnSpc>
            </a:pPr>
            <a:r>
              <a:rPr lang="en-US" sz="2000" dirty="0"/>
              <a:t>If you want one feature’s effect to depend on another, you must add a new conjunction feature</a:t>
            </a:r>
          </a:p>
          <a:p>
            <a:pPr lvl="1">
              <a:lnSpc>
                <a:spcPct val="80000"/>
              </a:lnSpc>
            </a:pPr>
            <a:r>
              <a:rPr lang="en-US" sz="2000" dirty="0"/>
              <a:t>E.g., adding “</a:t>
            </a:r>
            <a:r>
              <a:rPr lang="en-US" sz="2000" dirty="0" err="1"/>
              <a:t>close_ghost</a:t>
            </a:r>
            <a:r>
              <a:rPr lang="en-US" sz="2000" dirty="0"/>
              <a:t> </a:t>
            </a:r>
            <a:r>
              <a:rPr lang="en-US" sz="2000" dirty="0">
                <a:sym typeface="Symbol" pitchFamily="18" charset="2"/>
              </a:rPr>
              <a:t> </a:t>
            </a:r>
            <a:r>
              <a:rPr lang="en-US" sz="2000" dirty="0" err="1">
                <a:sym typeface="Symbol" pitchFamily="18" charset="2"/>
              </a:rPr>
              <a:t>is_scared</a:t>
            </a:r>
            <a:r>
              <a:rPr lang="en-US" sz="2000" dirty="0">
                <a:sym typeface="Symbol" pitchFamily="18" charset="2"/>
              </a:rPr>
              <a:t>” allows a NB to model the interaction between the two atomic features</a:t>
            </a:r>
            <a:endParaRPr lang="en-US" sz="1400" dirty="0"/>
          </a:p>
          <a:p>
            <a:pPr>
              <a:lnSpc>
                <a:spcPct val="80000"/>
              </a:lnSpc>
            </a:pPr>
            <a:r>
              <a:rPr lang="en-US" sz="2400" dirty="0"/>
              <a:t>DTs automatically conjoin features / attributes</a:t>
            </a:r>
          </a:p>
          <a:p>
            <a:pPr lvl="1">
              <a:lnSpc>
                <a:spcPct val="80000"/>
              </a:lnSpc>
            </a:pPr>
            <a:r>
              <a:rPr lang="en-US" sz="2000" dirty="0"/>
              <a:t>Features can have different effects in different branches of the tree!</a:t>
            </a:r>
            <a:endParaRPr lang="en-US" sz="1400" dirty="0"/>
          </a:p>
          <a:p>
            <a:pPr>
              <a:lnSpc>
                <a:spcPct val="80000"/>
              </a:lnSpc>
            </a:pPr>
            <a:r>
              <a:rPr lang="en-US" sz="2400" dirty="0"/>
              <a:t>Difference between modeling independence evidence weighting (NB) and complex </a:t>
            </a:r>
            <a:r>
              <a:rPr lang="en-US" sz="2400" dirty="0">
                <a:solidFill>
                  <a:srgbClr val="333399"/>
                </a:solidFill>
              </a:rPr>
              <a:t>evidence interaction</a:t>
            </a:r>
            <a:r>
              <a:rPr lang="en-US" sz="2400" dirty="0"/>
              <a:t> (DTs)</a:t>
            </a:r>
          </a:p>
          <a:p>
            <a:pPr lvl="1">
              <a:lnSpc>
                <a:spcPct val="80000"/>
              </a:lnSpc>
            </a:pPr>
            <a:r>
              <a:rPr lang="en-US" sz="2000" dirty="0"/>
              <a:t>Though if the interactions are too complex, may not find the DT greedily (more on tree construction later today)</a:t>
            </a:r>
          </a:p>
        </p:txBody>
      </p:sp>
      <p:grpSp>
        <p:nvGrpSpPr>
          <p:cNvPr id="1126406" name="Group 6"/>
          <p:cNvGrpSpPr>
            <a:grpSpLocks/>
          </p:cNvGrpSpPr>
          <p:nvPr/>
        </p:nvGrpSpPr>
        <p:grpSpPr bwMode="auto">
          <a:xfrm>
            <a:off x="1014412" y="1981200"/>
            <a:ext cx="7138988" cy="990600"/>
            <a:chOff x="624" y="1488"/>
            <a:chExt cx="4497" cy="624"/>
          </a:xfrm>
        </p:grpSpPr>
        <p:pic>
          <p:nvPicPr>
            <p:cNvPr id="1126404" name="Picture 4"/>
            <p:cNvPicPr>
              <a:picLocks noChangeAspect="1" noChangeArrowheads="1"/>
            </p:cNvPicPr>
            <p:nvPr/>
          </p:nvPicPr>
          <p:blipFill>
            <a:blip r:embed="rId2">
              <a:extLst>
                <a:ext uri="{28A0092B-C50C-407E-A947-70E740481C1C}">
                  <a14:useLocalDpi xmlns:a14="http://schemas.microsoft.com/office/drawing/2010/main" val="0"/>
                </a:ext>
              </a:extLst>
            </a:blip>
            <a:srcRect b="72287"/>
            <a:stretch>
              <a:fillRect/>
            </a:stretch>
          </p:blipFill>
          <p:spPr bwMode="auto">
            <a:xfrm>
              <a:off x="624" y="1488"/>
              <a:ext cx="4497" cy="62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126405" name="Line 5"/>
            <p:cNvSpPr>
              <a:spLocks noChangeShapeType="1"/>
            </p:cNvSpPr>
            <p:nvPr/>
          </p:nvSpPr>
          <p:spPr bwMode="auto">
            <a:xfrm>
              <a:off x="632" y="2112"/>
              <a:ext cx="4482" cy="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2" name="Slide Number Placeholder 1">
            <a:extLst>
              <a:ext uri="{FF2B5EF4-FFF2-40B4-BE49-F238E27FC236}">
                <a16:creationId xmlns:a16="http://schemas.microsoft.com/office/drawing/2014/main" id="{EBE6B922-7EFB-9D41-8174-0EE90C2266F7}"/>
              </a:ext>
            </a:extLst>
          </p:cNvPr>
          <p:cNvSpPr>
            <a:spLocks noGrp="1"/>
          </p:cNvSpPr>
          <p:nvPr>
            <p:ph type="sldNum" sz="quarter" idx="12"/>
          </p:nvPr>
        </p:nvSpPr>
        <p:spPr/>
        <p:txBody>
          <a:bodyPr/>
          <a:lstStyle/>
          <a:p>
            <a:fld id="{B29C9B28-9F47-4DDC-BFFB-AA4E94F3C8C7}" type="slidenum">
              <a:rPr lang="en-US" smtClean="0"/>
              <a:pPr/>
              <a:t>12</a:t>
            </a:fld>
            <a:endParaRPr lang="en-US"/>
          </a:p>
        </p:txBody>
      </p:sp>
    </p:spTree>
    <p:extLst>
      <p:ext uri="{BB962C8B-B14F-4D97-AF65-F5344CB8AC3E}">
        <p14:creationId xmlns:p14="http://schemas.microsoft.com/office/powerpoint/2010/main" val="2118581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1042" name="Rectangle 2"/>
          <p:cNvSpPr>
            <a:spLocks noGrp="1" noChangeArrowheads="1"/>
          </p:cNvSpPr>
          <p:nvPr>
            <p:ph type="title"/>
          </p:nvPr>
        </p:nvSpPr>
        <p:spPr/>
        <p:txBody>
          <a:bodyPr/>
          <a:lstStyle/>
          <a:p>
            <a:r>
              <a:rPr lang="en-US" dirty="0"/>
              <a:t>Hypothesis Spaces (why prune?)</a:t>
            </a:r>
          </a:p>
        </p:txBody>
      </p:sp>
      <p:pic>
        <p:nvPicPr>
          <p:cNvPr id="2" name="Picture 1" descr="HypothesisSpace-many.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39519" y="2286000"/>
            <a:ext cx="3952481" cy="2719505"/>
          </a:xfrm>
          <a:prstGeom prst="rect">
            <a:avLst/>
          </a:prstGeom>
        </p:spPr>
      </p:pic>
      <p:sp>
        <p:nvSpPr>
          <p:cNvPr id="1111043" name="Rectangle 3"/>
          <p:cNvSpPr>
            <a:spLocks noGrp="1" noChangeArrowheads="1"/>
          </p:cNvSpPr>
          <p:nvPr>
            <p:ph idx="1"/>
          </p:nvPr>
        </p:nvSpPr>
        <p:spPr>
          <a:xfrm>
            <a:off x="381000" y="1312547"/>
            <a:ext cx="10439400" cy="5029200"/>
          </a:xfrm>
        </p:spPr>
        <p:txBody>
          <a:bodyPr/>
          <a:lstStyle/>
          <a:p>
            <a:pPr>
              <a:lnSpc>
                <a:spcPct val="80000"/>
              </a:lnSpc>
            </a:pPr>
            <a:r>
              <a:rPr lang="en-US" sz="2400" dirty="0"/>
              <a:t>How many distinct decision trees with </a:t>
            </a:r>
            <a:r>
              <a:rPr lang="en-US" sz="2400" i="1" dirty="0"/>
              <a:t>n</a:t>
            </a:r>
            <a:r>
              <a:rPr lang="en-US" sz="2400" dirty="0"/>
              <a:t> attributes each with d possible values?</a:t>
            </a:r>
          </a:p>
          <a:p>
            <a:pPr lvl="1">
              <a:lnSpc>
                <a:spcPct val="80000"/>
              </a:lnSpc>
              <a:buFont typeface="Wingdings" pitchFamily="2" charset="2"/>
              <a:buNone/>
            </a:pPr>
            <a:r>
              <a:rPr lang="en-US" sz="2000" dirty="0"/>
              <a:t>= number of classification functions for m labels over </a:t>
            </a:r>
            <a:r>
              <a:rPr lang="en-US" sz="2000" i="1" dirty="0"/>
              <a:t>n</a:t>
            </a:r>
            <a:r>
              <a:rPr lang="en-US" sz="2000" dirty="0"/>
              <a:t> attributes</a:t>
            </a:r>
          </a:p>
          <a:p>
            <a:pPr lvl="1">
              <a:lnSpc>
                <a:spcPct val="80000"/>
              </a:lnSpc>
              <a:buFont typeface="Wingdings" pitchFamily="2" charset="2"/>
              <a:buNone/>
            </a:pPr>
            <a:r>
              <a:rPr lang="en-US" sz="2000" dirty="0"/>
              <a:t>= number of distinct truth tables with </a:t>
            </a:r>
            <a:r>
              <a:rPr lang="en-US" sz="2000" dirty="0" err="1"/>
              <a:t>d</a:t>
            </a:r>
            <a:r>
              <a:rPr lang="en-US" sz="2000" baseline="30000" dirty="0" err="1"/>
              <a:t>n</a:t>
            </a:r>
            <a:r>
              <a:rPr lang="en-US" sz="2000" dirty="0"/>
              <a:t> rows</a:t>
            </a:r>
          </a:p>
          <a:p>
            <a:pPr lvl="1">
              <a:lnSpc>
                <a:spcPct val="80000"/>
              </a:lnSpc>
              <a:buFont typeface="Wingdings" pitchFamily="2" charset="2"/>
              <a:buNone/>
            </a:pPr>
            <a:r>
              <a:rPr lang="en-US" sz="2000" dirty="0"/>
              <a:t>= m^(</a:t>
            </a:r>
            <a:r>
              <a:rPr lang="en-US" sz="2000" dirty="0" err="1"/>
              <a:t>d</a:t>
            </a:r>
            <a:r>
              <a:rPr lang="en-US" sz="2000" baseline="30000" dirty="0" err="1"/>
              <a:t>n</a:t>
            </a:r>
            <a:r>
              <a:rPr lang="en-US" sz="2000" dirty="0"/>
              <a:t>)</a:t>
            </a:r>
          </a:p>
          <a:p>
            <a:pPr lvl="1">
              <a:lnSpc>
                <a:spcPct val="80000"/>
              </a:lnSpc>
            </a:pPr>
            <a:r>
              <a:rPr lang="en-US" sz="2000" dirty="0"/>
              <a:t>E.g., with 6 Boolean attributes and Boolean classification, there are</a:t>
            </a:r>
          </a:p>
          <a:p>
            <a:pPr lvl="1">
              <a:lnSpc>
                <a:spcPct val="80000"/>
              </a:lnSpc>
              <a:buFont typeface="Wingdings" pitchFamily="2" charset="2"/>
              <a:buNone/>
            </a:pPr>
            <a:r>
              <a:rPr lang="en-US" sz="2000" dirty="0"/>
              <a:t>	18,446,744,073,709,551,616 unique trees</a:t>
            </a:r>
            <a:endParaRPr lang="en-US" sz="2400" dirty="0"/>
          </a:p>
          <a:p>
            <a:pPr>
              <a:lnSpc>
                <a:spcPct val="80000"/>
              </a:lnSpc>
            </a:pPr>
            <a:r>
              <a:rPr lang="en-US" sz="2400" dirty="0"/>
              <a:t>How many trees of depth 1 (decision stumps)?</a:t>
            </a:r>
          </a:p>
          <a:p>
            <a:pPr lvl="1">
              <a:lnSpc>
                <a:spcPct val="80000"/>
              </a:lnSpc>
              <a:buFont typeface="Wingdings" pitchFamily="2" charset="2"/>
              <a:buNone/>
            </a:pPr>
            <a:r>
              <a:rPr lang="en-US" sz="2000" dirty="0"/>
              <a:t>= number of Boolean functions over 1 attribute</a:t>
            </a:r>
          </a:p>
          <a:p>
            <a:pPr lvl="1">
              <a:lnSpc>
                <a:spcPct val="80000"/>
              </a:lnSpc>
              <a:buFont typeface="Wingdings" pitchFamily="2" charset="2"/>
              <a:buNone/>
            </a:pPr>
            <a:r>
              <a:rPr lang="en-US" sz="2000" dirty="0"/>
              <a:t>= number of truth tables with 2 rows, times n</a:t>
            </a:r>
          </a:p>
          <a:p>
            <a:pPr lvl="1">
              <a:lnSpc>
                <a:spcPct val="80000"/>
              </a:lnSpc>
              <a:buFont typeface="Wingdings" pitchFamily="2" charset="2"/>
              <a:buNone/>
            </a:pPr>
            <a:r>
              <a:rPr lang="en-US" sz="2000" dirty="0"/>
              <a:t>= 4n</a:t>
            </a:r>
          </a:p>
          <a:p>
            <a:pPr lvl="1">
              <a:lnSpc>
                <a:spcPct val="80000"/>
              </a:lnSpc>
            </a:pPr>
            <a:r>
              <a:rPr lang="en-US" sz="2000" dirty="0"/>
              <a:t>E.g. with 6 Boolean attributes, there are 24 decision stumps</a:t>
            </a:r>
            <a:endParaRPr lang="en-US" sz="2400" dirty="0"/>
          </a:p>
          <a:p>
            <a:pPr>
              <a:lnSpc>
                <a:spcPct val="80000"/>
              </a:lnSpc>
            </a:pPr>
            <a:r>
              <a:rPr lang="en-US" sz="2400" dirty="0"/>
              <a:t>More expressive hypothesis space:</a:t>
            </a:r>
          </a:p>
          <a:p>
            <a:pPr lvl="1">
              <a:lnSpc>
                <a:spcPct val="80000"/>
              </a:lnSpc>
            </a:pPr>
            <a:r>
              <a:rPr lang="en-US" sz="2000" dirty="0"/>
              <a:t>Increases chance that target function can be expressed (good)</a:t>
            </a:r>
          </a:p>
          <a:p>
            <a:pPr lvl="1">
              <a:lnSpc>
                <a:spcPct val="80000"/>
              </a:lnSpc>
            </a:pPr>
            <a:r>
              <a:rPr lang="en-US" sz="2000" dirty="0"/>
              <a:t>Increases number of hypotheses consistent with training set (bad, why?)</a:t>
            </a:r>
          </a:p>
          <a:p>
            <a:pPr lvl="1">
              <a:lnSpc>
                <a:spcPct val="80000"/>
              </a:lnSpc>
            </a:pPr>
            <a:r>
              <a:rPr lang="en-US" sz="2000" dirty="0"/>
              <a:t>Means we can better fit the true data patterns (lower </a:t>
            </a:r>
            <a:r>
              <a:rPr lang="en-US" sz="2000" dirty="0">
                <a:solidFill>
                  <a:srgbClr val="CC0000"/>
                </a:solidFill>
              </a:rPr>
              <a:t>bias</a:t>
            </a:r>
            <a:r>
              <a:rPr lang="en-US" sz="2000" dirty="0"/>
              <a:t>)</a:t>
            </a:r>
          </a:p>
          <a:p>
            <a:pPr lvl="1">
              <a:lnSpc>
                <a:spcPct val="80000"/>
              </a:lnSpc>
            </a:pPr>
            <a:r>
              <a:rPr lang="en-US" sz="2000" dirty="0"/>
              <a:t>But we might overfit on the training data (higher </a:t>
            </a:r>
            <a:r>
              <a:rPr lang="en-US" sz="2000" dirty="0">
                <a:solidFill>
                  <a:srgbClr val="CC0000"/>
                </a:solidFill>
              </a:rPr>
              <a:t>variance</a:t>
            </a:r>
            <a:r>
              <a:rPr lang="en-US" sz="2000" dirty="0"/>
              <a:t>)</a:t>
            </a:r>
          </a:p>
        </p:txBody>
      </p:sp>
      <p:sp>
        <p:nvSpPr>
          <p:cNvPr id="3" name="Slide Number Placeholder 2">
            <a:extLst>
              <a:ext uri="{FF2B5EF4-FFF2-40B4-BE49-F238E27FC236}">
                <a16:creationId xmlns:a16="http://schemas.microsoft.com/office/drawing/2014/main" id="{E8292AC8-46AC-1541-A0CD-8FCFE494840B}"/>
              </a:ext>
            </a:extLst>
          </p:cNvPr>
          <p:cNvSpPr>
            <a:spLocks noGrp="1"/>
          </p:cNvSpPr>
          <p:nvPr>
            <p:ph type="sldNum" sz="quarter" idx="12"/>
          </p:nvPr>
        </p:nvSpPr>
        <p:spPr/>
        <p:txBody>
          <a:bodyPr/>
          <a:lstStyle/>
          <a:p>
            <a:fld id="{B29C9B28-9F47-4DDC-BFFB-AA4E94F3C8C7}" type="slidenum">
              <a:rPr lang="en-US" smtClean="0"/>
              <a:pPr/>
              <a:t>13</a:t>
            </a:fld>
            <a:endParaRPr lang="en-US"/>
          </a:p>
        </p:txBody>
      </p:sp>
    </p:spTree>
    <p:extLst>
      <p:ext uri="{BB962C8B-B14F-4D97-AF65-F5344CB8AC3E}">
        <p14:creationId xmlns:p14="http://schemas.microsoft.com/office/powerpoint/2010/main" val="1664632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1104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1104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1104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1104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1104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1104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1104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111043">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111043">
                                            <p:txEl>
                                              <p:pRg st="9" end="9"/>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111043">
                                            <p:txEl>
                                              <p:pRg st="10" end="10"/>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111043">
                                            <p:txEl>
                                              <p:pRg st="11" end="11"/>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111043">
                                            <p:txEl>
                                              <p:pRg st="12" end="12"/>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111043">
                                            <p:txEl>
                                              <p:pRg st="13" end="13"/>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111043">
                                            <p:txEl>
                                              <p:pRg st="14" end="14"/>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111043">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2066" name="Rectangle 2"/>
          <p:cNvSpPr>
            <a:spLocks noGrp="1" noChangeArrowheads="1"/>
          </p:cNvSpPr>
          <p:nvPr>
            <p:ph type="title"/>
          </p:nvPr>
        </p:nvSpPr>
        <p:spPr/>
        <p:txBody>
          <a:bodyPr/>
          <a:lstStyle/>
          <a:p>
            <a:r>
              <a:rPr lang="en-US"/>
              <a:t>Decision Tree Learning</a:t>
            </a:r>
          </a:p>
        </p:txBody>
      </p:sp>
      <p:sp>
        <p:nvSpPr>
          <p:cNvPr id="1112067" name="Rectangle 3"/>
          <p:cNvSpPr>
            <a:spLocks noGrp="1" noChangeArrowheads="1"/>
          </p:cNvSpPr>
          <p:nvPr>
            <p:ph idx="1"/>
          </p:nvPr>
        </p:nvSpPr>
        <p:spPr/>
        <p:txBody>
          <a:bodyPr/>
          <a:lstStyle/>
          <a:p>
            <a:r>
              <a:rPr lang="en-US" sz="2000"/>
              <a:t>Aim: find a small tree consistent with the training examples</a:t>
            </a:r>
          </a:p>
          <a:p>
            <a:r>
              <a:rPr lang="en-US" sz="2000"/>
              <a:t>Idea: (recursively) choose “most significant” attribute as root of (sub)tree</a:t>
            </a:r>
          </a:p>
        </p:txBody>
      </p:sp>
      <p:pic>
        <p:nvPicPr>
          <p:cNvPr id="111206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2362200"/>
            <a:ext cx="8234804" cy="4038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 name="Rectangle 1">
            <a:extLst>
              <a:ext uri="{FF2B5EF4-FFF2-40B4-BE49-F238E27FC236}">
                <a16:creationId xmlns:a16="http://schemas.microsoft.com/office/drawing/2014/main" id="{A1C9493D-7805-244A-A7C2-929020D53011}"/>
              </a:ext>
            </a:extLst>
          </p:cNvPr>
          <p:cNvSpPr/>
          <p:nvPr/>
        </p:nvSpPr>
        <p:spPr>
          <a:xfrm>
            <a:off x="2209800" y="4038600"/>
            <a:ext cx="4267200" cy="381000"/>
          </a:xfrm>
          <a:prstGeom prst="rect">
            <a:avLst/>
          </a:prstGeom>
          <a:noFill/>
          <a:ln>
            <a:solidFill>
              <a:srgbClr val="FF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a:extLst>
              <a:ext uri="{FF2B5EF4-FFF2-40B4-BE49-F238E27FC236}">
                <a16:creationId xmlns:a16="http://schemas.microsoft.com/office/drawing/2014/main" id="{EABBE2F2-A768-DB45-8ADD-44FA839100E9}"/>
              </a:ext>
            </a:extLst>
          </p:cNvPr>
          <p:cNvSpPr>
            <a:spLocks noGrp="1"/>
          </p:cNvSpPr>
          <p:nvPr>
            <p:ph type="sldNum" sz="quarter" idx="12"/>
          </p:nvPr>
        </p:nvSpPr>
        <p:spPr/>
        <p:txBody>
          <a:bodyPr/>
          <a:lstStyle/>
          <a:p>
            <a:fld id="{B29C9B28-9F47-4DDC-BFFB-AA4E94F3C8C7}" type="slidenum">
              <a:rPr lang="en-US" smtClean="0"/>
              <a:pPr/>
              <a:t>14</a:t>
            </a:fld>
            <a:endParaRPr lang="en-US"/>
          </a:p>
        </p:txBody>
      </p:sp>
    </p:spTree>
    <p:extLst>
      <p:ext uri="{BB962C8B-B14F-4D97-AF65-F5344CB8AC3E}">
        <p14:creationId xmlns:p14="http://schemas.microsoft.com/office/powerpoint/2010/main" val="1753657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3090" name="Rectangle 2"/>
          <p:cNvSpPr>
            <a:spLocks noGrp="1" noChangeArrowheads="1"/>
          </p:cNvSpPr>
          <p:nvPr>
            <p:ph type="title"/>
          </p:nvPr>
        </p:nvSpPr>
        <p:spPr/>
        <p:txBody>
          <a:bodyPr/>
          <a:lstStyle/>
          <a:p>
            <a:r>
              <a:rPr lang="en-US"/>
              <a:t>Choosing an Attribute</a:t>
            </a:r>
          </a:p>
        </p:txBody>
      </p:sp>
      <p:sp>
        <p:nvSpPr>
          <p:cNvPr id="1113091" name="Rectangle 3"/>
          <p:cNvSpPr>
            <a:spLocks noGrp="1" noChangeArrowheads="1"/>
          </p:cNvSpPr>
          <p:nvPr>
            <p:ph idx="1"/>
          </p:nvPr>
        </p:nvSpPr>
        <p:spPr/>
        <p:txBody>
          <a:bodyPr/>
          <a:lstStyle/>
          <a:p>
            <a:r>
              <a:rPr lang="en-US" sz="2400"/>
              <a:t>Idea: a good attribute splits the examples into subsets that are (ideally) “all positive” or “all negative”</a:t>
            </a:r>
          </a:p>
          <a:p>
            <a:endParaRPr lang="en-US" sz="2400"/>
          </a:p>
          <a:p>
            <a:endParaRPr lang="en-US" sz="2400"/>
          </a:p>
          <a:p>
            <a:endParaRPr lang="en-US" sz="2400"/>
          </a:p>
          <a:p>
            <a:endParaRPr lang="en-US" sz="2400"/>
          </a:p>
          <a:p>
            <a:endParaRPr lang="en-US" sz="2400"/>
          </a:p>
          <a:p>
            <a:endParaRPr lang="en-US" sz="2400"/>
          </a:p>
          <a:p>
            <a:r>
              <a:rPr lang="en-US" sz="2400"/>
              <a:t>So: we need a measure of how “good” a split is, even if the results aren’t perfectly separated out</a:t>
            </a:r>
          </a:p>
        </p:txBody>
      </p:sp>
      <p:pic>
        <p:nvPicPr>
          <p:cNvPr id="111309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4888" y="2798763"/>
            <a:ext cx="7102475" cy="17145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 name="Slide Number Placeholder 1">
            <a:extLst>
              <a:ext uri="{FF2B5EF4-FFF2-40B4-BE49-F238E27FC236}">
                <a16:creationId xmlns:a16="http://schemas.microsoft.com/office/drawing/2014/main" id="{00D42C1C-4D3E-054C-BEA0-F13BCB7098EF}"/>
              </a:ext>
            </a:extLst>
          </p:cNvPr>
          <p:cNvSpPr>
            <a:spLocks noGrp="1"/>
          </p:cNvSpPr>
          <p:nvPr>
            <p:ph type="sldNum" sz="quarter" idx="12"/>
          </p:nvPr>
        </p:nvSpPr>
        <p:spPr/>
        <p:txBody>
          <a:bodyPr/>
          <a:lstStyle/>
          <a:p>
            <a:fld id="{B29C9B28-9F47-4DDC-BFFB-AA4E94F3C8C7}" type="slidenum">
              <a:rPr lang="en-US" smtClean="0"/>
              <a:pPr/>
              <a:t>15</a:t>
            </a:fld>
            <a:endParaRPr lang="en-US"/>
          </a:p>
        </p:txBody>
      </p:sp>
    </p:spTree>
    <p:extLst>
      <p:ext uri="{BB962C8B-B14F-4D97-AF65-F5344CB8AC3E}">
        <p14:creationId xmlns:p14="http://schemas.microsoft.com/office/powerpoint/2010/main" val="6235328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B29B22-C84B-754C-B80C-362270E3C520}"/>
              </a:ext>
            </a:extLst>
          </p:cNvPr>
          <p:cNvSpPr>
            <a:spLocks noGrp="1"/>
          </p:cNvSpPr>
          <p:nvPr>
            <p:ph type="title"/>
          </p:nvPr>
        </p:nvSpPr>
        <p:spPr/>
        <p:txBody>
          <a:bodyPr/>
          <a:lstStyle/>
          <a:p>
            <a:r>
              <a:rPr lang="en-US" dirty="0"/>
              <a:t>Entropy </a:t>
            </a:r>
          </a:p>
        </p:txBody>
      </p:sp>
      <p:sp>
        <p:nvSpPr>
          <p:cNvPr id="3" name="Content Placeholder 2">
            <a:extLst>
              <a:ext uri="{FF2B5EF4-FFF2-40B4-BE49-F238E27FC236}">
                <a16:creationId xmlns:a16="http://schemas.microsoft.com/office/drawing/2014/main" id="{3062022C-A53F-3E46-9813-C4034916EE03}"/>
              </a:ext>
            </a:extLst>
          </p:cNvPr>
          <p:cNvSpPr>
            <a:spLocks noGrp="1"/>
          </p:cNvSpPr>
          <p:nvPr>
            <p:ph idx="1"/>
          </p:nvPr>
        </p:nvSpPr>
        <p:spPr/>
        <p:txBody>
          <a:bodyPr/>
          <a:lstStyle/>
          <a:p>
            <a:endParaRPr lang="en-US" dirty="0"/>
          </a:p>
        </p:txBody>
      </p:sp>
      <p:pic>
        <p:nvPicPr>
          <p:cNvPr id="1026" name="Picture 2" descr="Image result for entropy">
            <a:extLst>
              <a:ext uri="{FF2B5EF4-FFF2-40B4-BE49-F238E27FC236}">
                <a16:creationId xmlns:a16="http://schemas.microsoft.com/office/drawing/2014/main" id="{6C6468F6-DDAD-1E48-A800-E1F39420D5D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825626"/>
            <a:ext cx="9296039" cy="4351337"/>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E0C86E69-17C4-FB4F-886E-9BCB674EC1D6}"/>
              </a:ext>
            </a:extLst>
          </p:cNvPr>
          <p:cNvSpPr>
            <a:spLocks noGrp="1"/>
          </p:cNvSpPr>
          <p:nvPr>
            <p:ph type="sldNum" sz="quarter" idx="12"/>
          </p:nvPr>
        </p:nvSpPr>
        <p:spPr/>
        <p:txBody>
          <a:bodyPr/>
          <a:lstStyle/>
          <a:p>
            <a:fld id="{5F07402F-1908-0F43-B844-ECE5D9BD648C}" type="slidenum">
              <a:rPr lang="en-US" smtClean="0"/>
              <a:t>16</a:t>
            </a:fld>
            <a:endParaRPr lang="en-US"/>
          </a:p>
        </p:txBody>
      </p:sp>
    </p:spTree>
    <p:extLst>
      <p:ext uri="{BB962C8B-B14F-4D97-AF65-F5344CB8AC3E}">
        <p14:creationId xmlns:p14="http://schemas.microsoft.com/office/powerpoint/2010/main" val="35677610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4DEF80-C866-C442-B48D-C6C294FE6FA3}"/>
              </a:ext>
            </a:extLst>
          </p:cNvPr>
          <p:cNvSpPr>
            <a:spLocks noGrp="1"/>
          </p:cNvSpPr>
          <p:nvPr>
            <p:ph type="title"/>
          </p:nvPr>
        </p:nvSpPr>
        <p:spPr/>
        <p:txBody>
          <a:bodyPr/>
          <a:lstStyle/>
          <a:p>
            <a:r>
              <a:rPr lang="en-US" dirty="0"/>
              <a:t>Entropy</a:t>
            </a:r>
          </a:p>
        </p:txBody>
      </p:sp>
      <p:sp>
        <p:nvSpPr>
          <p:cNvPr id="3" name="Content Placeholder 2">
            <a:extLst>
              <a:ext uri="{FF2B5EF4-FFF2-40B4-BE49-F238E27FC236}">
                <a16:creationId xmlns:a16="http://schemas.microsoft.com/office/drawing/2014/main" id="{52DAEBAC-4D0F-104B-BACD-238DA787C433}"/>
              </a:ext>
            </a:extLst>
          </p:cNvPr>
          <p:cNvSpPr>
            <a:spLocks noGrp="1"/>
          </p:cNvSpPr>
          <p:nvPr>
            <p:ph idx="1"/>
          </p:nvPr>
        </p:nvSpPr>
        <p:spPr/>
        <p:txBody>
          <a:bodyPr/>
          <a:lstStyle/>
          <a:p>
            <a:endParaRPr lang="en-US"/>
          </a:p>
        </p:txBody>
      </p:sp>
      <p:pic>
        <p:nvPicPr>
          <p:cNvPr id="3074" name="Picture 2" descr="Related image">
            <a:extLst>
              <a:ext uri="{FF2B5EF4-FFF2-40B4-BE49-F238E27FC236}">
                <a16:creationId xmlns:a16="http://schemas.microsoft.com/office/drawing/2014/main" id="{0F428A22-C7AE-E94B-93EF-3785AFDD303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54450" y="2438400"/>
            <a:ext cx="4483100" cy="3873500"/>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D501E907-6DC5-094B-A4BC-79B10192FC54}"/>
              </a:ext>
            </a:extLst>
          </p:cNvPr>
          <p:cNvSpPr>
            <a:spLocks noGrp="1"/>
          </p:cNvSpPr>
          <p:nvPr>
            <p:ph type="sldNum" sz="quarter" idx="12"/>
          </p:nvPr>
        </p:nvSpPr>
        <p:spPr/>
        <p:txBody>
          <a:bodyPr/>
          <a:lstStyle/>
          <a:p>
            <a:fld id="{5F07402F-1908-0F43-B844-ECE5D9BD648C}" type="slidenum">
              <a:rPr lang="en-US" smtClean="0"/>
              <a:t>17</a:t>
            </a:fld>
            <a:endParaRPr lang="en-US"/>
          </a:p>
        </p:txBody>
      </p:sp>
    </p:spTree>
    <p:extLst>
      <p:ext uri="{BB962C8B-B14F-4D97-AF65-F5344CB8AC3E}">
        <p14:creationId xmlns:p14="http://schemas.microsoft.com/office/powerpoint/2010/main" val="19137769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149112-C244-1F44-96D5-A0D4C96A9187}"/>
              </a:ext>
            </a:extLst>
          </p:cNvPr>
          <p:cNvSpPr>
            <a:spLocks noGrp="1"/>
          </p:cNvSpPr>
          <p:nvPr>
            <p:ph type="title"/>
          </p:nvPr>
        </p:nvSpPr>
        <p:spPr/>
        <p:txBody>
          <a:bodyPr/>
          <a:lstStyle/>
          <a:p>
            <a:r>
              <a:rPr lang="en-US" dirty="0"/>
              <a:t>Disorder is the most probable state</a:t>
            </a:r>
          </a:p>
        </p:txBody>
      </p:sp>
      <p:sp>
        <p:nvSpPr>
          <p:cNvPr id="3" name="Content Placeholder 2">
            <a:extLst>
              <a:ext uri="{FF2B5EF4-FFF2-40B4-BE49-F238E27FC236}">
                <a16:creationId xmlns:a16="http://schemas.microsoft.com/office/drawing/2014/main" id="{18E3F441-2F53-144C-9DDD-E9596B492456}"/>
              </a:ext>
            </a:extLst>
          </p:cNvPr>
          <p:cNvSpPr>
            <a:spLocks noGrp="1"/>
          </p:cNvSpPr>
          <p:nvPr>
            <p:ph idx="1"/>
          </p:nvPr>
        </p:nvSpPr>
        <p:spPr>
          <a:xfrm>
            <a:off x="762000" y="1447800"/>
            <a:ext cx="8002982" cy="4351338"/>
          </a:xfrm>
        </p:spPr>
        <p:txBody>
          <a:bodyPr/>
          <a:lstStyle/>
          <a:p>
            <a:r>
              <a:rPr lang="en-US" sz="2800" dirty="0"/>
              <a:t>What is the probability of getting a specific vegetables configuration after tossing a salad?</a:t>
            </a:r>
          </a:p>
          <a:p>
            <a:pPr lvl="1"/>
            <a:r>
              <a:rPr lang="en-US" sz="2400" dirty="0"/>
              <a:t>1 over all possible configurations</a:t>
            </a:r>
          </a:p>
          <a:p>
            <a:r>
              <a:rPr lang="en-US" sz="2800" dirty="0"/>
              <a:t>What is the probability of getting a configuration where each type of vegie is bundled together?</a:t>
            </a:r>
          </a:p>
          <a:p>
            <a:pPr lvl="1"/>
            <a:r>
              <a:rPr lang="en-US" sz="2400" dirty="0"/>
              <a:t>Number of configurations where all vegies are bundled together over number of all possible configurations</a:t>
            </a:r>
          </a:p>
          <a:p>
            <a:r>
              <a:rPr lang="en-US" sz="2800" dirty="0"/>
              <a:t>Why is it not probable to toss a salad and get bundles of vegies? </a:t>
            </a:r>
          </a:p>
        </p:txBody>
      </p:sp>
      <p:pic>
        <p:nvPicPr>
          <p:cNvPr id="1026" name="Picture 2" descr="Image result for toss salad">
            <a:extLst>
              <a:ext uri="{FF2B5EF4-FFF2-40B4-BE49-F238E27FC236}">
                <a16:creationId xmlns:a16="http://schemas.microsoft.com/office/drawing/2014/main" id="{326B3566-D952-8B4A-87FC-F813D93202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64982" y="2378945"/>
            <a:ext cx="3187934" cy="2922104"/>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B45EF10B-B188-D242-B87E-5BF163A6DA78}"/>
              </a:ext>
            </a:extLst>
          </p:cNvPr>
          <p:cNvSpPr>
            <a:spLocks noGrp="1"/>
          </p:cNvSpPr>
          <p:nvPr>
            <p:ph type="sldNum" sz="quarter" idx="12"/>
          </p:nvPr>
        </p:nvSpPr>
        <p:spPr/>
        <p:txBody>
          <a:bodyPr/>
          <a:lstStyle/>
          <a:p>
            <a:fld id="{B29C9B28-9F47-4DDC-BFFB-AA4E94F3C8C7}" type="slidenum">
              <a:rPr lang="en-US" smtClean="0"/>
              <a:pPr/>
              <a:t>18</a:t>
            </a:fld>
            <a:endParaRPr lang="en-US"/>
          </a:p>
        </p:txBody>
      </p:sp>
    </p:spTree>
    <p:extLst>
      <p:ext uri="{BB962C8B-B14F-4D97-AF65-F5344CB8AC3E}">
        <p14:creationId xmlns:p14="http://schemas.microsoft.com/office/powerpoint/2010/main" val="27701815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65475B-94EC-D144-B46E-27ADEB70976A}"/>
              </a:ext>
            </a:extLst>
          </p:cNvPr>
          <p:cNvSpPr>
            <a:spLocks noGrp="1"/>
          </p:cNvSpPr>
          <p:nvPr>
            <p:ph type="title"/>
          </p:nvPr>
        </p:nvSpPr>
        <p:spPr/>
        <p:txBody>
          <a:bodyPr/>
          <a:lstStyle/>
          <a:p>
            <a:r>
              <a:rPr lang="en-US" dirty="0"/>
              <a:t>Entropy</a:t>
            </a:r>
          </a:p>
        </p:txBody>
      </p:sp>
      <p:sp>
        <p:nvSpPr>
          <p:cNvPr id="3" name="Content Placeholder 2">
            <a:extLst>
              <a:ext uri="{FF2B5EF4-FFF2-40B4-BE49-F238E27FC236}">
                <a16:creationId xmlns:a16="http://schemas.microsoft.com/office/drawing/2014/main" id="{A27337F3-F454-4941-89E1-25BAD057A7E4}"/>
              </a:ext>
            </a:extLst>
          </p:cNvPr>
          <p:cNvSpPr>
            <a:spLocks noGrp="1"/>
          </p:cNvSpPr>
          <p:nvPr>
            <p:ph idx="1"/>
          </p:nvPr>
        </p:nvSpPr>
        <p:spPr/>
        <p:txBody>
          <a:bodyPr/>
          <a:lstStyle/>
          <a:p>
            <a:r>
              <a:rPr lang="en-US" dirty="0"/>
              <a:t>The 2nd law of thermodynamics states that the total entropy of an isolated system can never decrease over time. Isolated systems spontaneously evolve towards thermodynamic equilibrium, the state with maximum entropy</a:t>
            </a:r>
          </a:p>
        </p:txBody>
      </p:sp>
      <p:pic>
        <p:nvPicPr>
          <p:cNvPr id="2050" name="Picture 2" descr="Related image">
            <a:extLst>
              <a:ext uri="{FF2B5EF4-FFF2-40B4-BE49-F238E27FC236}">
                <a16:creationId xmlns:a16="http://schemas.microsoft.com/office/drawing/2014/main" id="{D0949841-25D4-7B43-9958-33875750E99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2664"/>
          <a:stretch/>
        </p:blipFill>
        <p:spPr bwMode="auto">
          <a:xfrm>
            <a:off x="2757004" y="3709918"/>
            <a:ext cx="6677991" cy="2782957"/>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Table 3">
            <a:extLst>
              <a:ext uri="{FF2B5EF4-FFF2-40B4-BE49-F238E27FC236}">
                <a16:creationId xmlns:a16="http://schemas.microsoft.com/office/drawing/2014/main" id="{AA57B4BB-9285-7249-A90D-67DAE840FB94}"/>
              </a:ext>
            </a:extLst>
          </p:cNvPr>
          <p:cNvGraphicFramePr>
            <a:graphicFrameLocks noGrp="1"/>
          </p:cNvGraphicFramePr>
          <p:nvPr/>
        </p:nvGraphicFramePr>
        <p:xfrm>
          <a:off x="7955723" y="3749674"/>
          <a:ext cx="2082801" cy="2125902"/>
        </p:xfrm>
        <a:graphic>
          <a:graphicData uri="http://schemas.openxmlformats.org/drawingml/2006/table">
            <a:tbl>
              <a:tblPr firstRow="1" bandRow="1">
                <a:tableStyleId>{5940675A-B579-460E-94D1-54222C63F5DA}</a:tableStyleId>
              </a:tblPr>
              <a:tblGrid>
                <a:gridCol w="694267">
                  <a:extLst>
                    <a:ext uri="{9D8B030D-6E8A-4147-A177-3AD203B41FA5}">
                      <a16:colId xmlns:a16="http://schemas.microsoft.com/office/drawing/2014/main" val="633696289"/>
                    </a:ext>
                  </a:extLst>
                </a:gridCol>
                <a:gridCol w="694267">
                  <a:extLst>
                    <a:ext uri="{9D8B030D-6E8A-4147-A177-3AD203B41FA5}">
                      <a16:colId xmlns:a16="http://schemas.microsoft.com/office/drawing/2014/main" val="3037204165"/>
                    </a:ext>
                  </a:extLst>
                </a:gridCol>
                <a:gridCol w="694267">
                  <a:extLst>
                    <a:ext uri="{9D8B030D-6E8A-4147-A177-3AD203B41FA5}">
                      <a16:colId xmlns:a16="http://schemas.microsoft.com/office/drawing/2014/main" val="2984255709"/>
                    </a:ext>
                  </a:extLst>
                </a:gridCol>
              </a:tblGrid>
              <a:tr h="708634">
                <a:tc>
                  <a:txBody>
                    <a:bodyPr/>
                    <a:lstStyle/>
                    <a:p>
                      <a:endParaRPr lang="en-US" dirty="0"/>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973962403"/>
                  </a:ext>
                </a:extLst>
              </a:tr>
              <a:tr h="708634">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551442474"/>
                  </a:ext>
                </a:extLst>
              </a:tr>
              <a:tr h="708634">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524852343"/>
                  </a:ext>
                </a:extLst>
              </a:tr>
            </a:tbl>
          </a:graphicData>
        </a:graphic>
      </p:graphicFrame>
      <p:graphicFrame>
        <p:nvGraphicFramePr>
          <p:cNvPr id="6" name="Table 5">
            <a:extLst>
              <a:ext uri="{FF2B5EF4-FFF2-40B4-BE49-F238E27FC236}">
                <a16:creationId xmlns:a16="http://schemas.microsoft.com/office/drawing/2014/main" id="{F519C0CC-4494-524C-8E63-B6DE3BE1D311}"/>
              </a:ext>
            </a:extLst>
          </p:cNvPr>
          <p:cNvGraphicFramePr>
            <a:graphicFrameLocks noGrp="1"/>
          </p:cNvGraphicFramePr>
          <p:nvPr/>
        </p:nvGraphicFramePr>
        <p:xfrm>
          <a:off x="2890079" y="3749674"/>
          <a:ext cx="2082801" cy="2125902"/>
        </p:xfrm>
        <a:graphic>
          <a:graphicData uri="http://schemas.openxmlformats.org/drawingml/2006/table">
            <a:tbl>
              <a:tblPr firstRow="1" bandRow="1">
                <a:tableStyleId>{5940675A-B579-460E-94D1-54222C63F5DA}</a:tableStyleId>
              </a:tblPr>
              <a:tblGrid>
                <a:gridCol w="694267">
                  <a:extLst>
                    <a:ext uri="{9D8B030D-6E8A-4147-A177-3AD203B41FA5}">
                      <a16:colId xmlns:a16="http://schemas.microsoft.com/office/drawing/2014/main" val="633696289"/>
                    </a:ext>
                  </a:extLst>
                </a:gridCol>
                <a:gridCol w="694267">
                  <a:extLst>
                    <a:ext uri="{9D8B030D-6E8A-4147-A177-3AD203B41FA5}">
                      <a16:colId xmlns:a16="http://schemas.microsoft.com/office/drawing/2014/main" val="3037204165"/>
                    </a:ext>
                  </a:extLst>
                </a:gridCol>
                <a:gridCol w="694267">
                  <a:extLst>
                    <a:ext uri="{9D8B030D-6E8A-4147-A177-3AD203B41FA5}">
                      <a16:colId xmlns:a16="http://schemas.microsoft.com/office/drawing/2014/main" val="2984255709"/>
                    </a:ext>
                  </a:extLst>
                </a:gridCol>
              </a:tblGrid>
              <a:tr h="708634">
                <a:tc>
                  <a:txBody>
                    <a:bodyPr/>
                    <a:lstStyle/>
                    <a:p>
                      <a:endParaRPr lang="en-US" dirty="0"/>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973962403"/>
                  </a:ext>
                </a:extLst>
              </a:tr>
              <a:tr h="708634">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551442474"/>
                  </a:ext>
                </a:extLst>
              </a:tr>
              <a:tr h="708634">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524852343"/>
                  </a:ext>
                </a:extLst>
              </a:tr>
            </a:tbl>
          </a:graphicData>
        </a:graphic>
      </p:graphicFrame>
      <p:sp>
        <p:nvSpPr>
          <p:cNvPr id="5" name="TextBox 4">
            <a:extLst>
              <a:ext uri="{FF2B5EF4-FFF2-40B4-BE49-F238E27FC236}">
                <a16:creationId xmlns:a16="http://schemas.microsoft.com/office/drawing/2014/main" id="{94A59ADE-4AA1-CC45-85DA-996AAFC7F139}"/>
              </a:ext>
            </a:extLst>
          </p:cNvPr>
          <p:cNvSpPr txBox="1"/>
          <p:nvPr/>
        </p:nvSpPr>
        <p:spPr>
          <a:xfrm>
            <a:off x="326333" y="4372908"/>
            <a:ext cx="2364133" cy="1938992"/>
          </a:xfrm>
          <a:prstGeom prst="rect">
            <a:avLst/>
          </a:prstGeom>
          <a:noFill/>
        </p:spPr>
        <p:txBody>
          <a:bodyPr wrap="square" rtlCol="0">
            <a:spAutoFit/>
          </a:bodyPr>
          <a:lstStyle/>
          <a:p>
            <a:pPr algn="ctr"/>
            <a:r>
              <a:rPr lang="en-US" sz="2400" dirty="0"/>
              <a:t>How much information is required to represent each state?</a:t>
            </a:r>
          </a:p>
        </p:txBody>
      </p:sp>
      <p:sp>
        <p:nvSpPr>
          <p:cNvPr id="7" name="Slide Number Placeholder 6">
            <a:extLst>
              <a:ext uri="{FF2B5EF4-FFF2-40B4-BE49-F238E27FC236}">
                <a16:creationId xmlns:a16="http://schemas.microsoft.com/office/drawing/2014/main" id="{AE55E25A-6809-224B-A779-E97F920FBD43}"/>
              </a:ext>
            </a:extLst>
          </p:cNvPr>
          <p:cNvSpPr>
            <a:spLocks noGrp="1"/>
          </p:cNvSpPr>
          <p:nvPr>
            <p:ph type="sldNum" sz="quarter" idx="12"/>
          </p:nvPr>
        </p:nvSpPr>
        <p:spPr/>
        <p:txBody>
          <a:bodyPr/>
          <a:lstStyle/>
          <a:p>
            <a:fld id="{B29C9B28-9F47-4DDC-BFFB-AA4E94F3C8C7}" type="slidenum">
              <a:rPr lang="en-US" smtClean="0"/>
              <a:pPr/>
              <a:t>19</a:t>
            </a:fld>
            <a:endParaRPr lang="en-US"/>
          </a:p>
        </p:txBody>
      </p:sp>
    </p:spTree>
    <p:extLst>
      <p:ext uri="{BB962C8B-B14F-4D97-AF65-F5344CB8AC3E}">
        <p14:creationId xmlns:p14="http://schemas.microsoft.com/office/powerpoint/2010/main" val="328301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7426" name="Rectangle 2"/>
          <p:cNvSpPr>
            <a:spLocks noGrp="1" noChangeArrowheads="1"/>
          </p:cNvSpPr>
          <p:nvPr>
            <p:ph type="title"/>
          </p:nvPr>
        </p:nvSpPr>
        <p:spPr/>
        <p:txBody>
          <a:bodyPr/>
          <a:lstStyle/>
          <a:p>
            <a:r>
              <a:rPr lang="en-US" dirty="0"/>
              <a:t>Entropy in Information Theory </a:t>
            </a:r>
          </a:p>
        </p:txBody>
      </p:sp>
      <p:sp>
        <p:nvSpPr>
          <p:cNvPr id="1127427" name="Rectangle 3"/>
          <p:cNvSpPr>
            <a:spLocks noGrp="1" noChangeArrowheads="1"/>
          </p:cNvSpPr>
          <p:nvPr>
            <p:ph idx="1"/>
          </p:nvPr>
        </p:nvSpPr>
        <p:spPr>
          <a:xfrm>
            <a:off x="417443" y="1806989"/>
            <a:ext cx="7212013" cy="4946650"/>
          </a:xfrm>
        </p:spPr>
        <p:txBody>
          <a:bodyPr/>
          <a:lstStyle/>
          <a:p>
            <a:r>
              <a:rPr lang="en-US" sz="2400" dirty="0">
                <a:solidFill>
                  <a:srgbClr val="CC0000"/>
                </a:solidFill>
              </a:rPr>
              <a:t>Information</a:t>
            </a:r>
            <a:r>
              <a:rPr lang="en-US" sz="2400" dirty="0"/>
              <a:t> answers questions</a:t>
            </a:r>
          </a:p>
          <a:p>
            <a:pPr lvl="1"/>
            <a:r>
              <a:rPr lang="en-US" sz="2000" dirty="0"/>
              <a:t>The more uncertain about the answer initially, the more information in the answer</a:t>
            </a:r>
          </a:p>
          <a:p>
            <a:pPr lvl="1"/>
            <a:r>
              <a:rPr lang="en-US" sz="2000" dirty="0"/>
              <a:t>Scale: bits</a:t>
            </a:r>
          </a:p>
          <a:p>
            <a:pPr lvl="2"/>
            <a:r>
              <a:rPr lang="en-US" sz="1800" dirty="0"/>
              <a:t>Answer to Boolean question with prior &lt;1/2, 1/2&gt;?  </a:t>
            </a:r>
          </a:p>
          <a:p>
            <a:pPr lvl="2"/>
            <a:r>
              <a:rPr lang="en-US" sz="1800" dirty="0"/>
              <a:t>Answer to 4-way question with prior &lt;1/4, 1/4, 1/4, 1/4&gt;?</a:t>
            </a:r>
          </a:p>
          <a:p>
            <a:pPr lvl="2"/>
            <a:r>
              <a:rPr lang="en-US" sz="1800" dirty="0"/>
              <a:t>Answer to 4-way question with prior &lt;0, 0, 0, 1&gt;?</a:t>
            </a:r>
          </a:p>
          <a:p>
            <a:pPr lvl="2"/>
            <a:r>
              <a:rPr lang="en-US" sz="1800" dirty="0"/>
              <a:t>Answer to 3-way question with prior &lt;1/3, 1/3, 1/3&gt;?</a:t>
            </a:r>
          </a:p>
          <a:p>
            <a:pPr lvl="2"/>
            <a:r>
              <a:rPr lang="en-US" sz="1800" dirty="0"/>
              <a:t>Answer to 3-way question with prior &lt;1/2, 1/4, 1/4&gt;?</a:t>
            </a:r>
          </a:p>
          <a:p>
            <a:pPr lvl="2"/>
            <a:endParaRPr lang="en-US" sz="1800" dirty="0"/>
          </a:p>
          <a:p>
            <a:r>
              <a:rPr lang="en-US" sz="2400" dirty="0"/>
              <a:t>High entropy output for a </a:t>
            </a:r>
            <a:r>
              <a:rPr lang="en-US" sz="2400" i="1" dirty="0"/>
              <a:t>p</a:t>
            </a:r>
            <a:r>
              <a:rPr lang="en-US" sz="2400" dirty="0"/>
              <a:t>-way question:</a:t>
            </a:r>
          </a:p>
          <a:p>
            <a:pPr lvl="1"/>
            <a:r>
              <a:rPr lang="en-US" sz="2000" dirty="0"/>
              <a:t>A uniform distribution with probability 1/p</a:t>
            </a:r>
          </a:p>
          <a:p>
            <a:pPr lvl="1"/>
            <a:r>
              <a:rPr lang="en-US" sz="2000" dirty="0"/>
              <a:t>Requires a code of length O(log</a:t>
            </a:r>
            <a:r>
              <a:rPr lang="en-US" sz="2000" baseline="-25000" dirty="0"/>
              <a:t>2</a:t>
            </a:r>
            <a:r>
              <a:rPr lang="en-US" sz="2000" dirty="0"/>
              <a:t> 1/p)</a:t>
            </a:r>
          </a:p>
          <a:p>
            <a:pPr lvl="1"/>
            <a:endParaRPr lang="en-US" sz="2000" dirty="0"/>
          </a:p>
          <a:p>
            <a:endParaRPr lang="en-US" sz="2400" dirty="0"/>
          </a:p>
        </p:txBody>
      </p:sp>
      <p:sp>
        <p:nvSpPr>
          <p:cNvPr id="2" name="TextBox 1">
            <a:extLst>
              <a:ext uri="{FF2B5EF4-FFF2-40B4-BE49-F238E27FC236}">
                <a16:creationId xmlns:a16="http://schemas.microsoft.com/office/drawing/2014/main" id="{E0C5AAAB-F965-4A40-A3EE-9B3F5FB4BDF3}"/>
              </a:ext>
            </a:extLst>
          </p:cNvPr>
          <p:cNvSpPr txBox="1"/>
          <p:nvPr/>
        </p:nvSpPr>
        <p:spPr>
          <a:xfrm>
            <a:off x="7518948" y="3223591"/>
            <a:ext cx="606256" cy="369332"/>
          </a:xfrm>
          <a:prstGeom prst="rect">
            <a:avLst/>
          </a:prstGeom>
          <a:noFill/>
        </p:spPr>
        <p:txBody>
          <a:bodyPr wrap="none" rtlCol="0">
            <a:spAutoFit/>
          </a:bodyPr>
          <a:lstStyle/>
          <a:p>
            <a:r>
              <a:rPr lang="en-US" dirty="0"/>
              <a:t>1 bit</a:t>
            </a:r>
          </a:p>
        </p:txBody>
      </p:sp>
      <p:sp>
        <p:nvSpPr>
          <p:cNvPr id="5" name="TextBox 4">
            <a:extLst>
              <a:ext uri="{FF2B5EF4-FFF2-40B4-BE49-F238E27FC236}">
                <a16:creationId xmlns:a16="http://schemas.microsoft.com/office/drawing/2014/main" id="{674B051B-DC3D-6B46-9EAF-941337492C88}"/>
              </a:ext>
            </a:extLst>
          </p:cNvPr>
          <p:cNvSpPr txBox="1"/>
          <p:nvPr/>
        </p:nvSpPr>
        <p:spPr>
          <a:xfrm>
            <a:off x="7544795" y="3563411"/>
            <a:ext cx="696024" cy="369332"/>
          </a:xfrm>
          <a:prstGeom prst="rect">
            <a:avLst/>
          </a:prstGeom>
          <a:noFill/>
        </p:spPr>
        <p:txBody>
          <a:bodyPr wrap="none" rtlCol="0">
            <a:spAutoFit/>
          </a:bodyPr>
          <a:lstStyle/>
          <a:p>
            <a:r>
              <a:rPr lang="en-US" dirty="0"/>
              <a:t>2 bits</a:t>
            </a:r>
          </a:p>
        </p:txBody>
      </p:sp>
      <p:sp>
        <p:nvSpPr>
          <p:cNvPr id="6" name="TextBox 5">
            <a:extLst>
              <a:ext uri="{FF2B5EF4-FFF2-40B4-BE49-F238E27FC236}">
                <a16:creationId xmlns:a16="http://schemas.microsoft.com/office/drawing/2014/main" id="{A03DDA23-8EFD-A24F-8274-7E372DB0100D}"/>
              </a:ext>
            </a:extLst>
          </p:cNvPr>
          <p:cNvSpPr txBox="1"/>
          <p:nvPr/>
        </p:nvSpPr>
        <p:spPr>
          <a:xfrm>
            <a:off x="7515278" y="3893572"/>
            <a:ext cx="696024" cy="369332"/>
          </a:xfrm>
          <a:prstGeom prst="rect">
            <a:avLst/>
          </a:prstGeom>
          <a:noFill/>
        </p:spPr>
        <p:txBody>
          <a:bodyPr wrap="none" rtlCol="0">
            <a:spAutoFit/>
          </a:bodyPr>
          <a:lstStyle/>
          <a:p>
            <a:r>
              <a:rPr lang="en-US" dirty="0"/>
              <a:t>0 bits</a:t>
            </a:r>
          </a:p>
        </p:txBody>
      </p:sp>
      <p:sp>
        <p:nvSpPr>
          <p:cNvPr id="7" name="TextBox 6">
            <a:extLst>
              <a:ext uri="{FF2B5EF4-FFF2-40B4-BE49-F238E27FC236}">
                <a16:creationId xmlns:a16="http://schemas.microsoft.com/office/drawing/2014/main" id="{59E2FD80-C189-4B44-9C6B-37284EB5EF65}"/>
              </a:ext>
            </a:extLst>
          </p:cNvPr>
          <p:cNvSpPr txBox="1"/>
          <p:nvPr/>
        </p:nvSpPr>
        <p:spPr>
          <a:xfrm>
            <a:off x="7515278" y="4243051"/>
            <a:ext cx="2194832" cy="369332"/>
          </a:xfrm>
          <a:prstGeom prst="rect">
            <a:avLst/>
          </a:prstGeom>
          <a:noFill/>
        </p:spPr>
        <p:txBody>
          <a:bodyPr wrap="none" rtlCol="0">
            <a:spAutoFit/>
          </a:bodyPr>
          <a:lstStyle/>
          <a:p>
            <a:r>
              <a:rPr lang="en-US" dirty="0"/>
              <a:t>1+0.667x1=1.667 bits</a:t>
            </a:r>
          </a:p>
        </p:txBody>
      </p:sp>
      <p:sp>
        <p:nvSpPr>
          <p:cNvPr id="8" name="TextBox 7">
            <a:extLst>
              <a:ext uri="{FF2B5EF4-FFF2-40B4-BE49-F238E27FC236}">
                <a16:creationId xmlns:a16="http://schemas.microsoft.com/office/drawing/2014/main" id="{4E158F75-FE60-2B4B-B1B6-A47173E8091D}"/>
              </a:ext>
            </a:extLst>
          </p:cNvPr>
          <p:cNvSpPr txBox="1"/>
          <p:nvPr/>
        </p:nvSpPr>
        <p:spPr>
          <a:xfrm>
            <a:off x="7515278" y="4573212"/>
            <a:ext cx="1726755" cy="369332"/>
          </a:xfrm>
          <a:prstGeom prst="rect">
            <a:avLst/>
          </a:prstGeom>
          <a:noFill/>
        </p:spPr>
        <p:txBody>
          <a:bodyPr wrap="none" rtlCol="0">
            <a:spAutoFit/>
          </a:bodyPr>
          <a:lstStyle/>
          <a:p>
            <a:r>
              <a:rPr lang="en-US" dirty="0"/>
              <a:t>1+0.5x1=1.5 bits</a:t>
            </a:r>
          </a:p>
        </p:txBody>
      </p:sp>
      <p:sp>
        <p:nvSpPr>
          <p:cNvPr id="3" name="Slide Number Placeholder 2">
            <a:extLst>
              <a:ext uri="{FF2B5EF4-FFF2-40B4-BE49-F238E27FC236}">
                <a16:creationId xmlns:a16="http://schemas.microsoft.com/office/drawing/2014/main" id="{EC133E87-8D45-CD4C-9877-5DCF61299D3F}"/>
              </a:ext>
            </a:extLst>
          </p:cNvPr>
          <p:cNvSpPr>
            <a:spLocks noGrp="1"/>
          </p:cNvSpPr>
          <p:nvPr>
            <p:ph type="sldNum" sz="quarter" idx="12"/>
          </p:nvPr>
        </p:nvSpPr>
        <p:spPr/>
        <p:txBody>
          <a:bodyPr/>
          <a:lstStyle/>
          <a:p>
            <a:fld id="{B29C9B28-9F47-4DDC-BFFB-AA4E94F3C8C7}" type="slidenum">
              <a:rPr lang="en-US" smtClean="0"/>
              <a:pPr/>
              <a:t>20</a:t>
            </a:fld>
            <a:endParaRPr lang="en-US"/>
          </a:p>
        </p:txBody>
      </p:sp>
    </p:spTree>
    <p:extLst>
      <p:ext uri="{BB962C8B-B14F-4D97-AF65-F5344CB8AC3E}">
        <p14:creationId xmlns:p14="http://schemas.microsoft.com/office/powerpoint/2010/main" val="2198996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27427">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27427">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27427">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27427">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127427">
                                            <p:txEl>
                                              <p:pRg st="9" end="9"/>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127427">
                                            <p:txEl>
                                              <p:pRg st="10" end="10"/>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127427">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179651" name="Rectangle 3"/>
              <p:cNvSpPr>
                <a:spLocks noGrp="1" noChangeArrowheads="1"/>
              </p:cNvSpPr>
              <p:nvPr>
                <p:ph idx="1"/>
              </p:nvPr>
            </p:nvSpPr>
            <p:spPr>
              <a:xfrm>
                <a:off x="406400" y="1397000"/>
                <a:ext cx="11379200" cy="5156200"/>
              </a:xfrm>
            </p:spPr>
            <p:txBody>
              <a:bodyPr>
                <a:normAutofit fontScale="92500" lnSpcReduction="10000"/>
              </a:bodyPr>
              <a:lstStyle/>
              <a:p>
                <a:pPr>
                  <a:lnSpc>
                    <a:spcPct val="90000"/>
                  </a:lnSpc>
                </a:pPr>
                <a:r>
                  <a:rPr lang="en-US" dirty="0"/>
                  <a:t>General answer: if prior is &lt;</a:t>
                </a:r>
                <a:r>
                  <a:rPr lang="en-US" sz="3200" i="1" dirty="0">
                    <a:latin typeface="Times New Roman" pitchFamily="18" charset="0"/>
                  </a:rPr>
                  <a:t>p</a:t>
                </a:r>
                <a:r>
                  <a:rPr lang="en-US" sz="3200" baseline="-25000" dirty="0">
                    <a:latin typeface="Times New Roman" pitchFamily="18" charset="0"/>
                  </a:rPr>
                  <a:t>1</a:t>
                </a:r>
                <a:r>
                  <a:rPr lang="en-US" sz="3200" i="1" dirty="0">
                    <a:latin typeface="Times New Roman" pitchFamily="18" charset="0"/>
                  </a:rPr>
                  <a:t>,…,</a:t>
                </a:r>
                <a:r>
                  <a:rPr lang="en-US" sz="3200" i="1" dirty="0" err="1">
                    <a:latin typeface="Times New Roman" pitchFamily="18" charset="0"/>
                  </a:rPr>
                  <a:t>p</a:t>
                </a:r>
                <a:r>
                  <a:rPr lang="en-US" sz="3200" i="1" baseline="-25000" dirty="0" err="1">
                    <a:latin typeface="Times New Roman" pitchFamily="18" charset="0"/>
                  </a:rPr>
                  <a:t>n</a:t>
                </a:r>
                <a:r>
                  <a:rPr lang="en-US" dirty="0"/>
                  <a:t>&gt;:</a:t>
                </a:r>
              </a:p>
              <a:p>
                <a:pPr lvl="1">
                  <a:lnSpc>
                    <a:spcPct val="90000"/>
                  </a:lnSpc>
                </a:pPr>
                <a:r>
                  <a:rPr lang="en-US" dirty="0"/>
                  <a:t>Information is the expected code length</a:t>
                </a:r>
              </a:p>
              <a:p>
                <a:pPr marL="0" indent="0">
                  <a:lnSpc>
                    <a:spcPct val="90000"/>
                  </a:lnSpc>
                  <a:buNone/>
                </a:pPr>
                <a:endParaRPr lang="en-US" dirty="0"/>
              </a:p>
              <a:p>
                <a:pPr marL="0" indent="0">
                  <a:lnSpc>
                    <a:spcPct val="90000"/>
                  </a:lnSpc>
                  <a:buNone/>
                </a:pPr>
                <a:endParaRPr lang="en-US" dirty="0"/>
              </a:p>
              <a:p>
                <a:pPr>
                  <a:lnSpc>
                    <a:spcPct val="90000"/>
                  </a:lnSpc>
                </a:pPr>
                <a:r>
                  <a:rPr lang="en-US" dirty="0"/>
                  <a:t>Also called the </a:t>
                </a:r>
                <a:r>
                  <a:rPr lang="en-US" dirty="0">
                    <a:solidFill>
                      <a:srgbClr val="CC0000"/>
                    </a:solidFill>
                  </a:rPr>
                  <a:t>entropy </a:t>
                </a:r>
                <a:r>
                  <a:rPr lang="en-US" dirty="0"/>
                  <a:t>of the distribution</a:t>
                </a:r>
              </a:p>
              <a:p>
                <a:pPr lvl="1">
                  <a:lnSpc>
                    <a:spcPct val="90000"/>
                  </a:lnSpc>
                </a:pPr>
                <a:r>
                  <a:rPr lang="en-US" dirty="0"/>
                  <a:t>More uniform = higher entropy</a:t>
                </a:r>
              </a:p>
              <a:p>
                <a:pPr lvl="1">
                  <a:lnSpc>
                    <a:spcPct val="90000"/>
                  </a:lnSpc>
                </a:pPr>
                <a:r>
                  <a:rPr lang="en-US" dirty="0"/>
                  <a:t>More values = higher entropy</a:t>
                </a:r>
              </a:p>
              <a:p>
                <a:pPr lvl="1">
                  <a:lnSpc>
                    <a:spcPct val="90000"/>
                  </a:lnSpc>
                </a:pPr>
                <a:r>
                  <a:rPr lang="en-US" dirty="0"/>
                  <a:t>More peaked = lower entropy</a:t>
                </a:r>
              </a:p>
              <a:p>
                <a:pPr lvl="1">
                  <a:lnSpc>
                    <a:spcPct val="90000"/>
                  </a:lnSpc>
                </a:pPr>
                <a:r>
                  <a:rPr lang="en-US" dirty="0"/>
                  <a:t>Rare values almost “don’t count”</a:t>
                </a:r>
              </a:p>
              <a:p>
                <a:r>
                  <a:rPr lang="en-US" dirty="0">
                    <a:latin typeface="Cambria Math" panose="02040503050406030204" pitchFamily="18" charset="0"/>
                    <a:ea typeface="Cambria Math" panose="02040503050406030204" pitchFamily="18" charset="0"/>
                  </a:rPr>
                  <a:t>Can also be computed over a continuous distribution</a:t>
                </a:r>
              </a:p>
              <a:p>
                <a:pPr lvl="1"/>
                <a14:m>
                  <m:oMath xmlns:m="http://schemas.openxmlformats.org/officeDocument/2006/math">
                    <m:r>
                      <a:rPr lang="en-US" i="1">
                        <a:latin typeface="Cambria Math" panose="02040503050406030204" pitchFamily="18" charset="0"/>
                        <a:ea typeface="Cambria Math" panose="02040503050406030204" pitchFamily="18" charset="0"/>
                      </a:rPr>
                      <m:t>ℋ</m:t>
                    </m:r>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𝑃</m:t>
                        </m:r>
                      </m:e>
                    </m:d>
                    <m:r>
                      <a:rPr lang="en-US" i="1">
                        <a:latin typeface="Cambria Math" panose="02040503050406030204" pitchFamily="18" charset="0"/>
                        <a:ea typeface="Cambria Math" panose="02040503050406030204" pitchFamily="18" charset="0"/>
                      </a:rPr>
                      <m:t>=−</m:t>
                    </m:r>
                    <m:nary>
                      <m:naryPr>
                        <m:limLoc m:val="undOvr"/>
                        <m:subHide m:val="on"/>
                        <m:supHide m:val="on"/>
                        <m:ctrlPr>
                          <a:rPr lang="en-US" i="1">
                            <a:latin typeface="Cambria Math" panose="02040503050406030204" pitchFamily="18" charset="0"/>
                            <a:ea typeface="Cambria Math" panose="02040503050406030204" pitchFamily="18" charset="0"/>
                          </a:rPr>
                        </m:ctrlPr>
                      </m:naryPr>
                      <m:sub/>
                      <m:sup/>
                      <m:e>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𝑝</m:t>
                            </m:r>
                          </m:e>
                          <m:sub>
                            <m:r>
                              <a:rPr lang="en-US" i="1">
                                <a:latin typeface="Cambria Math" panose="02040503050406030204" pitchFamily="18" charset="0"/>
                                <a:ea typeface="Cambria Math" panose="02040503050406030204" pitchFamily="18" charset="0"/>
                              </a:rPr>
                              <m:t>𝑖</m:t>
                            </m:r>
                          </m:sub>
                        </m:sSub>
                        <m:func>
                          <m:funcPr>
                            <m:ctrlPr>
                              <a:rPr lang="en-US" i="1">
                                <a:latin typeface="Cambria Math" panose="02040503050406030204" pitchFamily="18" charset="0"/>
                                <a:ea typeface="Cambria Math" panose="02040503050406030204" pitchFamily="18" charset="0"/>
                              </a:rPr>
                            </m:ctrlPr>
                          </m:funcPr>
                          <m:fName>
                            <m:r>
                              <m:rPr>
                                <m:sty m:val="p"/>
                              </m:rPr>
                              <a:rPr lang="en-US">
                                <a:latin typeface="Cambria Math" panose="02040503050406030204" pitchFamily="18" charset="0"/>
                                <a:ea typeface="Cambria Math" panose="02040503050406030204" pitchFamily="18" charset="0"/>
                              </a:rPr>
                              <m:t>log</m:t>
                            </m:r>
                          </m:fName>
                          <m:e>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𝑝</m:t>
                                </m:r>
                              </m:e>
                              <m:sub>
                                <m:r>
                                  <a:rPr lang="en-US" i="1">
                                    <a:latin typeface="Cambria Math" panose="02040503050406030204" pitchFamily="18" charset="0"/>
                                    <a:ea typeface="Cambria Math" panose="02040503050406030204" pitchFamily="18" charset="0"/>
                                  </a:rPr>
                                  <m:t>𝑖</m:t>
                                </m:r>
                              </m:sub>
                            </m:sSub>
                          </m:e>
                        </m:func>
                      </m:e>
                    </m:nary>
                    <m:r>
                      <a:rPr lang="en-US" i="1">
                        <a:latin typeface="Cambria Math" panose="02040503050406030204" pitchFamily="18" charset="0"/>
                        <a:ea typeface="Cambria Math" panose="02040503050406030204" pitchFamily="18" charset="0"/>
                      </a:rPr>
                      <m:t>ⅆ</m:t>
                    </m:r>
                    <m:r>
                      <a:rPr lang="en-US" i="1">
                        <a:latin typeface="Cambria Math" panose="02040503050406030204" pitchFamily="18" charset="0"/>
                        <a:ea typeface="Cambria Math" panose="02040503050406030204" pitchFamily="18" charset="0"/>
                      </a:rPr>
                      <m:t>𝑖</m:t>
                    </m:r>
                  </m:oMath>
                </a14:m>
                <a:endParaRPr lang="en-US" dirty="0"/>
              </a:p>
              <a:p>
                <a:endParaRPr lang="en-US" sz="2400" dirty="0"/>
              </a:p>
            </p:txBody>
          </p:sp>
        </mc:Choice>
        <mc:Fallback xmlns="">
          <p:sp>
            <p:nvSpPr>
              <p:cNvPr id="1179651" name="Rectangle 3"/>
              <p:cNvSpPr>
                <a:spLocks noGrp="1" noRot="1" noChangeAspect="1" noMove="1" noResize="1" noEditPoints="1" noAdjustHandles="1" noChangeArrowheads="1" noChangeShapeType="1" noTextEdit="1"/>
              </p:cNvSpPr>
              <p:nvPr>
                <p:ph idx="1"/>
              </p:nvPr>
            </p:nvSpPr>
            <p:spPr>
              <a:xfrm>
                <a:off x="406400" y="1397000"/>
                <a:ext cx="11379200" cy="5156200"/>
              </a:xfrm>
              <a:blipFill>
                <a:blip r:embed="rId4"/>
                <a:stretch>
                  <a:fillRect l="-1116" t="-2948" b="-16708"/>
                </a:stretch>
              </a:blipFill>
            </p:spPr>
            <p:txBody>
              <a:bodyPr/>
              <a:lstStyle/>
              <a:p>
                <a:r>
                  <a:rPr lang="en-US">
                    <a:noFill/>
                  </a:rPr>
                  <a:t> </a:t>
                </a:r>
              </a:p>
            </p:txBody>
          </p:sp>
        </mc:Fallback>
      </mc:AlternateContent>
      <p:pic>
        <p:nvPicPr>
          <p:cNvPr id="1179653" name="Picture 5" descr="txp_fig"/>
          <p:cNvPicPr>
            <a:picLocks noChangeAspect="1" noChangeArrowheads="1"/>
          </p:cNvPicPr>
          <p:nvPr>
            <p:custDataLst>
              <p:tags r:id="rId1"/>
            </p:custDataLst>
          </p:nvPr>
        </p:nvPicPr>
        <p:blipFill>
          <a:blip r:embed="rId5" cstate="print">
            <a:extLst>
              <a:ext uri="{28A0092B-C50C-407E-A947-70E740481C1C}">
                <a14:useLocalDpi xmlns:a14="http://schemas.microsoft.com/office/drawing/2010/main" val="0"/>
              </a:ext>
            </a:extLst>
          </a:blip>
          <a:srcRect/>
          <a:stretch>
            <a:fillRect/>
          </a:stretch>
        </p:blipFill>
        <p:spPr bwMode="auto">
          <a:xfrm>
            <a:off x="6096000" y="2335877"/>
            <a:ext cx="1986755" cy="67860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179650" name="Rectangle 2"/>
          <p:cNvSpPr>
            <a:spLocks noGrp="1" noChangeArrowheads="1"/>
          </p:cNvSpPr>
          <p:nvPr>
            <p:ph type="title"/>
          </p:nvPr>
        </p:nvSpPr>
        <p:spPr>
          <a:xfrm>
            <a:off x="0" y="-1784"/>
            <a:ext cx="12192000" cy="1143000"/>
          </a:xfrm>
        </p:spPr>
        <p:txBody>
          <a:bodyPr/>
          <a:lstStyle/>
          <a:p>
            <a:r>
              <a:rPr lang="en-US" dirty="0"/>
              <a:t>Entropy</a:t>
            </a:r>
          </a:p>
        </p:txBody>
      </p:sp>
      <p:pic>
        <p:nvPicPr>
          <p:cNvPr id="1179652" name="Picture 4" descr="txp_fig"/>
          <p:cNvPicPr>
            <a:picLocks noChangeAspect="1" noChangeArrowheads="1"/>
          </p:cNvPicPr>
          <p:nvPr>
            <p:custDataLst>
              <p:tags r:id="rId2"/>
            </p:custDataLst>
          </p:nvPr>
        </p:nvPicPr>
        <p:blipFill>
          <a:blip r:embed="rId6" cstate="print">
            <a:extLst>
              <a:ext uri="{28A0092B-C50C-407E-A947-70E740481C1C}">
                <a14:useLocalDpi xmlns:a14="http://schemas.microsoft.com/office/drawing/2010/main" val="0"/>
              </a:ext>
            </a:extLst>
          </a:blip>
          <a:srcRect/>
          <a:stretch>
            <a:fillRect/>
          </a:stretch>
        </p:blipFill>
        <p:spPr bwMode="auto">
          <a:xfrm>
            <a:off x="1729580" y="2400329"/>
            <a:ext cx="4219575" cy="3222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179654" name="Line 6"/>
          <p:cNvSpPr>
            <a:spLocks noChangeShapeType="1"/>
          </p:cNvSpPr>
          <p:nvPr/>
        </p:nvSpPr>
        <p:spPr bwMode="auto">
          <a:xfrm>
            <a:off x="9992140" y="2415623"/>
            <a:ext cx="1447800" cy="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79655" name="Rectangle 7"/>
          <p:cNvSpPr>
            <a:spLocks noChangeArrowheads="1"/>
          </p:cNvSpPr>
          <p:nvPr/>
        </p:nvSpPr>
        <p:spPr bwMode="auto">
          <a:xfrm>
            <a:off x="10220740" y="1729823"/>
            <a:ext cx="381000" cy="685800"/>
          </a:xfrm>
          <a:prstGeom prst="rect">
            <a:avLst/>
          </a:prstGeom>
          <a:solidFill>
            <a:schemeClr val="accent1"/>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79656" name="Rectangle 8"/>
          <p:cNvSpPr>
            <a:spLocks noChangeArrowheads="1"/>
          </p:cNvSpPr>
          <p:nvPr/>
        </p:nvSpPr>
        <p:spPr bwMode="auto">
          <a:xfrm>
            <a:off x="10830340" y="1729823"/>
            <a:ext cx="381000" cy="685800"/>
          </a:xfrm>
          <a:prstGeom prst="rect">
            <a:avLst/>
          </a:prstGeom>
          <a:solidFill>
            <a:schemeClr val="accent1"/>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79657" name="Line 9"/>
          <p:cNvSpPr>
            <a:spLocks noChangeShapeType="1"/>
          </p:cNvSpPr>
          <p:nvPr/>
        </p:nvSpPr>
        <p:spPr bwMode="auto">
          <a:xfrm>
            <a:off x="9992140" y="4473023"/>
            <a:ext cx="1447800" cy="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79659" name="Rectangle 11"/>
          <p:cNvSpPr>
            <a:spLocks noChangeArrowheads="1"/>
          </p:cNvSpPr>
          <p:nvPr/>
        </p:nvSpPr>
        <p:spPr bwMode="auto">
          <a:xfrm>
            <a:off x="10830340" y="3177623"/>
            <a:ext cx="381000" cy="1295400"/>
          </a:xfrm>
          <a:prstGeom prst="rect">
            <a:avLst/>
          </a:prstGeom>
          <a:solidFill>
            <a:schemeClr val="accent1"/>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79660" name="Line 12"/>
          <p:cNvSpPr>
            <a:spLocks noChangeShapeType="1"/>
          </p:cNvSpPr>
          <p:nvPr/>
        </p:nvSpPr>
        <p:spPr bwMode="auto">
          <a:xfrm>
            <a:off x="9992140" y="6225623"/>
            <a:ext cx="1447800" cy="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79661" name="Rectangle 13"/>
          <p:cNvSpPr>
            <a:spLocks noChangeArrowheads="1"/>
          </p:cNvSpPr>
          <p:nvPr/>
        </p:nvSpPr>
        <p:spPr bwMode="auto">
          <a:xfrm>
            <a:off x="10220740" y="5830335"/>
            <a:ext cx="381000" cy="395288"/>
          </a:xfrm>
          <a:prstGeom prst="rect">
            <a:avLst/>
          </a:prstGeom>
          <a:solidFill>
            <a:schemeClr val="accent1"/>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79662" name="Rectangle 14"/>
          <p:cNvSpPr>
            <a:spLocks noChangeArrowheads="1"/>
          </p:cNvSpPr>
          <p:nvPr/>
        </p:nvSpPr>
        <p:spPr bwMode="auto">
          <a:xfrm>
            <a:off x="10830340" y="5220735"/>
            <a:ext cx="381000" cy="1004888"/>
          </a:xfrm>
          <a:prstGeom prst="rect">
            <a:avLst/>
          </a:prstGeom>
          <a:solidFill>
            <a:schemeClr val="accent1"/>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79663" name="Text Box 15"/>
          <p:cNvSpPr txBox="1">
            <a:spLocks noChangeArrowheads="1"/>
          </p:cNvSpPr>
          <p:nvPr/>
        </p:nvSpPr>
        <p:spPr bwMode="auto">
          <a:xfrm>
            <a:off x="10373140" y="2491823"/>
            <a:ext cx="762000" cy="3667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dirty="0"/>
              <a:t>1 bit</a:t>
            </a:r>
          </a:p>
        </p:txBody>
      </p:sp>
      <p:sp>
        <p:nvSpPr>
          <p:cNvPr id="1179664" name="Text Box 16"/>
          <p:cNvSpPr txBox="1">
            <a:spLocks noChangeArrowheads="1"/>
          </p:cNvSpPr>
          <p:nvPr/>
        </p:nvSpPr>
        <p:spPr bwMode="auto">
          <a:xfrm>
            <a:off x="10373140" y="4549223"/>
            <a:ext cx="762000" cy="3667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t>0 bits</a:t>
            </a:r>
          </a:p>
        </p:txBody>
      </p:sp>
      <p:sp>
        <p:nvSpPr>
          <p:cNvPr id="1179665" name="Text Box 17"/>
          <p:cNvSpPr txBox="1">
            <a:spLocks noChangeArrowheads="1"/>
          </p:cNvSpPr>
          <p:nvPr/>
        </p:nvSpPr>
        <p:spPr bwMode="auto">
          <a:xfrm>
            <a:off x="10373140" y="6301823"/>
            <a:ext cx="1143000" cy="3667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t>0.5 bit</a:t>
            </a:r>
          </a:p>
        </p:txBody>
      </p:sp>
      <p:sp>
        <p:nvSpPr>
          <p:cNvPr id="2" name="Slide Number Placeholder 1">
            <a:extLst>
              <a:ext uri="{FF2B5EF4-FFF2-40B4-BE49-F238E27FC236}">
                <a16:creationId xmlns:a16="http://schemas.microsoft.com/office/drawing/2014/main" id="{1E2931F9-6E58-2843-A429-34F0D1DD0EE6}"/>
              </a:ext>
            </a:extLst>
          </p:cNvPr>
          <p:cNvSpPr>
            <a:spLocks noGrp="1"/>
          </p:cNvSpPr>
          <p:nvPr>
            <p:ph type="sldNum" sz="quarter" idx="12"/>
          </p:nvPr>
        </p:nvSpPr>
        <p:spPr/>
        <p:txBody>
          <a:bodyPr/>
          <a:lstStyle/>
          <a:p>
            <a:fld id="{B29C9B28-9F47-4DDC-BFFB-AA4E94F3C8C7}" type="slidenum">
              <a:rPr lang="en-US" smtClean="0"/>
              <a:pPr/>
              <a:t>21</a:t>
            </a:fld>
            <a:endParaRPr lang="en-US"/>
          </a:p>
        </p:txBody>
      </p:sp>
    </p:spTree>
    <p:extLst>
      <p:ext uri="{BB962C8B-B14F-4D97-AF65-F5344CB8AC3E}">
        <p14:creationId xmlns:p14="http://schemas.microsoft.com/office/powerpoint/2010/main" val="25670382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B29B22-C84B-754C-B80C-362270E3C520}"/>
              </a:ext>
            </a:extLst>
          </p:cNvPr>
          <p:cNvSpPr>
            <a:spLocks noGrp="1"/>
          </p:cNvSpPr>
          <p:nvPr>
            <p:ph type="title"/>
          </p:nvPr>
        </p:nvSpPr>
        <p:spPr/>
        <p:txBody>
          <a:bodyPr/>
          <a:lstStyle/>
          <a:p>
            <a:r>
              <a:rPr lang="en-US" dirty="0"/>
              <a:t>Entropy </a:t>
            </a:r>
          </a:p>
        </p:txBody>
      </p:sp>
      <p:sp>
        <p:nvSpPr>
          <p:cNvPr id="3" name="Content Placeholder 2">
            <a:extLst>
              <a:ext uri="{FF2B5EF4-FFF2-40B4-BE49-F238E27FC236}">
                <a16:creationId xmlns:a16="http://schemas.microsoft.com/office/drawing/2014/main" id="{3062022C-A53F-3E46-9813-C4034916EE03}"/>
              </a:ext>
            </a:extLst>
          </p:cNvPr>
          <p:cNvSpPr>
            <a:spLocks noGrp="1"/>
          </p:cNvSpPr>
          <p:nvPr>
            <p:ph idx="1"/>
          </p:nvPr>
        </p:nvSpPr>
        <p:spPr/>
        <p:txBody>
          <a:bodyPr/>
          <a:lstStyle/>
          <a:p>
            <a:r>
              <a:rPr lang="en-US" dirty="0"/>
              <a:t>Categorical (left), and Gaussian (Right) distributions. Orange shows low-entropy distributions, while blue shows high-entropy distributions.</a:t>
            </a:r>
          </a:p>
        </p:txBody>
      </p:sp>
      <p:pic>
        <p:nvPicPr>
          <p:cNvPr id="1026" name="Picture 2">
            <a:extLst>
              <a:ext uri="{FF2B5EF4-FFF2-40B4-BE49-F238E27FC236}">
                <a16:creationId xmlns:a16="http://schemas.microsoft.com/office/drawing/2014/main" id="{E3A3DCEA-AD72-3748-BBFA-CF66B9A930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013633"/>
            <a:ext cx="12192000" cy="36576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5752B1EA-DA87-944A-AE07-C2B4DE399142}"/>
              </a:ext>
            </a:extLst>
          </p:cNvPr>
          <p:cNvSpPr txBox="1"/>
          <p:nvPr/>
        </p:nvSpPr>
        <p:spPr>
          <a:xfrm>
            <a:off x="0" y="6517344"/>
            <a:ext cx="2228559" cy="307777"/>
          </a:xfrm>
          <a:prstGeom prst="rect">
            <a:avLst/>
          </a:prstGeom>
          <a:noFill/>
        </p:spPr>
        <p:txBody>
          <a:bodyPr wrap="none" rtlCol="0">
            <a:spAutoFit/>
          </a:bodyPr>
          <a:lstStyle/>
          <a:p>
            <a:r>
              <a:rPr lang="en-US" sz="1400" dirty="0"/>
              <a:t>Picture credit: Arthur </a:t>
            </a:r>
            <a:r>
              <a:rPr lang="en-US" sz="1400" dirty="0" err="1"/>
              <a:t>Juliani</a:t>
            </a:r>
            <a:endParaRPr lang="en-US" sz="1400" dirty="0"/>
          </a:p>
        </p:txBody>
      </p:sp>
      <p:sp>
        <p:nvSpPr>
          <p:cNvPr id="5" name="Slide Number Placeholder 4">
            <a:extLst>
              <a:ext uri="{FF2B5EF4-FFF2-40B4-BE49-F238E27FC236}">
                <a16:creationId xmlns:a16="http://schemas.microsoft.com/office/drawing/2014/main" id="{C6E695F7-67D6-7F45-BB37-92D84255A2C8}"/>
              </a:ext>
            </a:extLst>
          </p:cNvPr>
          <p:cNvSpPr>
            <a:spLocks noGrp="1"/>
          </p:cNvSpPr>
          <p:nvPr>
            <p:ph type="sldNum" sz="quarter" idx="12"/>
          </p:nvPr>
        </p:nvSpPr>
        <p:spPr/>
        <p:txBody>
          <a:bodyPr/>
          <a:lstStyle/>
          <a:p>
            <a:fld id="{B29C9B28-9F47-4DDC-BFFB-AA4E94F3C8C7}" type="slidenum">
              <a:rPr lang="en-US" smtClean="0"/>
              <a:pPr/>
              <a:t>22</a:t>
            </a:fld>
            <a:endParaRPr lang="en-US"/>
          </a:p>
        </p:txBody>
      </p:sp>
    </p:spTree>
    <p:extLst>
      <p:ext uri="{BB962C8B-B14F-4D97-AF65-F5344CB8AC3E}">
        <p14:creationId xmlns:p14="http://schemas.microsoft.com/office/powerpoint/2010/main" val="779348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nformationGain.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42985" y="4038600"/>
            <a:ext cx="5249015" cy="2829290"/>
          </a:xfrm>
          <a:prstGeom prst="rect">
            <a:avLst/>
          </a:prstGeom>
        </p:spPr>
      </p:pic>
      <p:sp>
        <p:nvSpPr>
          <p:cNvPr id="1115138" name="Rectangle 2"/>
          <p:cNvSpPr>
            <a:spLocks noGrp="1" noChangeArrowheads="1"/>
          </p:cNvSpPr>
          <p:nvPr>
            <p:ph type="title"/>
          </p:nvPr>
        </p:nvSpPr>
        <p:spPr/>
        <p:txBody>
          <a:bodyPr/>
          <a:lstStyle/>
          <a:p>
            <a:r>
              <a:rPr lang="en-US" dirty="0"/>
              <a:t>Information Gain</a:t>
            </a:r>
          </a:p>
        </p:txBody>
      </p:sp>
      <p:sp>
        <p:nvSpPr>
          <p:cNvPr id="1115139" name="Rectangle 3"/>
          <p:cNvSpPr>
            <a:spLocks noGrp="1" noChangeArrowheads="1"/>
          </p:cNvSpPr>
          <p:nvPr>
            <p:ph idx="1"/>
          </p:nvPr>
        </p:nvSpPr>
        <p:spPr>
          <a:xfrm>
            <a:off x="228600" y="1447800"/>
            <a:ext cx="6858000" cy="5181600"/>
          </a:xfrm>
        </p:spPr>
        <p:txBody>
          <a:bodyPr/>
          <a:lstStyle/>
          <a:p>
            <a:pPr>
              <a:lnSpc>
                <a:spcPct val="90000"/>
              </a:lnSpc>
            </a:pPr>
            <a:r>
              <a:rPr lang="en-US" sz="2000" dirty="0"/>
              <a:t>Back to decision trees!</a:t>
            </a:r>
          </a:p>
          <a:p>
            <a:pPr>
              <a:lnSpc>
                <a:spcPct val="90000"/>
              </a:lnSpc>
            </a:pPr>
            <a:r>
              <a:rPr lang="en-US" sz="2000" dirty="0"/>
              <a:t>For each split, compare entropy before and after</a:t>
            </a:r>
          </a:p>
          <a:p>
            <a:pPr lvl="1">
              <a:lnSpc>
                <a:spcPct val="90000"/>
              </a:lnSpc>
            </a:pPr>
            <a:r>
              <a:rPr lang="en-US" sz="1800" dirty="0"/>
              <a:t>Difference is the </a:t>
            </a:r>
            <a:r>
              <a:rPr lang="en-US" sz="1800" dirty="0">
                <a:solidFill>
                  <a:srgbClr val="CC0000"/>
                </a:solidFill>
              </a:rPr>
              <a:t>information gain</a:t>
            </a:r>
          </a:p>
          <a:p>
            <a:pPr lvl="1">
              <a:lnSpc>
                <a:spcPct val="90000"/>
              </a:lnSpc>
            </a:pPr>
            <a:r>
              <a:rPr lang="en-US" sz="1800" dirty="0"/>
              <a:t>Problem: there’s more than one distribution after split!</a:t>
            </a:r>
          </a:p>
          <a:p>
            <a:pPr lvl="1">
              <a:lnSpc>
                <a:spcPct val="90000"/>
              </a:lnSpc>
            </a:pPr>
            <a:endParaRPr lang="en-US" sz="1800" dirty="0"/>
          </a:p>
          <a:p>
            <a:pPr lvl="1">
              <a:lnSpc>
                <a:spcPct val="90000"/>
              </a:lnSpc>
            </a:pPr>
            <a:endParaRPr lang="en-US" sz="1800" dirty="0"/>
          </a:p>
          <a:p>
            <a:pPr lvl="1">
              <a:lnSpc>
                <a:spcPct val="90000"/>
              </a:lnSpc>
            </a:pPr>
            <a:endParaRPr lang="en-US" sz="1800" dirty="0"/>
          </a:p>
          <a:p>
            <a:pPr lvl="1">
              <a:lnSpc>
                <a:spcPct val="90000"/>
              </a:lnSpc>
            </a:pPr>
            <a:endParaRPr lang="en-US" sz="1800" dirty="0"/>
          </a:p>
          <a:p>
            <a:pPr lvl="1">
              <a:lnSpc>
                <a:spcPct val="90000"/>
              </a:lnSpc>
            </a:pPr>
            <a:endParaRPr lang="en-US" sz="1800" dirty="0"/>
          </a:p>
          <a:p>
            <a:pPr lvl="1">
              <a:lnSpc>
                <a:spcPct val="90000"/>
              </a:lnSpc>
            </a:pPr>
            <a:endParaRPr lang="en-US" sz="1800" dirty="0"/>
          </a:p>
          <a:p>
            <a:pPr lvl="1">
              <a:lnSpc>
                <a:spcPct val="90000"/>
              </a:lnSpc>
            </a:pPr>
            <a:endParaRPr lang="en-US" sz="1800" dirty="0"/>
          </a:p>
          <a:p>
            <a:pPr lvl="1">
              <a:lnSpc>
                <a:spcPct val="90000"/>
              </a:lnSpc>
            </a:pPr>
            <a:endParaRPr lang="en-US" sz="1800" dirty="0"/>
          </a:p>
          <a:p>
            <a:pPr lvl="1">
              <a:lnSpc>
                <a:spcPct val="90000"/>
              </a:lnSpc>
            </a:pPr>
            <a:endParaRPr lang="en-US" sz="1800" dirty="0"/>
          </a:p>
          <a:p>
            <a:pPr lvl="1">
              <a:lnSpc>
                <a:spcPct val="90000"/>
              </a:lnSpc>
            </a:pPr>
            <a:r>
              <a:rPr lang="en-US" sz="1800" dirty="0"/>
              <a:t>Solution: use </a:t>
            </a:r>
            <a:r>
              <a:rPr lang="en-US" sz="1800" dirty="0">
                <a:solidFill>
                  <a:srgbClr val="CC0000"/>
                </a:solidFill>
              </a:rPr>
              <a:t>expected entropy</a:t>
            </a:r>
            <a:r>
              <a:rPr lang="en-US" sz="1800" dirty="0"/>
              <a:t>, weighted by the number of examples</a:t>
            </a:r>
          </a:p>
        </p:txBody>
      </p:sp>
      <p:pic>
        <p:nvPicPr>
          <p:cNvPr id="111514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3086100"/>
            <a:ext cx="7102475" cy="17145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 name="Slide Number Placeholder 2">
            <a:extLst>
              <a:ext uri="{FF2B5EF4-FFF2-40B4-BE49-F238E27FC236}">
                <a16:creationId xmlns:a16="http://schemas.microsoft.com/office/drawing/2014/main" id="{F2DA1227-2B2D-7940-A907-068B896152FE}"/>
              </a:ext>
            </a:extLst>
          </p:cNvPr>
          <p:cNvSpPr>
            <a:spLocks noGrp="1"/>
          </p:cNvSpPr>
          <p:nvPr>
            <p:ph type="sldNum" sz="quarter" idx="12"/>
          </p:nvPr>
        </p:nvSpPr>
        <p:spPr/>
        <p:txBody>
          <a:bodyPr/>
          <a:lstStyle/>
          <a:p>
            <a:fld id="{B29C9B28-9F47-4DDC-BFFB-AA4E94F3C8C7}" type="slidenum">
              <a:rPr lang="en-US" smtClean="0"/>
              <a:pPr/>
              <a:t>23</a:t>
            </a:fld>
            <a:endParaRPr lang="en-US"/>
          </a:p>
        </p:txBody>
      </p:sp>
    </p:spTree>
    <p:extLst>
      <p:ext uri="{BB962C8B-B14F-4D97-AF65-F5344CB8AC3E}">
        <p14:creationId xmlns:p14="http://schemas.microsoft.com/office/powerpoint/2010/main" val="21315549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D7691D-4FA8-964D-9E43-7A394F738A2B}"/>
              </a:ext>
            </a:extLst>
          </p:cNvPr>
          <p:cNvSpPr>
            <a:spLocks noGrp="1"/>
          </p:cNvSpPr>
          <p:nvPr>
            <p:ph type="title"/>
          </p:nvPr>
        </p:nvSpPr>
        <p:spPr/>
        <p:txBody>
          <a:bodyPr/>
          <a:lstStyle/>
          <a:p>
            <a:r>
              <a:rPr lang="en-US" dirty="0"/>
              <a:t>Information Gain</a:t>
            </a:r>
          </a:p>
        </p:txBody>
      </p:sp>
      <p:pic>
        <p:nvPicPr>
          <p:cNvPr id="4" name="Content Placeholder 3">
            <a:extLst>
              <a:ext uri="{FF2B5EF4-FFF2-40B4-BE49-F238E27FC236}">
                <a16:creationId xmlns:a16="http://schemas.microsoft.com/office/drawing/2014/main" id="{DC87D94C-B70F-6746-A729-6CBE33441404}"/>
              </a:ext>
            </a:extLst>
          </p:cNvPr>
          <p:cNvPicPr>
            <a:picLocks noGrp="1" noChangeAspect="1"/>
          </p:cNvPicPr>
          <p:nvPr>
            <p:ph idx="1"/>
          </p:nvPr>
        </p:nvPicPr>
        <p:blipFill>
          <a:blip r:embed="rId3"/>
          <a:stretch>
            <a:fillRect/>
          </a:stretch>
        </p:blipFill>
        <p:spPr>
          <a:xfrm>
            <a:off x="527050" y="1881981"/>
            <a:ext cx="11137900" cy="3759200"/>
          </a:xfrm>
          <a:prstGeom prst="rect">
            <a:avLst/>
          </a:prstGeom>
        </p:spPr>
      </p:pic>
      <p:pic>
        <p:nvPicPr>
          <p:cNvPr id="5" name="Picture 5" descr="txp_fig">
            <a:extLst>
              <a:ext uri="{FF2B5EF4-FFF2-40B4-BE49-F238E27FC236}">
                <a16:creationId xmlns:a16="http://schemas.microsoft.com/office/drawing/2014/main" id="{AC9A450E-AE3B-0647-A91D-A24BF54E101E}"/>
              </a:ext>
            </a:extLst>
          </p:cNvPr>
          <p:cNvPicPr>
            <a:picLocks noChangeAspect="1" noChangeArrowheads="1"/>
          </p:cNvPicPr>
          <p:nvPr>
            <p:custDataLst>
              <p:tags r:id="rId1"/>
            </p:custDataLst>
          </p:nvPr>
        </p:nvPicPr>
        <p:blipFill>
          <a:blip r:embed="rId4" cstate="print">
            <a:extLst>
              <a:ext uri="{28A0092B-C50C-407E-A947-70E740481C1C}">
                <a14:useLocalDpi xmlns:a14="http://schemas.microsoft.com/office/drawing/2010/main" val="0"/>
              </a:ext>
            </a:extLst>
          </a:blip>
          <a:srcRect/>
          <a:stretch>
            <a:fillRect/>
          </a:stretch>
        </p:blipFill>
        <p:spPr bwMode="auto">
          <a:xfrm>
            <a:off x="5181600" y="3276600"/>
            <a:ext cx="2007825" cy="685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 name="Slide Number Placeholder 2">
            <a:extLst>
              <a:ext uri="{FF2B5EF4-FFF2-40B4-BE49-F238E27FC236}">
                <a16:creationId xmlns:a16="http://schemas.microsoft.com/office/drawing/2014/main" id="{A1DAD650-940A-3B4F-ABF7-049EDE4B15AE}"/>
              </a:ext>
            </a:extLst>
          </p:cNvPr>
          <p:cNvSpPr>
            <a:spLocks noGrp="1"/>
          </p:cNvSpPr>
          <p:nvPr>
            <p:ph type="sldNum" sz="quarter" idx="12"/>
          </p:nvPr>
        </p:nvSpPr>
        <p:spPr/>
        <p:txBody>
          <a:bodyPr/>
          <a:lstStyle/>
          <a:p>
            <a:fld id="{B29C9B28-9F47-4DDC-BFFB-AA4E94F3C8C7}" type="slidenum">
              <a:rPr lang="en-US" smtClean="0"/>
              <a:pPr/>
              <a:t>24</a:t>
            </a:fld>
            <a:endParaRPr lang="en-US"/>
          </a:p>
        </p:txBody>
      </p:sp>
      <p:sp>
        <p:nvSpPr>
          <p:cNvPr id="6" name="TextBox 5">
            <a:extLst>
              <a:ext uri="{FF2B5EF4-FFF2-40B4-BE49-F238E27FC236}">
                <a16:creationId xmlns:a16="http://schemas.microsoft.com/office/drawing/2014/main" id="{659729AC-CEE1-EC43-9D0E-76F4AD0031AB}"/>
              </a:ext>
            </a:extLst>
          </p:cNvPr>
          <p:cNvSpPr txBox="1"/>
          <p:nvPr/>
        </p:nvSpPr>
        <p:spPr>
          <a:xfrm>
            <a:off x="546928" y="5949764"/>
            <a:ext cx="4685898" cy="369332"/>
          </a:xfrm>
          <a:prstGeom prst="rect">
            <a:avLst/>
          </a:prstGeom>
          <a:noFill/>
        </p:spPr>
        <p:txBody>
          <a:bodyPr wrap="none" rtlCol="0">
            <a:spAutoFit/>
          </a:bodyPr>
          <a:lstStyle/>
          <a:p>
            <a:r>
              <a:rPr lang="en-US" dirty="0"/>
              <a:t>Split on the attribute/feature with the max IG</a:t>
            </a:r>
          </a:p>
        </p:txBody>
      </p:sp>
    </p:spTree>
    <p:extLst>
      <p:ext uri="{BB962C8B-B14F-4D97-AF65-F5344CB8AC3E}">
        <p14:creationId xmlns:p14="http://schemas.microsoft.com/office/powerpoint/2010/main" val="21566512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nformationGain.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67531" y="4752548"/>
            <a:ext cx="3924469" cy="2115342"/>
          </a:xfrm>
          <a:prstGeom prst="rect">
            <a:avLst/>
          </a:prstGeom>
        </p:spPr>
      </p:pic>
      <p:sp>
        <p:nvSpPr>
          <p:cNvPr id="1115138" name="Rectangle 2"/>
          <p:cNvSpPr>
            <a:spLocks noGrp="1" noChangeArrowheads="1"/>
          </p:cNvSpPr>
          <p:nvPr>
            <p:ph type="title"/>
          </p:nvPr>
        </p:nvSpPr>
        <p:spPr/>
        <p:txBody>
          <a:bodyPr/>
          <a:lstStyle/>
          <a:p>
            <a:r>
              <a:rPr lang="en-US" dirty="0"/>
              <a:t>Information Gain</a:t>
            </a:r>
          </a:p>
        </p:txBody>
      </p:sp>
      <mc:AlternateContent xmlns:mc="http://schemas.openxmlformats.org/markup-compatibility/2006" xmlns:a14="http://schemas.microsoft.com/office/drawing/2010/main">
        <mc:Choice Requires="a14">
          <p:sp>
            <p:nvSpPr>
              <p:cNvPr id="1115139" name="Rectangle 3"/>
              <p:cNvSpPr>
                <a:spLocks noGrp="1" noChangeArrowheads="1"/>
              </p:cNvSpPr>
              <p:nvPr>
                <p:ph idx="1"/>
              </p:nvPr>
            </p:nvSpPr>
            <p:spPr>
              <a:xfrm>
                <a:off x="228600" y="1447800"/>
                <a:ext cx="7391400" cy="5181600"/>
              </a:xfrm>
            </p:spPr>
            <p:txBody>
              <a:bodyPr/>
              <a:lstStyle/>
              <a:p>
                <a:pPr lvl="1">
                  <a:lnSpc>
                    <a:spcPct val="90000"/>
                  </a:lnSpc>
                </a:pPr>
                <a:endParaRPr lang="en-US" sz="1800" dirty="0"/>
              </a:p>
              <a:p>
                <a:pPr lvl="1">
                  <a:lnSpc>
                    <a:spcPct val="90000"/>
                  </a:lnSpc>
                </a:pPr>
                <a:endParaRPr lang="en-US" sz="1800" dirty="0"/>
              </a:p>
              <a:p>
                <a:pPr lvl="1">
                  <a:lnSpc>
                    <a:spcPct val="90000"/>
                  </a:lnSpc>
                </a:pPr>
                <a:endParaRPr lang="en-US" sz="1800" dirty="0"/>
              </a:p>
              <a:p>
                <a:pPr lvl="1">
                  <a:lnSpc>
                    <a:spcPct val="90000"/>
                  </a:lnSpc>
                </a:pPr>
                <a:endParaRPr lang="en-US" sz="1800" dirty="0"/>
              </a:p>
              <a:p>
                <a:pPr lvl="1">
                  <a:lnSpc>
                    <a:spcPct val="90000"/>
                  </a:lnSpc>
                </a:pPr>
                <a:endParaRPr lang="en-US" sz="1800" dirty="0"/>
              </a:p>
              <a:p>
                <a:pPr lvl="1">
                  <a:lnSpc>
                    <a:spcPct val="90000"/>
                  </a:lnSpc>
                </a:pPr>
                <a:endParaRPr lang="en-US" sz="1800" dirty="0"/>
              </a:p>
              <a:p>
                <a:pPr lvl="1">
                  <a:lnSpc>
                    <a:spcPct val="90000"/>
                  </a:lnSpc>
                </a:pPr>
                <a:endParaRPr lang="en-US" sz="1800" dirty="0"/>
              </a:p>
              <a:p>
                <a:pPr lvl="1">
                  <a:lnSpc>
                    <a:spcPct val="90000"/>
                  </a:lnSpc>
                </a:pPr>
                <a:endParaRPr lang="en-US" sz="1800" dirty="0"/>
              </a:p>
              <a:p>
                <a:pPr lvl="1">
                  <a:lnSpc>
                    <a:spcPct val="90000"/>
                  </a:lnSpc>
                </a:pPr>
                <a:endParaRPr lang="en-US" sz="1800" dirty="0"/>
              </a:p>
              <a:p>
                <a:pPr lvl="1">
                  <a:lnSpc>
                    <a:spcPct val="90000"/>
                  </a:lnSpc>
                </a:pPr>
                <a14:m>
                  <m:oMath xmlns:m="http://schemas.openxmlformats.org/officeDocument/2006/math">
                    <m:r>
                      <a:rPr lang="en-US" sz="2400" b="0" i="1" smtClean="0">
                        <a:latin typeface="Cambria Math" panose="02040503050406030204" pitchFamily="18" charset="0"/>
                      </a:rPr>
                      <m:t>𝐼𝐺</m:t>
                    </m:r>
                    <m:d>
                      <m:dPr>
                        <m:ctrlPr>
                          <a:rPr lang="en-US" sz="2400" b="0" i="1" smtClean="0">
                            <a:latin typeface="Cambria Math" panose="02040503050406030204" pitchFamily="18" charset="0"/>
                          </a:rPr>
                        </m:ctrlPr>
                      </m:dPr>
                      <m:e>
                        <m:r>
                          <m:rPr>
                            <m:sty m:val="p"/>
                          </m:rPr>
                          <a:rPr lang="en-US" sz="2400" b="0" i="0" smtClean="0">
                            <a:latin typeface="Cambria Math" panose="02040503050406030204" pitchFamily="18" charset="0"/>
                          </a:rPr>
                          <m:t>Patrons</m:t>
                        </m:r>
                      </m:e>
                    </m:d>
                    <m:r>
                      <a:rPr lang="en-US" sz="2400" b="0" i="1" smtClean="0">
                        <a:latin typeface="Cambria Math" panose="02040503050406030204" pitchFamily="18" charset="0"/>
                      </a:rPr>
                      <m:t>=</m:t>
                    </m:r>
                    <m:r>
                      <a:rPr lang="en-US" sz="2400" b="0" i="1" smtClean="0">
                        <a:latin typeface="Cambria Math" panose="02040503050406030204" pitchFamily="18" charset="0"/>
                      </a:rPr>
                      <m:t>𝐻</m:t>
                    </m:r>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𝑆</m:t>
                        </m:r>
                      </m:e>
                    </m:d>
                    <m:r>
                      <a:rPr lang="en-US" sz="2400" b="0" i="1" smtClean="0">
                        <a:latin typeface="Cambria Math" panose="02040503050406030204" pitchFamily="18" charset="0"/>
                      </a:rPr>
                      <m:t>−</m:t>
                    </m:r>
                    <m:nary>
                      <m:naryPr>
                        <m:chr m:val="∑"/>
                        <m:supHide m:val="on"/>
                        <m:ctrlPr>
                          <a:rPr lang="en-US" sz="2400" b="0" i="1" smtClean="0">
                            <a:latin typeface="Cambria Math" panose="02040503050406030204" pitchFamily="18" charset="0"/>
                          </a:rPr>
                        </m:ctrlPr>
                      </m:naryPr>
                      <m:sub>
                        <m:r>
                          <a:rPr lang="en-US" sz="2400" b="0" i="1" smtClean="0">
                            <a:latin typeface="Cambria Math" panose="02040503050406030204" pitchFamily="18" charset="0"/>
                          </a:rPr>
                          <m:t>𝑖</m:t>
                        </m:r>
                      </m:sub>
                      <m:sup/>
                      <m:e>
                        <m:r>
                          <a:rPr lang="en-US" sz="2400" b="0" i="1" smtClean="0">
                            <a:latin typeface="Cambria Math" panose="02040503050406030204" pitchFamily="18" charset="0"/>
                          </a:rPr>
                          <m:t>𝑝</m:t>
                        </m:r>
                        <m:d>
                          <m:dPr>
                            <m:ctrlPr>
                              <a:rPr lang="en-US" sz="2400" b="0" i="1" smtClean="0">
                                <a:latin typeface="Cambria Math" panose="02040503050406030204" pitchFamily="18" charset="0"/>
                              </a:rPr>
                            </m:ctrlPr>
                          </m:dPr>
                          <m:e>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𝑠</m:t>
                                </m:r>
                              </m:e>
                              <m:sub>
                                <m:r>
                                  <a:rPr lang="en-US" sz="2400" b="0" i="1" smtClean="0">
                                    <a:latin typeface="Cambria Math" panose="02040503050406030204" pitchFamily="18" charset="0"/>
                                  </a:rPr>
                                  <m:t>𝑖</m:t>
                                </m:r>
                              </m:sub>
                            </m:sSub>
                          </m:e>
                        </m:d>
                        <m:r>
                          <a:rPr lang="en-US" sz="2400" i="1">
                            <a:latin typeface="Cambria Math" panose="02040503050406030204" pitchFamily="18" charset="0"/>
                          </a:rPr>
                          <m:t>𝐻</m:t>
                        </m:r>
                        <m:d>
                          <m:dPr>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i="1">
                                    <a:latin typeface="Cambria Math" panose="02040503050406030204" pitchFamily="18" charset="0"/>
                                  </a:rPr>
                                  <m:t>𝑠</m:t>
                                </m:r>
                              </m:e>
                              <m:sub>
                                <m:r>
                                  <a:rPr lang="en-US" sz="2400" i="1">
                                    <a:latin typeface="Cambria Math" panose="02040503050406030204" pitchFamily="18" charset="0"/>
                                  </a:rPr>
                                  <m:t>𝑖</m:t>
                                </m:r>
                              </m:sub>
                            </m:sSub>
                          </m:e>
                        </m:d>
                      </m:e>
                    </m:nary>
                  </m:oMath>
                </a14:m>
                <a:endParaRPr lang="en-US" sz="2400" dirty="0"/>
              </a:p>
              <a:p>
                <a:pPr lvl="2">
                  <a:lnSpc>
                    <a:spcPct val="90000"/>
                  </a:lnSpc>
                </a:pPr>
                <a14:m>
                  <m:oMath xmlns:m="http://schemas.openxmlformats.org/officeDocument/2006/math">
                    <m:r>
                      <a:rPr lang="en-US" sz="2000" i="1">
                        <a:latin typeface="Cambria Math" panose="02040503050406030204" pitchFamily="18" charset="0"/>
                      </a:rPr>
                      <m:t>𝐻</m:t>
                    </m:r>
                    <m:d>
                      <m:dPr>
                        <m:ctrlPr>
                          <a:rPr lang="en-US" sz="2000" i="1">
                            <a:latin typeface="Cambria Math" panose="02040503050406030204" pitchFamily="18" charset="0"/>
                          </a:rPr>
                        </m:ctrlPr>
                      </m:dPr>
                      <m:e>
                        <m:r>
                          <a:rPr lang="en-US" sz="2000" i="1">
                            <a:latin typeface="Cambria Math" panose="02040503050406030204" pitchFamily="18" charset="0"/>
                          </a:rPr>
                          <m:t>𝑆</m:t>
                        </m:r>
                      </m:e>
                    </m:d>
                    <m:r>
                      <a:rPr lang="en-US" sz="2000" b="0" i="1" smtClean="0">
                        <a:latin typeface="Cambria Math" panose="02040503050406030204" pitchFamily="18" charset="0"/>
                      </a:rPr>
                      <m:t>=−0.5</m:t>
                    </m:r>
                    <m:func>
                      <m:funcPr>
                        <m:ctrlPr>
                          <a:rPr lang="en-US" sz="2000" b="0" i="1" smtClean="0">
                            <a:latin typeface="Cambria Math" panose="02040503050406030204" pitchFamily="18" charset="0"/>
                          </a:rPr>
                        </m:ctrlPr>
                      </m:funcPr>
                      <m:fName>
                        <m:r>
                          <m:rPr>
                            <m:sty m:val="p"/>
                          </m:rPr>
                          <a:rPr lang="en-US" sz="2000" b="0" i="0" smtClean="0">
                            <a:latin typeface="Cambria Math" panose="02040503050406030204" pitchFamily="18" charset="0"/>
                          </a:rPr>
                          <m:t>log</m:t>
                        </m:r>
                      </m:fName>
                      <m:e>
                        <m:r>
                          <a:rPr lang="en-US" sz="2000" b="0" i="1" smtClean="0">
                            <a:latin typeface="Cambria Math" panose="02040503050406030204" pitchFamily="18" charset="0"/>
                          </a:rPr>
                          <m:t>0.5</m:t>
                        </m:r>
                      </m:e>
                    </m:func>
                    <m:r>
                      <a:rPr lang="en-US" sz="2000" i="1">
                        <a:latin typeface="Cambria Math" panose="02040503050406030204" pitchFamily="18" charset="0"/>
                      </a:rPr>
                      <m:t>−0.5</m:t>
                    </m:r>
                    <m:func>
                      <m:funcPr>
                        <m:ctrlPr>
                          <a:rPr lang="en-US" sz="2000" i="1">
                            <a:latin typeface="Cambria Math" panose="02040503050406030204" pitchFamily="18" charset="0"/>
                          </a:rPr>
                        </m:ctrlPr>
                      </m:funcPr>
                      <m:fName>
                        <m:r>
                          <m:rPr>
                            <m:sty m:val="p"/>
                          </m:rPr>
                          <a:rPr lang="en-US" sz="2000">
                            <a:latin typeface="Cambria Math" panose="02040503050406030204" pitchFamily="18" charset="0"/>
                          </a:rPr>
                          <m:t>log</m:t>
                        </m:r>
                      </m:fName>
                      <m:e>
                        <m:r>
                          <a:rPr lang="en-US" sz="2000" i="1">
                            <a:latin typeface="Cambria Math" panose="02040503050406030204" pitchFamily="18" charset="0"/>
                          </a:rPr>
                          <m:t>0.5</m:t>
                        </m:r>
                      </m:e>
                    </m:func>
                    <m:r>
                      <a:rPr lang="en-US" sz="2000" b="0" i="1" smtClean="0">
                        <a:latin typeface="Cambria Math" panose="02040503050406030204" pitchFamily="18" charset="0"/>
                      </a:rPr>
                      <m:t>=1</m:t>
                    </m:r>
                  </m:oMath>
                </a14:m>
                <a:endParaRPr lang="en-US" sz="2000" dirty="0"/>
              </a:p>
              <a:p>
                <a:pPr lvl="2">
                  <a:lnSpc>
                    <a:spcPct val="90000"/>
                  </a:lnSpc>
                </a:pPr>
                <a14:m>
                  <m:oMath xmlns:m="http://schemas.openxmlformats.org/officeDocument/2006/math">
                    <m:r>
                      <a:rPr lang="en-US" sz="2000" i="1">
                        <a:latin typeface="Cambria Math" panose="02040503050406030204" pitchFamily="18" charset="0"/>
                      </a:rPr>
                      <m:t>𝐻</m:t>
                    </m:r>
                    <m:d>
                      <m:dPr>
                        <m:ctrlPr>
                          <a:rPr lang="en-US" sz="2000" i="1">
                            <a:latin typeface="Cambria Math" panose="02040503050406030204" pitchFamily="18" charset="0"/>
                          </a:rPr>
                        </m:ctrlPr>
                      </m:dPr>
                      <m:e>
                        <m:sSub>
                          <m:sSubPr>
                            <m:ctrlPr>
                              <a:rPr lang="en-US" sz="2000" i="1">
                                <a:latin typeface="Cambria Math" panose="02040503050406030204" pitchFamily="18" charset="0"/>
                              </a:rPr>
                            </m:ctrlPr>
                          </m:sSubPr>
                          <m:e>
                            <m:r>
                              <a:rPr lang="en-US" sz="2000" i="1">
                                <a:latin typeface="Cambria Math" panose="02040503050406030204" pitchFamily="18" charset="0"/>
                              </a:rPr>
                              <m:t>𝑠</m:t>
                            </m:r>
                          </m:e>
                          <m:sub>
                            <m:r>
                              <a:rPr lang="en-US" sz="2000" i="1">
                                <a:latin typeface="Cambria Math" panose="02040503050406030204" pitchFamily="18" charset="0"/>
                              </a:rPr>
                              <m:t>𝑁𝑜𝑛𝑒</m:t>
                            </m:r>
                          </m:sub>
                        </m:sSub>
                      </m:e>
                    </m:d>
                    <m:r>
                      <a:rPr lang="en-US" sz="2000" b="0" i="1" smtClean="0">
                        <a:latin typeface="Cambria Math" panose="02040503050406030204" pitchFamily="18" charset="0"/>
                      </a:rPr>
                      <m:t>=</m:t>
                    </m:r>
                    <m:r>
                      <a:rPr lang="en-US" sz="2000" i="1">
                        <a:latin typeface="Cambria Math" panose="02040503050406030204" pitchFamily="18" charset="0"/>
                      </a:rPr>
                      <m:t>𝐻</m:t>
                    </m:r>
                    <m:d>
                      <m:dPr>
                        <m:ctrlPr>
                          <a:rPr lang="en-US" sz="2000" i="1">
                            <a:latin typeface="Cambria Math" panose="02040503050406030204" pitchFamily="18" charset="0"/>
                          </a:rPr>
                        </m:ctrlPr>
                      </m:dPr>
                      <m:e>
                        <m:sSub>
                          <m:sSubPr>
                            <m:ctrlPr>
                              <a:rPr lang="en-US" sz="2000" i="1">
                                <a:latin typeface="Cambria Math" panose="02040503050406030204" pitchFamily="18" charset="0"/>
                              </a:rPr>
                            </m:ctrlPr>
                          </m:sSubPr>
                          <m:e>
                            <m:r>
                              <a:rPr lang="en-US" sz="2000" i="1">
                                <a:latin typeface="Cambria Math" panose="02040503050406030204" pitchFamily="18" charset="0"/>
                              </a:rPr>
                              <m:t>𝑠</m:t>
                            </m:r>
                          </m:e>
                          <m:sub>
                            <m:r>
                              <a:rPr lang="en-US" sz="2000" b="0" i="1" smtClean="0">
                                <a:latin typeface="Cambria Math" panose="02040503050406030204" pitchFamily="18" charset="0"/>
                              </a:rPr>
                              <m:t>𝑆𝑜𝑚𝑒</m:t>
                            </m:r>
                          </m:sub>
                        </m:sSub>
                      </m:e>
                    </m:d>
                    <m:r>
                      <a:rPr lang="en-US" sz="2000" b="0" i="1" smtClean="0">
                        <a:latin typeface="Cambria Math" panose="02040503050406030204" pitchFamily="18" charset="0"/>
                      </a:rPr>
                      <m:t>=</m:t>
                    </m:r>
                    <m:r>
                      <a:rPr lang="en-US" sz="2000" i="1">
                        <a:latin typeface="Cambria Math" panose="02040503050406030204" pitchFamily="18" charset="0"/>
                      </a:rPr>
                      <m:t>−</m:t>
                    </m:r>
                    <m:r>
                      <a:rPr lang="en-US" sz="2000" b="0" i="1" smtClean="0">
                        <a:latin typeface="Cambria Math" panose="02040503050406030204" pitchFamily="18" charset="0"/>
                      </a:rPr>
                      <m:t>1</m:t>
                    </m:r>
                    <m:func>
                      <m:funcPr>
                        <m:ctrlPr>
                          <a:rPr lang="en-US" sz="2000" i="1">
                            <a:latin typeface="Cambria Math" panose="02040503050406030204" pitchFamily="18" charset="0"/>
                          </a:rPr>
                        </m:ctrlPr>
                      </m:funcPr>
                      <m:fName>
                        <m:r>
                          <m:rPr>
                            <m:sty m:val="p"/>
                          </m:rPr>
                          <a:rPr lang="en-US" sz="2000">
                            <a:latin typeface="Cambria Math" panose="02040503050406030204" pitchFamily="18" charset="0"/>
                          </a:rPr>
                          <m:t>log</m:t>
                        </m:r>
                      </m:fName>
                      <m:e>
                        <m:r>
                          <a:rPr lang="en-US" sz="2000" b="0" i="1" smtClean="0">
                            <a:latin typeface="Cambria Math" panose="02040503050406030204" pitchFamily="18" charset="0"/>
                          </a:rPr>
                          <m:t>1</m:t>
                        </m:r>
                      </m:e>
                    </m:func>
                    <m:r>
                      <a:rPr lang="en-US" sz="2000" b="0" i="1" smtClean="0">
                        <a:latin typeface="Cambria Math" panose="02040503050406030204" pitchFamily="18" charset="0"/>
                      </a:rPr>
                      <m:t>=0</m:t>
                    </m:r>
                  </m:oMath>
                </a14:m>
                <a:endParaRPr lang="en-US" sz="2000" dirty="0"/>
              </a:p>
              <a:p>
                <a:pPr lvl="2">
                  <a:lnSpc>
                    <a:spcPct val="90000"/>
                  </a:lnSpc>
                </a:pPr>
                <a14:m>
                  <m:oMath xmlns:m="http://schemas.openxmlformats.org/officeDocument/2006/math">
                    <m:r>
                      <a:rPr lang="en-US" sz="2000" i="1">
                        <a:latin typeface="Cambria Math" panose="02040503050406030204" pitchFamily="18" charset="0"/>
                      </a:rPr>
                      <m:t>𝐻</m:t>
                    </m:r>
                    <m:d>
                      <m:dPr>
                        <m:ctrlPr>
                          <a:rPr lang="en-US" sz="2000" i="1">
                            <a:latin typeface="Cambria Math" panose="02040503050406030204" pitchFamily="18" charset="0"/>
                          </a:rPr>
                        </m:ctrlPr>
                      </m:dPr>
                      <m:e>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𝑠</m:t>
                            </m:r>
                          </m:e>
                          <m:sub>
                            <m:r>
                              <a:rPr lang="en-US" sz="2000" b="0" i="1" smtClean="0">
                                <a:latin typeface="Cambria Math" panose="02040503050406030204" pitchFamily="18" charset="0"/>
                              </a:rPr>
                              <m:t>𝐹𝑢𝑙𝑙</m:t>
                            </m:r>
                          </m:sub>
                        </m:sSub>
                      </m:e>
                    </m:d>
                    <m:r>
                      <a:rPr lang="en-US" sz="2000" i="1">
                        <a:latin typeface="Cambria Math" panose="02040503050406030204" pitchFamily="18" charset="0"/>
                      </a:rPr>
                      <m:t>=−</m:t>
                    </m:r>
                    <m:f>
                      <m:fPr>
                        <m:ctrlPr>
                          <a:rPr lang="en-US" sz="2000" b="0" i="1" smtClean="0">
                            <a:latin typeface="Cambria Math" panose="02040503050406030204" pitchFamily="18" charset="0"/>
                          </a:rPr>
                        </m:ctrlPr>
                      </m:fPr>
                      <m:num>
                        <m:r>
                          <a:rPr lang="en-US" sz="2000" b="0" i="1" smtClean="0">
                            <a:latin typeface="Cambria Math" panose="02040503050406030204" pitchFamily="18" charset="0"/>
                          </a:rPr>
                          <m:t>2</m:t>
                        </m:r>
                      </m:num>
                      <m:den>
                        <m:r>
                          <a:rPr lang="en-US" sz="2000" b="0" i="1" smtClean="0">
                            <a:latin typeface="Cambria Math" panose="02040503050406030204" pitchFamily="18" charset="0"/>
                          </a:rPr>
                          <m:t>6</m:t>
                        </m:r>
                      </m:den>
                    </m:f>
                    <m:func>
                      <m:funcPr>
                        <m:ctrlPr>
                          <a:rPr lang="en-US" sz="2000" i="1">
                            <a:latin typeface="Cambria Math" panose="02040503050406030204" pitchFamily="18" charset="0"/>
                          </a:rPr>
                        </m:ctrlPr>
                      </m:funcPr>
                      <m:fName>
                        <m:r>
                          <m:rPr>
                            <m:sty m:val="p"/>
                          </m:rPr>
                          <a:rPr lang="en-US" sz="2000">
                            <a:latin typeface="Cambria Math" panose="02040503050406030204" pitchFamily="18" charset="0"/>
                          </a:rPr>
                          <m:t>log</m:t>
                        </m:r>
                      </m:fName>
                      <m:e>
                        <m:f>
                          <m:fPr>
                            <m:ctrlPr>
                              <a:rPr lang="en-US" sz="2000" i="1">
                                <a:latin typeface="Cambria Math" panose="02040503050406030204" pitchFamily="18" charset="0"/>
                              </a:rPr>
                            </m:ctrlPr>
                          </m:fPr>
                          <m:num>
                            <m:r>
                              <a:rPr lang="en-US" sz="2000" i="1">
                                <a:latin typeface="Cambria Math" panose="02040503050406030204" pitchFamily="18" charset="0"/>
                              </a:rPr>
                              <m:t>2</m:t>
                            </m:r>
                          </m:num>
                          <m:den>
                            <m:r>
                              <a:rPr lang="en-US" sz="2000" i="1">
                                <a:latin typeface="Cambria Math" panose="02040503050406030204" pitchFamily="18" charset="0"/>
                              </a:rPr>
                              <m:t>6</m:t>
                            </m:r>
                          </m:den>
                        </m:f>
                      </m:e>
                    </m:func>
                    <m:r>
                      <a:rPr lang="en-US" sz="2000" i="1">
                        <a:latin typeface="Cambria Math" panose="02040503050406030204" pitchFamily="18" charset="0"/>
                      </a:rPr>
                      <m:t>−</m:t>
                    </m:r>
                    <m:f>
                      <m:fPr>
                        <m:ctrlPr>
                          <a:rPr lang="en-US" sz="2000" i="1">
                            <a:latin typeface="Cambria Math" panose="02040503050406030204" pitchFamily="18" charset="0"/>
                          </a:rPr>
                        </m:ctrlPr>
                      </m:fPr>
                      <m:num>
                        <m:r>
                          <a:rPr lang="en-US" sz="2000" b="0" i="1" smtClean="0">
                            <a:latin typeface="Cambria Math" panose="02040503050406030204" pitchFamily="18" charset="0"/>
                          </a:rPr>
                          <m:t>4</m:t>
                        </m:r>
                      </m:num>
                      <m:den>
                        <m:r>
                          <a:rPr lang="en-US" sz="2000" i="1">
                            <a:latin typeface="Cambria Math" panose="02040503050406030204" pitchFamily="18" charset="0"/>
                          </a:rPr>
                          <m:t>6</m:t>
                        </m:r>
                      </m:den>
                    </m:f>
                    <m:func>
                      <m:funcPr>
                        <m:ctrlPr>
                          <a:rPr lang="en-US" sz="2000" i="1">
                            <a:latin typeface="Cambria Math" panose="02040503050406030204" pitchFamily="18" charset="0"/>
                          </a:rPr>
                        </m:ctrlPr>
                      </m:funcPr>
                      <m:fName>
                        <m:r>
                          <m:rPr>
                            <m:sty m:val="p"/>
                          </m:rPr>
                          <a:rPr lang="en-US" sz="2000">
                            <a:latin typeface="Cambria Math" panose="02040503050406030204" pitchFamily="18" charset="0"/>
                          </a:rPr>
                          <m:t>log</m:t>
                        </m:r>
                      </m:fName>
                      <m:e>
                        <m:f>
                          <m:fPr>
                            <m:ctrlPr>
                              <a:rPr lang="en-US" sz="2000" i="1">
                                <a:latin typeface="Cambria Math" panose="02040503050406030204" pitchFamily="18" charset="0"/>
                              </a:rPr>
                            </m:ctrlPr>
                          </m:fPr>
                          <m:num>
                            <m:r>
                              <a:rPr lang="en-US" sz="2000" i="1">
                                <a:latin typeface="Cambria Math" panose="02040503050406030204" pitchFamily="18" charset="0"/>
                              </a:rPr>
                              <m:t>4</m:t>
                            </m:r>
                          </m:num>
                          <m:den>
                            <m:r>
                              <a:rPr lang="en-US" sz="2000" i="1">
                                <a:latin typeface="Cambria Math" panose="02040503050406030204" pitchFamily="18" charset="0"/>
                              </a:rPr>
                              <m:t>6</m:t>
                            </m:r>
                          </m:den>
                        </m:f>
                      </m:e>
                    </m:func>
                    <m:r>
                      <a:rPr lang="en-US" sz="2000" i="1">
                        <a:latin typeface="Cambria Math" panose="02040503050406030204" pitchFamily="18" charset="0"/>
                      </a:rPr>
                      <m:t>=</m:t>
                    </m:r>
                    <m:r>
                      <a:rPr lang="en-US" sz="2000" b="0" i="1" smtClean="0">
                        <a:latin typeface="Cambria Math" panose="02040503050406030204" pitchFamily="18" charset="0"/>
                      </a:rPr>
                      <m:t>0.92</m:t>
                    </m:r>
                  </m:oMath>
                </a14:m>
                <a:endParaRPr lang="en-US" sz="2000" dirty="0"/>
              </a:p>
              <a:p>
                <a:pPr lvl="1">
                  <a:lnSpc>
                    <a:spcPct val="90000"/>
                  </a:lnSpc>
                </a:pPr>
                <a14:m>
                  <m:oMath xmlns:m="http://schemas.openxmlformats.org/officeDocument/2006/math">
                    <m:r>
                      <a:rPr lang="en-US" sz="2400" i="1">
                        <a:latin typeface="Cambria Math" panose="02040503050406030204" pitchFamily="18" charset="0"/>
                      </a:rPr>
                      <m:t>𝐼𝐺</m:t>
                    </m:r>
                    <m:d>
                      <m:dPr>
                        <m:ctrlPr>
                          <a:rPr lang="en-US" sz="2400" i="1">
                            <a:latin typeface="Cambria Math" panose="02040503050406030204" pitchFamily="18" charset="0"/>
                          </a:rPr>
                        </m:ctrlPr>
                      </m:dPr>
                      <m:e>
                        <m:r>
                          <m:rPr>
                            <m:sty m:val="p"/>
                          </m:rPr>
                          <a:rPr lang="en-US" sz="2400">
                            <a:latin typeface="Cambria Math" panose="02040503050406030204" pitchFamily="18" charset="0"/>
                          </a:rPr>
                          <m:t>Patrons</m:t>
                        </m:r>
                      </m:e>
                    </m:d>
                    <m:r>
                      <a:rPr lang="en-US" sz="2400" i="1">
                        <a:latin typeface="Cambria Math" panose="02040503050406030204" pitchFamily="18" charset="0"/>
                      </a:rPr>
                      <m:t>=</m:t>
                    </m:r>
                    <m:r>
                      <a:rPr lang="en-US" sz="2400" b="0" i="1" smtClean="0">
                        <a:latin typeface="Cambria Math" panose="02040503050406030204" pitchFamily="18" charset="0"/>
                      </a:rPr>
                      <m:t>1−</m:t>
                    </m:r>
                    <m:d>
                      <m:dPr>
                        <m:ctrlPr>
                          <a:rPr lang="en-US" sz="2400" b="0" i="1" smtClean="0">
                            <a:latin typeface="Cambria Math" panose="02040503050406030204" pitchFamily="18" charset="0"/>
                          </a:rPr>
                        </m:ctrlPr>
                      </m:dPr>
                      <m:e>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2</m:t>
                            </m:r>
                          </m:num>
                          <m:den>
                            <m:r>
                              <a:rPr lang="en-US" sz="2400" b="0" i="1" smtClean="0">
                                <a:latin typeface="Cambria Math" panose="02040503050406030204" pitchFamily="18" charset="0"/>
                              </a:rPr>
                              <m:t>12</m:t>
                            </m:r>
                          </m:den>
                        </m:f>
                        <m:r>
                          <a:rPr lang="en-US" sz="2400" b="0" i="1" smtClean="0">
                            <a:latin typeface="Cambria Math" panose="02040503050406030204" pitchFamily="18" charset="0"/>
                          </a:rPr>
                          <m:t>0+</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4</m:t>
                            </m:r>
                          </m:num>
                          <m:den>
                            <m:r>
                              <a:rPr lang="en-US" sz="2400" b="0" i="1" smtClean="0">
                                <a:latin typeface="Cambria Math" panose="02040503050406030204" pitchFamily="18" charset="0"/>
                              </a:rPr>
                              <m:t>12</m:t>
                            </m:r>
                          </m:den>
                        </m:f>
                        <m:r>
                          <a:rPr lang="en-US" sz="2400" b="0" i="1" smtClean="0">
                            <a:latin typeface="Cambria Math" panose="02040503050406030204" pitchFamily="18" charset="0"/>
                          </a:rPr>
                          <m:t>0+</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6</m:t>
                            </m:r>
                          </m:num>
                          <m:den>
                            <m:r>
                              <a:rPr lang="en-US" sz="2400" b="0" i="1" smtClean="0">
                                <a:latin typeface="Cambria Math" panose="02040503050406030204" pitchFamily="18" charset="0"/>
                              </a:rPr>
                              <m:t>12</m:t>
                            </m:r>
                          </m:den>
                        </m:f>
                        <m:r>
                          <a:rPr lang="en-US" sz="2400" b="0" i="1" smtClean="0">
                            <a:latin typeface="Cambria Math" panose="02040503050406030204" pitchFamily="18" charset="0"/>
                          </a:rPr>
                          <m:t>0.92</m:t>
                        </m:r>
                      </m:e>
                    </m:d>
                    <m:r>
                      <a:rPr lang="en-US" sz="2400" b="0" i="1" smtClean="0">
                        <a:latin typeface="Cambria Math" panose="02040503050406030204" pitchFamily="18" charset="0"/>
                      </a:rPr>
                      <m:t>=0.54</m:t>
                    </m:r>
                  </m:oMath>
                </a14:m>
                <a:endParaRPr lang="en-US" sz="2400" dirty="0"/>
              </a:p>
              <a:p>
                <a:pPr lvl="1">
                  <a:lnSpc>
                    <a:spcPct val="90000"/>
                  </a:lnSpc>
                </a:pPr>
                <a:endParaRPr lang="en-US" sz="2400" dirty="0"/>
              </a:p>
            </p:txBody>
          </p:sp>
        </mc:Choice>
        <mc:Fallback xmlns="">
          <p:sp>
            <p:nvSpPr>
              <p:cNvPr id="1115139" name="Rectangle 3"/>
              <p:cNvSpPr>
                <a:spLocks noGrp="1" noRot="1" noChangeAspect="1" noMove="1" noResize="1" noEditPoints="1" noAdjustHandles="1" noChangeArrowheads="1" noChangeShapeType="1" noTextEdit="1"/>
              </p:cNvSpPr>
              <p:nvPr>
                <p:ph idx="1"/>
              </p:nvPr>
            </p:nvSpPr>
            <p:spPr>
              <a:xfrm>
                <a:off x="228600" y="1447800"/>
                <a:ext cx="7391400" cy="5181600"/>
              </a:xfrm>
              <a:blipFill>
                <a:blip r:embed="rId3"/>
                <a:stretch>
                  <a:fillRect/>
                </a:stretch>
              </a:blipFill>
            </p:spPr>
            <p:txBody>
              <a:bodyPr/>
              <a:lstStyle/>
              <a:p>
                <a:r>
                  <a:rPr lang="en-US">
                    <a:noFill/>
                  </a:rPr>
                  <a:t> </a:t>
                </a:r>
              </a:p>
            </p:txBody>
          </p:sp>
        </mc:Fallback>
      </mc:AlternateContent>
      <p:pic>
        <p:nvPicPr>
          <p:cNvPr id="111514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1619646"/>
            <a:ext cx="8763000" cy="211534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 name="Slide Number Placeholder 2">
            <a:extLst>
              <a:ext uri="{FF2B5EF4-FFF2-40B4-BE49-F238E27FC236}">
                <a16:creationId xmlns:a16="http://schemas.microsoft.com/office/drawing/2014/main" id="{F2DA1227-2B2D-7940-A907-068B896152FE}"/>
              </a:ext>
            </a:extLst>
          </p:cNvPr>
          <p:cNvSpPr>
            <a:spLocks noGrp="1"/>
          </p:cNvSpPr>
          <p:nvPr>
            <p:ph type="sldNum" sz="quarter" idx="12"/>
          </p:nvPr>
        </p:nvSpPr>
        <p:spPr/>
        <p:txBody>
          <a:bodyPr/>
          <a:lstStyle/>
          <a:p>
            <a:fld id="{B29C9B28-9F47-4DDC-BFFB-AA4E94F3C8C7}" type="slidenum">
              <a:rPr lang="en-US" smtClean="0"/>
              <a:pPr/>
              <a:t>25</a:t>
            </a:fld>
            <a:endParaRPr lang="en-US"/>
          </a:p>
        </p:txBody>
      </p:sp>
    </p:spTree>
    <p:extLst>
      <p:ext uri="{BB962C8B-B14F-4D97-AF65-F5344CB8AC3E}">
        <p14:creationId xmlns:p14="http://schemas.microsoft.com/office/powerpoint/2010/main" val="1312121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15139">
                                            <p:txEl>
                                              <p:pRg st="10" end="1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15139">
                                            <p:txEl>
                                              <p:pRg st="11" end="1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15139">
                                            <p:txEl>
                                              <p:pRg st="12" end="1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15139">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2306" name="Rectangle 2"/>
          <p:cNvSpPr>
            <a:spLocks noGrp="1" noChangeArrowheads="1"/>
          </p:cNvSpPr>
          <p:nvPr>
            <p:ph type="title"/>
          </p:nvPr>
        </p:nvSpPr>
        <p:spPr/>
        <p:txBody>
          <a:bodyPr/>
          <a:lstStyle/>
          <a:p>
            <a:r>
              <a:rPr lang="en-US"/>
              <a:t>Next Step: Recurse</a:t>
            </a:r>
          </a:p>
        </p:txBody>
      </p:sp>
      <p:sp>
        <p:nvSpPr>
          <p:cNvPr id="1122307" name="Rectangle 3"/>
          <p:cNvSpPr>
            <a:spLocks noGrp="1" noChangeArrowheads="1"/>
          </p:cNvSpPr>
          <p:nvPr>
            <p:ph idx="1"/>
          </p:nvPr>
        </p:nvSpPr>
        <p:spPr/>
        <p:txBody>
          <a:bodyPr/>
          <a:lstStyle/>
          <a:p>
            <a:r>
              <a:rPr lang="en-US" sz="2400" dirty="0"/>
              <a:t>Now we need to keep growing the tree!</a:t>
            </a:r>
          </a:p>
          <a:p>
            <a:r>
              <a:rPr lang="en-US" sz="2400" dirty="0"/>
              <a:t>Two branches are done (why?)</a:t>
            </a:r>
          </a:p>
          <a:p>
            <a:r>
              <a:rPr lang="en-US" sz="2400" dirty="0"/>
              <a:t>What should we do under “full”?</a:t>
            </a:r>
          </a:p>
          <a:p>
            <a:pPr lvl="1"/>
            <a:r>
              <a:rPr lang="en-US" sz="2000" dirty="0"/>
              <a:t>See what examples are there…</a:t>
            </a:r>
          </a:p>
        </p:txBody>
      </p:sp>
      <p:pic>
        <p:nvPicPr>
          <p:cNvPr id="1122308" name="Picture 4"/>
          <p:cNvPicPr>
            <a:picLocks noChangeAspect="1" noChangeArrowheads="1"/>
          </p:cNvPicPr>
          <p:nvPr/>
        </p:nvPicPr>
        <p:blipFill>
          <a:blip r:embed="rId2">
            <a:extLst>
              <a:ext uri="{28A0092B-C50C-407E-A947-70E740481C1C}">
                <a14:useLocalDpi xmlns:a14="http://schemas.microsoft.com/office/drawing/2010/main" val="0"/>
              </a:ext>
            </a:extLst>
          </a:blip>
          <a:srcRect r="53867"/>
          <a:stretch>
            <a:fillRect/>
          </a:stretch>
        </p:blipFill>
        <p:spPr bwMode="auto">
          <a:xfrm>
            <a:off x="6096000" y="1447800"/>
            <a:ext cx="3276600" cy="17145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12230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1288" y="3429000"/>
            <a:ext cx="6513512" cy="32639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122310" name="Rectangle 6"/>
          <p:cNvSpPr>
            <a:spLocks noChangeArrowheads="1"/>
          </p:cNvSpPr>
          <p:nvPr/>
        </p:nvSpPr>
        <p:spPr bwMode="auto">
          <a:xfrm>
            <a:off x="1447800" y="4114800"/>
            <a:ext cx="6477000" cy="228600"/>
          </a:xfrm>
          <a:prstGeom prst="rect">
            <a:avLst/>
          </a:prstGeom>
          <a:solidFill>
            <a:srgbClr val="CC0000">
              <a:alpha val="50000"/>
            </a:srgbClr>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22311" name="Rectangle 7"/>
          <p:cNvSpPr>
            <a:spLocks noChangeArrowheads="1"/>
          </p:cNvSpPr>
          <p:nvPr/>
        </p:nvSpPr>
        <p:spPr bwMode="auto">
          <a:xfrm>
            <a:off x="1447800" y="4572000"/>
            <a:ext cx="6477000" cy="228600"/>
          </a:xfrm>
          <a:prstGeom prst="rect">
            <a:avLst/>
          </a:prstGeom>
          <a:solidFill>
            <a:srgbClr val="008000">
              <a:alpha val="50000"/>
            </a:srgbClr>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22312" name="Rectangle 8"/>
          <p:cNvSpPr>
            <a:spLocks noChangeArrowheads="1"/>
          </p:cNvSpPr>
          <p:nvPr/>
        </p:nvSpPr>
        <p:spPr bwMode="auto">
          <a:xfrm>
            <a:off x="1447800" y="4800600"/>
            <a:ext cx="6477000" cy="228600"/>
          </a:xfrm>
          <a:prstGeom prst="rect">
            <a:avLst/>
          </a:prstGeom>
          <a:solidFill>
            <a:srgbClr val="CC0000">
              <a:alpha val="50000"/>
            </a:srgbClr>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22313" name="Rectangle 9"/>
          <p:cNvSpPr>
            <a:spLocks noChangeArrowheads="1"/>
          </p:cNvSpPr>
          <p:nvPr/>
        </p:nvSpPr>
        <p:spPr bwMode="auto">
          <a:xfrm>
            <a:off x="1447800" y="5715000"/>
            <a:ext cx="6477000" cy="228600"/>
          </a:xfrm>
          <a:prstGeom prst="rect">
            <a:avLst/>
          </a:prstGeom>
          <a:solidFill>
            <a:srgbClr val="CC0000">
              <a:alpha val="50000"/>
            </a:srgbClr>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22314" name="Rectangle 10"/>
          <p:cNvSpPr>
            <a:spLocks noChangeArrowheads="1"/>
          </p:cNvSpPr>
          <p:nvPr/>
        </p:nvSpPr>
        <p:spPr bwMode="auto">
          <a:xfrm>
            <a:off x="1447800" y="5943600"/>
            <a:ext cx="6477000" cy="228600"/>
          </a:xfrm>
          <a:prstGeom prst="rect">
            <a:avLst/>
          </a:prstGeom>
          <a:solidFill>
            <a:srgbClr val="CC0000">
              <a:alpha val="50000"/>
            </a:srgbClr>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22315" name="Rectangle 11"/>
          <p:cNvSpPr>
            <a:spLocks noChangeArrowheads="1"/>
          </p:cNvSpPr>
          <p:nvPr/>
        </p:nvSpPr>
        <p:spPr bwMode="auto">
          <a:xfrm>
            <a:off x="1447800" y="6400800"/>
            <a:ext cx="6477000" cy="228600"/>
          </a:xfrm>
          <a:prstGeom prst="rect">
            <a:avLst/>
          </a:prstGeom>
          <a:solidFill>
            <a:srgbClr val="008000">
              <a:alpha val="50000"/>
            </a:srgbClr>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 name="Slide Number Placeholder 1">
            <a:extLst>
              <a:ext uri="{FF2B5EF4-FFF2-40B4-BE49-F238E27FC236}">
                <a16:creationId xmlns:a16="http://schemas.microsoft.com/office/drawing/2014/main" id="{68B2095B-707D-574B-8EA6-E1EF585707DF}"/>
              </a:ext>
            </a:extLst>
          </p:cNvPr>
          <p:cNvSpPr>
            <a:spLocks noGrp="1"/>
          </p:cNvSpPr>
          <p:nvPr>
            <p:ph type="sldNum" sz="quarter" idx="12"/>
          </p:nvPr>
        </p:nvSpPr>
        <p:spPr/>
        <p:txBody>
          <a:bodyPr/>
          <a:lstStyle/>
          <a:p>
            <a:fld id="{B29C9B28-9F47-4DDC-BFFB-AA4E94F3C8C7}" type="slidenum">
              <a:rPr lang="en-US" smtClean="0"/>
              <a:pPr/>
              <a:t>26</a:t>
            </a:fld>
            <a:endParaRPr lang="en-US"/>
          </a:p>
        </p:txBody>
      </p:sp>
    </p:spTree>
    <p:extLst>
      <p:ext uri="{BB962C8B-B14F-4D97-AF65-F5344CB8AC3E}">
        <p14:creationId xmlns:p14="http://schemas.microsoft.com/office/powerpoint/2010/main" val="15033581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7186" name="Rectangle 2"/>
          <p:cNvSpPr>
            <a:spLocks noGrp="1" noChangeArrowheads="1"/>
          </p:cNvSpPr>
          <p:nvPr>
            <p:ph type="title"/>
          </p:nvPr>
        </p:nvSpPr>
        <p:spPr/>
        <p:txBody>
          <a:bodyPr/>
          <a:lstStyle/>
          <a:p>
            <a:r>
              <a:rPr lang="en-US"/>
              <a:t>Example: Learned Tree</a:t>
            </a:r>
          </a:p>
        </p:txBody>
      </p:sp>
      <p:sp>
        <p:nvSpPr>
          <p:cNvPr id="1117187" name="Rectangle 3"/>
          <p:cNvSpPr>
            <a:spLocks noGrp="1" noChangeArrowheads="1"/>
          </p:cNvSpPr>
          <p:nvPr>
            <p:ph idx="1"/>
          </p:nvPr>
        </p:nvSpPr>
        <p:spPr>
          <a:xfrm>
            <a:off x="2209800" y="1600200"/>
            <a:ext cx="6477000" cy="5105400"/>
          </a:xfrm>
        </p:spPr>
        <p:txBody>
          <a:bodyPr/>
          <a:lstStyle/>
          <a:p>
            <a:pPr>
              <a:lnSpc>
                <a:spcPct val="80000"/>
              </a:lnSpc>
            </a:pPr>
            <a:r>
              <a:rPr lang="en-US" sz="2400" dirty="0"/>
              <a:t>Decision tree learned from these 12 examples:</a:t>
            </a:r>
          </a:p>
          <a:p>
            <a:pPr>
              <a:lnSpc>
                <a:spcPct val="80000"/>
              </a:lnSpc>
            </a:pPr>
            <a:endParaRPr lang="en-US" sz="2400" dirty="0"/>
          </a:p>
          <a:p>
            <a:pPr>
              <a:lnSpc>
                <a:spcPct val="80000"/>
              </a:lnSpc>
            </a:pPr>
            <a:endParaRPr lang="en-US" sz="2400" dirty="0"/>
          </a:p>
          <a:p>
            <a:pPr>
              <a:lnSpc>
                <a:spcPct val="80000"/>
              </a:lnSpc>
            </a:pPr>
            <a:endParaRPr lang="en-US" sz="2400" dirty="0"/>
          </a:p>
          <a:p>
            <a:pPr>
              <a:lnSpc>
                <a:spcPct val="80000"/>
              </a:lnSpc>
            </a:pPr>
            <a:endParaRPr lang="en-US" sz="2400" dirty="0"/>
          </a:p>
          <a:p>
            <a:pPr>
              <a:lnSpc>
                <a:spcPct val="80000"/>
              </a:lnSpc>
            </a:pPr>
            <a:endParaRPr lang="en-US" sz="2400" dirty="0"/>
          </a:p>
          <a:p>
            <a:pPr>
              <a:lnSpc>
                <a:spcPct val="80000"/>
              </a:lnSpc>
            </a:pPr>
            <a:endParaRPr lang="en-US" sz="2400" dirty="0"/>
          </a:p>
          <a:p>
            <a:pPr>
              <a:lnSpc>
                <a:spcPct val="80000"/>
              </a:lnSpc>
            </a:pPr>
            <a:endParaRPr lang="en-US" sz="2400" dirty="0"/>
          </a:p>
          <a:p>
            <a:pPr>
              <a:lnSpc>
                <a:spcPct val="80000"/>
              </a:lnSpc>
            </a:pPr>
            <a:endParaRPr lang="en-US" sz="2400" dirty="0"/>
          </a:p>
          <a:p>
            <a:pPr>
              <a:lnSpc>
                <a:spcPct val="80000"/>
              </a:lnSpc>
            </a:pPr>
            <a:endParaRPr lang="en-US" sz="800" dirty="0"/>
          </a:p>
          <a:p>
            <a:pPr>
              <a:lnSpc>
                <a:spcPct val="80000"/>
              </a:lnSpc>
            </a:pPr>
            <a:endParaRPr lang="en-US" sz="2400" dirty="0"/>
          </a:p>
          <a:p>
            <a:pPr>
              <a:lnSpc>
                <a:spcPct val="80000"/>
              </a:lnSpc>
            </a:pPr>
            <a:r>
              <a:rPr lang="en-US" sz="2400" dirty="0"/>
              <a:t>Substantially simpler than the full tree</a:t>
            </a:r>
          </a:p>
          <a:p>
            <a:pPr lvl="1">
              <a:lnSpc>
                <a:spcPct val="80000"/>
              </a:lnSpc>
            </a:pPr>
            <a:r>
              <a:rPr lang="en-US" sz="2000" dirty="0"/>
              <a:t>A more complex hypothesis isn't justified by data</a:t>
            </a:r>
          </a:p>
        </p:txBody>
      </p:sp>
      <p:pic>
        <p:nvPicPr>
          <p:cNvPr id="111718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1063" y="2035175"/>
            <a:ext cx="4351337" cy="31464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 name="Slide Number Placeholder 1">
            <a:extLst>
              <a:ext uri="{FF2B5EF4-FFF2-40B4-BE49-F238E27FC236}">
                <a16:creationId xmlns:a16="http://schemas.microsoft.com/office/drawing/2014/main" id="{A2EFB717-76F0-734F-B9D7-AD5672B9471F}"/>
              </a:ext>
            </a:extLst>
          </p:cNvPr>
          <p:cNvSpPr>
            <a:spLocks noGrp="1"/>
          </p:cNvSpPr>
          <p:nvPr>
            <p:ph type="sldNum" sz="quarter" idx="12"/>
          </p:nvPr>
        </p:nvSpPr>
        <p:spPr/>
        <p:txBody>
          <a:bodyPr/>
          <a:lstStyle/>
          <a:p>
            <a:fld id="{B29C9B28-9F47-4DDC-BFFB-AA4E94F3C8C7}" type="slidenum">
              <a:rPr lang="en-US" smtClean="0"/>
              <a:pPr/>
              <a:t>27</a:t>
            </a:fld>
            <a:endParaRPr lang="en-US"/>
          </a:p>
        </p:txBody>
      </p:sp>
    </p:spTree>
    <p:extLst>
      <p:ext uri="{BB962C8B-B14F-4D97-AF65-F5344CB8AC3E}">
        <p14:creationId xmlns:p14="http://schemas.microsoft.com/office/powerpoint/2010/main" val="31825239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8450" name="Rectangle 2"/>
          <p:cNvSpPr>
            <a:spLocks noGrp="1" noChangeArrowheads="1"/>
          </p:cNvSpPr>
          <p:nvPr>
            <p:ph type="title"/>
          </p:nvPr>
        </p:nvSpPr>
        <p:spPr/>
        <p:txBody>
          <a:bodyPr/>
          <a:lstStyle/>
          <a:p>
            <a:r>
              <a:rPr lang="en-US"/>
              <a:t>Example: Miles Per Gallon</a:t>
            </a:r>
          </a:p>
        </p:txBody>
      </p:sp>
      <p:sp>
        <p:nvSpPr>
          <p:cNvPr id="1128452" name="Text Box 4"/>
          <p:cNvSpPr txBox="1">
            <a:spLocks noChangeArrowheads="1"/>
          </p:cNvSpPr>
          <p:nvPr/>
        </p:nvSpPr>
        <p:spPr bwMode="auto">
          <a:xfrm>
            <a:off x="365125" y="2166938"/>
            <a:ext cx="1235075"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endParaRPr lang="en-US" sz="2400">
              <a:latin typeface="Tahoma" pitchFamily="34" charset="0"/>
            </a:endParaRPr>
          </a:p>
        </p:txBody>
      </p:sp>
      <p:sp>
        <p:nvSpPr>
          <p:cNvPr id="1128453" name="Text Box 5"/>
          <p:cNvSpPr txBox="1">
            <a:spLocks noChangeArrowheads="1"/>
          </p:cNvSpPr>
          <p:nvPr/>
        </p:nvSpPr>
        <p:spPr bwMode="auto">
          <a:xfrm rot="16200000">
            <a:off x="919162" y="3175000"/>
            <a:ext cx="2336800" cy="3968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2000" dirty="0">
                <a:latin typeface="Tahoma" pitchFamily="34" charset="0"/>
              </a:rPr>
              <a:t>40 Examples</a:t>
            </a:r>
          </a:p>
        </p:txBody>
      </p:sp>
      <p:graphicFrame>
        <p:nvGraphicFramePr>
          <p:cNvPr id="1128454" name="Object 6"/>
          <p:cNvGraphicFramePr>
            <a:graphicFrameLocks noChangeAspect="1"/>
          </p:cNvGraphicFramePr>
          <p:nvPr/>
        </p:nvGraphicFramePr>
        <p:xfrm>
          <a:off x="2640012" y="1530350"/>
          <a:ext cx="6503988" cy="4967288"/>
        </p:xfrm>
        <a:graphic>
          <a:graphicData uri="http://schemas.openxmlformats.org/presentationml/2006/ole">
            <mc:AlternateContent xmlns:mc="http://schemas.openxmlformats.org/markup-compatibility/2006">
              <mc:Choice xmlns:v="urn:schemas-microsoft-com:vml" Requires="v">
                <p:oleObj spid="_x0000_s1025" name="Worksheet" r:id="rId3" imgW="5191354" imgH="3734105" progId="Excel.Sheet.8">
                  <p:embed/>
                </p:oleObj>
              </mc:Choice>
              <mc:Fallback>
                <p:oleObj name="Worksheet" r:id="rId3" imgW="5191354" imgH="3734105" progId="Excel.Sheet.8">
                  <p:embed/>
                  <p:pic>
                    <p:nvPicPr>
                      <p:cNvPr id="1128454"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40012" y="1530350"/>
                        <a:ext cx="6503988" cy="496728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128455" name="Rectangle 7"/>
          <p:cNvSpPr>
            <a:spLocks noChangeArrowheads="1"/>
          </p:cNvSpPr>
          <p:nvPr/>
        </p:nvSpPr>
        <p:spPr bwMode="auto">
          <a:xfrm>
            <a:off x="1495425" y="1530350"/>
            <a:ext cx="530225" cy="4946650"/>
          </a:xfrm>
          <a:prstGeom prst="rect">
            <a:avLst/>
          </a:prstGeom>
          <a:solidFill>
            <a:schemeClr val="accent1">
              <a:alpha val="50000"/>
            </a:schemeClr>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 name="Slide Number Placeholder 1">
            <a:extLst>
              <a:ext uri="{FF2B5EF4-FFF2-40B4-BE49-F238E27FC236}">
                <a16:creationId xmlns:a16="http://schemas.microsoft.com/office/drawing/2014/main" id="{5BFE21E7-24E9-964C-BA58-DEFD22D0052D}"/>
              </a:ext>
            </a:extLst>
          </p:cNvPr>
          <p:cNvSpPr>
            <a:spLocks noGrp="1"/>
          </p:cNvSpPr>
          <p:nvPr>
            <p:ph type="sldNum" sz="quarter" idx="12"/>
          </p:nvPr>
        </p:nvSpPr>
        <p:spPr/>
        <p:txBody>
          <a:bodyPr/>
          <a:lstStyle/>
          <a:p>
            <a:fld id="{FC1319E3-2F30-4D52-AA10-F8F0BCA2CB3D}" type="slidenum">
              <a:rPr lang="en-US" smtClean="0"/>
              <a:pPr/>
              <a:t>28</a:t>
            </a:fld>
            <a:endParaRPr lang="en-US"/>
          </a:p>
        </p:txBody>
      </p:sp>
      <p:sp>
        <p:nvSpPr>
          <p:cNvPr id="3" name="TextBox 2">
            <a:extLst>
              <a:ext uri="{FF2B5EF4-FFF2-40B4-BE49-F238E27FC236}">
                <a16:creationId xmlns:a16="http://schemas.microsoft.com/office/drawing/2014/main" id="{727951E7-6C03-F44A-95AF-561A06981610}"/>
              </a:ext>
            </a:extLst>
          </p:cNvPr>
          <p:cNvSpPr txBox="1"/>
          <p:nvPr/>
        </p:nvSpPr>
        <p:spPr>
          <a:xfrm>
            <a:off x="2604621" y="1177583"/>
            <a:ext cx="671979" cy="369332"/>
          </a:xfrm>
          <a:prstGeom prst="rect">
            <a:avLst/>
          </a:prstGeom>
          <a:noFill/>
        </p:spPr>
        <p:txBody>
          <a:bodyPr wrap="none" rtlCol="0">
            <a:spAutoFit/>
          </a:bodyPr>
          <a:lstStyle/>
          <a:p>
            <a:r>
              <a:rPr lang="en-US" dirty="0"/>
              <a:t>label</a:t>
            </a:r>
          </a:p>
        </p:txBody>
      </p:sp>
    </p:spTree>
    <p:extLst>
      <p:ext uri="{BB962C8B-B14F-4D97-AF65-F5344CB8AC3E}">
        <p14:creationId xmlns:p14="http://schemas.microsoft.com/office/powerpoint/2010/main" val="24738489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9476" name="Picture 4" descr="igai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53400" y="304800"/>
            <a:ext cx="2984500" cy="6477000"/>
          </a:xfrm>
          <a:prstGeom prst="rect">
            <a:avLst/>
          </a:prstGeom>
          <a:noFill/>
          <a:extLst>
            <a:ext uri="{909E8E84-426E-40dd-AFC4-6F175D3DCCD1}">
              <a14:hiddenFill xmlns="" xmlns:a14="http://schemas.microsoft.com/office/drawing/2010/main">
                <a:solidFill>
                  <a:srgbClr val="FFFFFF"/>
                </a:solidFill>
              </a14:hiddenFill>
            </a:ext>
          </a:extLst>
        </p:spPr>
      </p:pic>
      <p:sp>
        <p:nvSpPr>
          <p:cNvPr id="1129480" name="Rectangle 8"/>
          <p:cNvSpPr>
            <a:spLocks noGrp="1" noChangeArrowheads="1"/>
          </p:cNvSpPr>
          <p:nvPr>
            <p:ph type="title"/>
          </p:nvPr>
        </p:nvSpPr>
        <p:spPr>
          <a:xfrm>
            <a:off x="0" y="0"/>
            <a:ext cx="8153400" cy="1066800"/>
          </a:xfrm>
        </p:spPr>
        <p:txBody>
          <a:bodyPr/>
          <a:lstStyle/>
          <a:p>
            <a:r>
              <a:rPr lang="en-US" dirty="0"/>
              <a:t>Find the First Split</a:t>
            </a:r>
          </a:p>
        </p:txBody>
      </p:sp>
      <p:sp>
        <p:nvSpPr>
          <p:cNvPr id="1129481" name="Rectangle 9"/>
          <p:cNvSpPr>
            <a:spLocks noGrp="1" noChangeArrowheads="1"/>
          </p:cNvSpPr>
          <p:nvPr>
            <p:ph idx="1"/>
          </p:nvPr>
        </p:nvSpPr>
        <p:spPr>
          <a:xfrm>
            <a:off x="1295400" y="1600200"/>
            <a:ext cx="5638800" cy="4525963"/>
          </a:xfrm>
        </p:spPr>
        <p:txBody>
          <a:bodyPr/>
          <a:lstStyle/>
          <a:p>
            <a:r>
              <a:rPr lang="en-US" dirty="0"/>
              <a:t>Look at information gain for each attribute</a:t>
            </a:r>
          </a:p>
          <a:p>
            <a:endParaRPr lang="en-US" dirty="0"/>
          </a:p>
          <a:p>
            <a:r>
              <a:rPr lang="en-US" dirty="0"/>
              <a:t>Note that each attribute is correlated with the target!</a:t>
            </a:r>
          </a:p>
          <a:p>
            <a:endParaRPr lang="en-US" dirty="0"/>
          </a:p>
          <a:p>
            <a:r>
              <a:rPr lang="en-US" dirty="0"/>
              <a:t>What do we split on?</a:t>
            </a:r>
          </a:p>
        </p:txBody>
      </p:sp>
      <p:sp>
        <p:nvSpPr>
          <p:cNvPr id="2" name="Slide Number Placeholder 1">
            <a:extLst>
              <a:ext uri="{FF2B5EF4-FFF2-40B4-BE49-F238E27FC236}">
                <a16:creationId xmlns:a16="http://schemas.microsoft.com/office/drawing/2014/main" id="{AA6F0739-8F73-954E-87AC-114713355BEE}"/>
              </a:ext>
            </a:extLst>
          </p:cNvPr>
          <p:cNvSpPr>
            <a:spLocks noGrp="1"/>
          </p:cNvSpPr>
          <p:nvPr>
            <p:ph type="sldNum" sz="quarter" idx="12"/>
          </p:nvPr>
        </p:nvSpPr>
        <p:spPr/>
        <p:txBody>
          <a:bodyPr/>
          <a:lstStyle/>
          <a:p>
            <a:fld id="{B29C9B28-9F47-4DDC-BFFB-AA4E94F3C8C7}" type="slidenum">
              <a:rPr lang="en-US" smtClean="0"/>
              <a:pPr/>
              <a:t>29</a:t>
            </a:fld>
            <a:endParaRPr lang="en-US"/>
          </a:p>
        </p:txBody>
      </p:sp>
    </p:spTree>
    <p:extLst>
      <p:ext uri="{BB962C8B-B14F-4D97-AF65-F5344CB8AC3E}">
        <p14:creationId xmlns:p14="http://schemas.microsoft.com/office/powerpoint/2010/main" val="4117295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0498" name="Rectangle 2"/>
          <p:cNvSpPr>
            <a:spLocks noGrp="1" noChangeArrowheads="1"/>
          </p:cNvSpPr>
          <p:nvPr>
            <p:ph type="title"/>
          </p:nvPr>
        </p:nvSpPr>
        <p:spPr/>
        <p:txBody>
          <a:bodyPr/>
          <a:lstStyle/>
          <a:p>
            <a:r>
              <a:rPr lang="en-US"/>
              <a:t>Result: Decision Stump</a:t>
            </a:r>
          </a:p>
        </p:txBody>
      </p:sp>
      <p:pic>
        <p:nvPicPr>
          <p:cNvPr id="1130499" name="Picture 3" descr="stum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4600" y="1600200"/>
            <a:ext cx="7018337" cy="3622675"/>
          </a:xfrm>
          <a:prstGeom prst="rect">
            <a:avLst/>
          </a:prstGeom>
          <a:noFill/>
          <a:extLst>
            <a:ext uri="{909E8E84-426E-40dd-AFC4-6F175D3DCCD1}">
              <a14:hiddenFill xmlns=""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F5BAD63F-CFBB-EC41-92ED-23174A74D622}"/>
              </a:ext>
            </a:extLst>
          </p:cNvPr>
          <p:cNvSpPr>
            <a:spLocks noGrp="1"/>
          </p:cNvSpPr>
          <p:nvPr>
            <p:ph type="sldNum" sz="quarter" idx="12"/>
          </p:nvPr>
        </p:nvSpPr>
        <p:spPr/>
        <p:txBody>
          <a:bodyPr/>
          <a:lstStyle/>
          <a:p>
            <a:fld id="{FC1319E3-2F30-4D52-AA10-F8F0BCA2CB3D}" type="slidenum">
              <a:rPr lang="en-US" smtClean="0"/>
              <a:pPr/>
              <a:t>30</a:t>
            </a:fld>
            <a:endParaRPr lang="en-US"/>
          </a:p>
        </p:txBody>
      </p:sp>
      <p:sp>
        <p:nvSpPr>
          <p:cNvPr id="3" name="TextBox 2">
            <a:extLst>
              <a:ext uri="{FF2B5EF4-FFF2-40B4-BE49-F238E27FC236}">
                <a16:creationId xmlns:a16="http://schemas.microsoft.com/office/drawing/2014/main" id="{61198070-FAA2-254F-AD74-1054F6B76CF0}"/>
              </a:ext>
            </a:extLst>
          </p:cNvPr>
          <p:cNvSpPr txBox="1"/>
          <p:nvPr/>
        </p:nvSpPr>
        <p:spPr>
          <a:xfrm>
            <a:off x="10210800" y="2743200"/>
            <a:ext cx="1524000" cy="1200329"/>
          </a:xfrm>
          <a:prstGeom prst="rect">
            <a:avLst/>
          </a:prstGeom>
          <a:noFill/>
        </p:spPr>
        <p:txBody>
          <a:bodyPr wrap="square" rtlCol="0">
            <a:spAutoFit/>
          </a:bodyPr>
          <a:lstStyle/>
          <a:p>
            <a:r>
              <a:rPr lang="en-US" dirty="0"/>
              <a:t>2 leaves don’t have a definitive label</a:t>
            </a:r>
          </a:p>
        </p:txBody>
      </p:sp>
    </p:spTree>
    <p:extLst>
      <p:ext uri="{BB962C8B-B14F-4D97-AF65-F5344CB8AC3E}">
        <p14:creationId xmlns:p14="http://schemas.microsoft.com/office/powerpoint/2010/main" val="16471249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3570" name="Picture 2" descr="2level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2200" y="1524000"/>
            <a:ext cx="7829550" cy="4092575"/>
          </a:xfrm>
          <a:prstGeom prst="rect">
            <a:avLst/>
          </a:prstGeom>
          <a:noFill/>
          <a:extLst>
            <a:ext uri="{909E8E84-426E-40dd-AFC4-6F175D3DCCD1}">
              <a14:hiddenFill xmlns="" xmlns:a14="http://schemas.microsoft.com/office/drawing/2010/main">
                <a:solidFill>
                  <a:srgbClr val="FFFFFF"/>
                </a:solidFill>
              </a14:hiddenFill>
            </a:ext>
          </a:extLst>
        </p:spPr>
      </p:pic>
      <p:sp>
        <p:nvSpPr>
          <p:cNvPr id="1133571" name="Rectangle 3"/>
          <p:cNvSpPr>
            <a:spLocks noGrp="1" noChangeArrowheads="1"/>
          </p:cNvSpPr>
          <p:nvPr>
            <p:ph type="title"/>
          </p:nvPr>
        </p:nvSpPr>
        <p:spPr/>
        <p:txBody>
          <a:bodyPr/>
          <a:lstStyle/>
          <a:p>
            <a:r>
              <a:rPr lang="en-US" dirty="0"/>
              <a:t>Second Level</a:t>
            </a:r>
          </a:p>
        </p:txBody>
      </p:sp>
      <p:pic>
        <p:nvPicPr>
          <p:cNvPr id="3" name="Picture 2">
            <a:extLst>
              <a:ext uri="{FF2B5EF4-FFF2-40B4-BE49-F238E27FC236}">
                <a16:creationId xmlns:a16="http://schemas.microsoft.com/office/drawing/2014/main" id="{83DBFBEB-0260-D747-A6C0-9B0E0394C6EF}"/>
              </a:ext>
            </a:extLst>
          </p:cNvPr>
          <p:cNvPicPr>
            <a:picLocks noChangeAspect="1"/>
          </p:cNvPicPr>
          <p:nvPr/>
        </p:nvPicPr>
        <p:blipFill>
          <a:blip r:embed="rId3"/>
          <a:stretch>
            <a:fillRect/>
          </a:stretch>
        </p:blipFill>
        <p:spPr>
          <a:xfrm>
            <a:off x="4572000" y="3733800"/>
            <a:ext cx="1143000" cy="368300"/>
          </a:xfrm>
          <a:prstGeom prst="rect">
            <a:avLst/>
          </a:prstGeom>
        </p:spPr>
      </p:pic>
      <p:pic>
        <p:nvPicPr>
          <p:cNvPr id="6" name="Picture 5">
            <a:extLst>
              <a:ext uri="{FF2B5EF4-FFF2-40B4-BE49-F238E27FC236}">
                <a16:creationId xmlns:a16="http://schemas.microsoft.com/office/drawing/2014/main" id="{E095FEB8-EEF3-E945-AC62-94F034E5A33E}"/>
              </a:ext>
            </a:extLst>
          </p:cNvPr>
          <p:cNvPicPr>
            <a:picLocks noChangeAspect="1"/>
          </p:cNvPicPr>
          <p:nvPr/>
        </p:nvPicPr>
        <p:blipFill>
          <a:blip r:embed="rId3"/>
          <a:stretch>
            <a:fillRect/>
          </a:stretch>
        </p:blipFill>
        <p:spPr>
          <a:xfrm>
            <a:off x="7848600" y="3725454"/>
            <a:ext cx="1143000" cy="368300"/>
          </a:xfrm>
          <a:prstGeom prst="rect">
            <a:avLst/>
          </a:prstGeom>
        </p:spPr>
      </p:pic>
      <p:sp>
        <p:nvSpPr>
          <p:cNvPr id="2" name="Slide Number Placeholder 1">
            <a:extLst>
              <a:ext uri="{FF2B5EF4-FFF2-40B4-BE49-F238E27FC236}">
                <a16:creationId xmlns:a16="http://schemas.microsoft.com/office/drawing/2014/main" id="{028B539F-3A49-FA42-A7AC-E543846911C8}"/>
              </a:ext>
            </a:extLst>
          </p:cNvPr>
          <p:cNvSpPr>
            <a:spLocks noGrp="1"/>
          </p:cNvSpPr>
          <p:nvPr>
            <p:ph type="sldNum" sz="quarter" idx="12"/>
          </p:nvPr>
        </p:nvSpPr>
        <p:spPr/>
        <p:txBody>
          <a:bodyPr/>
          <a:lstStyle/>
          <a:p>
            <a:fld id="{FC1319E3-2F30-4D52-AA10-F8F0BCA2CB3D}" type="slidenum">
              <a:rPr lang="en-US" smtClean="0"/>
              <a:pPr/>
              <a:t>31</a:t>
            </a:fld>
            <a:endParaRPr lang="en-US"/>
          </a:p>
        </p:txBody>
      </p:sp>
      <p:sp>
        <p:nvSpPr>
          <p:cNvPr id="7" name="TextBox 6">
            <a:extLst>
              <a:ext uri="{FF2B5EF4-FFF2-40B4-BE49-F238E27FC236}">
                <a16:creationId xmlns:a16="http://schemas.microsoft.com/office/drawing/2014/main" id="{77E3941E-E94A-CC47-8918-464880AC13CB}"/>
              </a:ext>
            </a:extLst>
          </p:cNvPr>
          <p:cNvSpPr txBox="1"/>
          <p:nvPr/>
        </p:nvSpPr>
        <p:spPr>
          <a:xfrm>
            <a:off x="10363200" y="2717621"/>
            <a:ext cx="1752600" cy="1477328"/>
          </a:xfrm>
          <a:prstGeom prst="rect">
            <a:avLst/>
          </a:prstGeom>
          <a:noFill/>
        </p:spPr>
        <p:txBody>
          <a:bodyPr wrap="square" rtlCol="0">
            <a:spAutoFit/>
          </a:bodyPr>
          <a:lstStyle/>
          <a:p>
            <a:r>
              <a:rPr lang="en-US" dirty="0"/>
              <a:t>3 leaves don’t have a definitive label.</a:t>
            </a:r>
          </a:p>
          <a:p>
            <a:r>
              <a:rPr lang="en-US" dirty="0"/>
              <a:t>Only 2 are still “splitable” </a:t>
            </a:r>
          </a:p>
        </p:txBody>
      </p:sp>
    </p:spTree>
    <p:extLst>
      <p:ext uri="{BB962C8B-B14F-4D97-AF65-F5344CB8AC3E}">
        <p14:creationId xmlns:p14="http://schemas.microsoft.com/office/powerpoint/2010/main" val="33401686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4594" name="Picture 2" descr="ful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9788" y="490537"/>
            <a:ext cx="7469831" cy="5879592"/>
          </a:xfrm>
          <a:prstGeom prst="rect">
            <a:avLst/>
          </a:prstGeom>
          <a:noFill/>
          <a:extLst>
            <a:ext uri="{909E8E84-426E-40dd-AFC4-6F175D3DCCD1}">
              <a14:hiddenFill xmlns="" xmlns:a14="http://schemas.microsoft.com/office/drawing/2010/main">
                <a:solidFill>
                  <a:srgbClr val="FFFFFF"/>
                </a:solidFill>
              </a14:hiddenFill>
            </a:ext>
          </a:extLst>
        </p:spPr>
      </p:pic>
      <p:sp>
        <p:nvSpPr>
          <p:cNvPr id="1134595" name="Rectangle 3"/>
          <p:cNvSpPr>
            <a:spLocks noChangeArrowheads="1"/>
          </p:cNvSpPr>
          <p:nvPr/>
        </p:nvSpPr>
        <p:spPr bwMode="auto">
          <a:xfrm>
            <a:off x="381000" y="304800"/>
            <a:ext cx="3505200" cy="771525"/>
          </a:xfrm>
          <a:prstGeom prst="rect">
            <a:avLst/>
          </a:prstGeom>
          <a:solidFill>
            <a:schemeClr val="bg1"/>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nchor="ctr">
            <a:spAutoFit/>
          </a:bodyPr>
          <a:lstStyle/>
          <a:p>
            <a:pPr algn="ctr"/>
            <a:r>
              <a:rPr lang="en-US" sz="4400">
                <a:latin typeface="Tahoma" pitchFamily="34" charset="0"/>
              </a:rPr>
              <a:t>Final Tree</a:t>
            </a:r>
          </a:p>
        </p:txBody>
      </p:sp>
      <p:grpSp>
        <p:nvGrpSpPr>
          <p:cNvPr id="1134596" name="Group 4"/>
          <p:cNvGrpSpPr>
            <a:grpSpLocks/>
          </p:cNvGrpSpPr>
          <p:nvPr/>
        </p:nvGrpSpPr>
        <p:grpSpPr bwMode="auto">
          <a:xfrm>
            <a:off x="8991600" y="457200"/>
            <a:ext cx="2743200" cy="6096000"/>
            <a:chOff x="3408" y="96"/>
            <a:chExt cx="1728" cy="3840"/>
          </a:xfrm>
        </p:grpSpPr>
        <p:sp>
          <p:nvSpPr>
            <p:cNvPr id="1134597" name="AutoShape 5"/>
            <p:cNvSpPr>
              <a:spLocks noChangeArrowheads="1"/>
            </p:cNvSpPr>
            <p:nvPr/>
          </p:nvSpPr>
          <p:spPr bwMode="auto">
            <a:xfrm>
              <a:off x="3408" y="96"/>
              <a:ext cx="1728" cy="3840"/>
            </a:xfrm>
            <a:prstGeom prst="wedgeRectCallout">
              <a:avLst>
                <a:gd name="adj1" fmla="val -270570"/>
                <a:gd name="adj2" fmla="val 39706"/>
              </a:avLst>
            </a:prstGeom>
            <a:solidFill>
              <a:schemeClr val="bg1"/>
            </a:solidFill>
            <a:ln w="2857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algn="ctr"/>
              <a:endParaRPr lang="en-US" sz="2400">
                <a:latin typeface="Tahoma" pitchFamily="34" charset="0"/>
              </a:endParaRPr>
            </a:p>
          </p:txBody>
        </p:sp>
        <p:pic>
          <p:nvPicPr>
            <p:cNvPr id="1134598" name="Picture 6" descr="unexpandab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56" y="144"/>
              <a:ext cx="1626" cy="3768"/>
            </a:xfrm>
            <a:prstGeom prst="rect">
              <a:avLst/>
            </a:prstGeom>
            <a:noFill/>
            <a:extLst>
              <a:ext uri="{909E8E84-426E-40dd-AFC4-6F175D3DCCD1}">
                <a14:hiddenFill xmlns="" xmlns:a14="http://schemas.microsoft.com/office/drawing/2010/main">
                  <a:solidFill>
                    <a:srgbClr val="FFFFFF"/>
                  </a:solidFill>
                </a14:hiddenFill>
              </a:ext>
            </a:extLst>
          </p:spPr>
        </p:pic>
      </p:grpSp>
      <p:pic>
        <p:nvPicPr>
          <p:cNvPr id="7" name="Picture 6">
            <a:extLst>
              <a:ext uri="{FF2B5EF4-FFF2-40B4-BE49-F238E27FC236}">
                <a16:creationId xmlns:a16="http://schemas.microsoft.com/office/drawing/2014/main" id="{55E327C0-1568-2940-8A97-3683A4664C35}"/>
              </a:ext>
            </a:extLst>
          </p:cNvPr>
          <p:cNvPicPr>
            <a:picLocks noChangeAspect="1"/>
          </p:cNvPicPr>
          <p:nvPr/>
        </p:nvPicPr>
        <p:blipFill>
          <a:blip r:embed="rId4"/>
          <a:stretch>
            <a:fillRect/>
          </a:stretch>
        </p:blipFill>
        <p:spPr>
          <a:xfrm>
            <a:off x="3271381" y="3657600"/>
            <a:ext cx="919619" cy="228600"/>
          </a:xfrm>
          <a:prstGeom prst="rect">
            <a:avLst/>
          </a:prstGeom>
        </p:spPr>
      </p:pic>
      <p:pic>
        <p:nvPicPr>
          <p:cNvPr id="8" name="Picture 7">
            <a:extLst>
              <a:ext uri="{FF2B5EF4-FFF2-40B4-BE49-F238E27FC236}">
                <a16:creationId xmlns:a16="http://schemas.microsoft.com/office/drawing/2014/main" id="{38082B48-3177-C24E-A39B-68468035169D}"/>
              </a:ext>
            </a:extLst>
          </p:cNvPr>
          <p:cNvPicPr>
            <a:picLocks noChangeAspect="1"/>
          </p:cNvPicPr>
          <p:nvPr/>
        </p:nvPicPr>
        <p:blipFill>
          <a:blip r:embed="rId4"/>
          <a:stretch>
            <a:fillRect/>
          </a:stretch>
        </p:blipFill>
        <p:spPr>
          <a:xfrm>
            <a:off x="2209800" y="3657600"/>
            <a:ext cx="975856" cy="228600"/>
          </a:xfrm>
          <a:prstGeom prst="rect">
            <a:avLst/>
          </a:prstGeom>
        </p:spPr>
      </p:pic>
      <p:pic>
        <p:nvPicPr>
          <p:cNvPr id="9" name="Picture 8">
            <a:extLst>
              <a:ext uri="{FF2B5EF4-FFF2-40B4-BE49-F238E27FC236}">
                <a16:creationId xmlns:a16="http://schemas.microsoft.com/office/drawing/2014/main" id="{16069848-6BB9-7643-A491-963A1E6EED6F}"/>
              </a:ext>
            </a:extLst>
          </p:cNvPr>
          <p:cNvPicPr>
            <a:picLocks noChangeAspect="1"/>
          </p:cNvPicPr>
          <p:nvPr/>
        </p:nvPicPr>
        <p:blipFill>
          <a:blip r:embed="rId4"/>
          <a:stretch>
            <a:fillRect/>
          </a:stretch>
        </p:blipFill>
        <p:spPr>
          <a:xfrm>
            <a:off x="2057400" y="4724400"/>
            <a:ext cx="975856" cy="228600"/>
          </a:xfrm>
          <a:prstGeom prst="rect">
            <a:avLst/>
          </a:prstGeom>
        </p:spPr>
      </p:pic>
      <p:sp>
        <p:nvSpPr>
          <p:cNvPr id="2" name="Slide Number Placeholder 1">
            <a:extLst>
              <a:ext uri="{FF2B5EF4-FFF2-40B4-BE49-F238E27FC236}">
                <a16:creationId xmlns:a16="http://schemas.microsoft.com/office/drawing/2014/main" id="{077D543A-BD09-4149-81D1-5404F39E214A}"/>
              </a:ext>
            </a:extLst>
          </p:cNvPr>
          <p:cNvSpPr>
            <a:spLocks noGrp="1"/>
          </p:cNvSpPr>
          <p:nvPr>
            <p:ph type="sldNum" sz="quarter" idx="12"/>
          </p:nvPr>
        </p:nvSpPr>
        <p:spPr/>
        <p:txBody>
          <a:bodyPr/>
          <a:lstStyle/>
          <a:p>
            <a:fld id="{FC1319E3-2F30-4D52-AA10-F8F0BCA2CB3D}" type="slidenum">
              <a:rPr lang="en-US" smtClean="0"/>
              <a:pPr/>
              <a:t>32</a:t>
            </a:fld>
            <a:endParaRPr lang="en-US"/>
          </a:p>
        </p:txBody>
      </p:sp>
      <p:sp>
        <p:nvSpPr>
          <p:cNvPr id="3" name="TextBox 2">
            <a:extLst>
              <a:ext uri="{FF2B5EF4-FFF2-40B4-BE49-F238E27FC236}">
                <a16:creationId xmlns:a16="http://schemas.microsoft.com/office/drawing/2014/main" id="{435BDA1C-A034-AA40-803A-EDB22CC7D8B1}"/>
              </a:ext>
            </a:extLst>
          </p:cNvPr>
          <p:cNvSpPr txBox="1"/>
          <p:nvPr/>
        </p:nvSpPr>
        <p:spPr>
          <a:xfrm>
            <a:off x="5549256" y="533400"/>
            <a:ext cx="3356619" cy="923330"/>
          </a:xfrm>
          <a:prstGeom prst="rect">
            <a:avLst/>
          </a:prstGeom>
          <a:noFill/>
        </p:spPr>
        <p:txBody>
          <a:bodyPr wrap="square" rtlCol="0">
            <a:spAutoFit/>
          </a:bodyPr>
          <a:lstStyle/>
          <a:p>
            <a:r>
              <a:rPr lang="en-US" dirty="0"/>
              <a:t>No value in splitting on the same attribute along any branch</a:t>
            </a:r>
          </a:p>
        </p:txBody>
      </p:sp>
    </p:spTree>
    <p:extLst>
      <p:ext uri="{BB962C8B-B14F-4D97-AF65-F5344CB8AC3E}">
        <p14:creationId xmlns:p14="http://schemas.microsoft.com/office/powerpoint/2010/main" val="3970102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3459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0258" name="Rectangle 2"/>
          <p:cNvSpPr>
            <a:spLocks noGrp="1" noChangeArrowheads="1"/>
          </p:cNvSpPr>
          <p:nvPr>
            <p:ph type="title"/>
          </p:nvPr>
        </p:nvSpPr>
        <p:spPr/>
        <p:txBody>
          <a:bodyPr/>
          <a:lstStyle/>
          <a:p>
            <a:r>
              <a:rPr lang="en-US"/>
              <a:t>Reminder: Overfitting</a:t>
            </a:r>
          </a:p>
        </p:txBody>
      </p:sp>
      <p:sp>
        <p:nvSpPr>
          <p:cNvPr id="1120259" name="Rectangle 3"/>
          <p:cNvSpPr>
            <a:spLocks noGrp="1" noChangeArrowheads="1"/>
          </p:cNvSpPr>
          <p:nvPr>
            <p:ph idx="1"/>
          </p:nvPr>
        </p:nvSpPr>
        <p:spPr/>
        <p:txBody>
          <a:bodyPr/>
          <a:lstStyle/>
          <a:p>
            <a:pPr>
              <a:lnSpc>
                <a:spcPct val="90000"/>
              </a:lnSpc>
            </a:pPr>
            <a:r>
              <a:rPr lang="en-US" dirty="0" err="1"/>
              <a:t>Overfitting</a:t>
            </a:r>
            <a:r>
              <a:rPr lang="en-US" dirty="0"/>
              <a:t>:</a:t>
            </a:r>
          </a:p>
          <a:p>
            <a:pPr lvl="1">
              <a:lnSpc>
                <a:spcPct val="90000"/>
              </a:lnSpc>
            </a:pPr>
            <a:r>
              <a:rPr lang="en-US" dirty="0"/>
              <a:t>When you stop modeling the patterns in the training data (which generalize)</a:t>
            </a:r>
          </a:p>
          <a:p>
            <a:pPr lvl="1">
              <a:lnSpc>
                <a:spcPct val="90000"/>
              </a:lnSpc>
            </a:pPr>
            <a:r>
              <a:rPr lang="en-US" dirty="0"/>
              <a:t>And start modeling the noise (which doesn’t)</a:t>
            </a:r>
          </a:p>
          <a:p>
            <a:pPr lvl="1">
              <a:lnSpc>
                <a:spcPct val="90000"/>
              </a:lnSpc>
            </a:pPr>
            <a:endParaRPr lang="en-US" dirty="0"/>
          </a:p>
          <a:p>
            <a:pPr>
              <a:lnSpc>
                <a:spcPct val="90000"/>
              </a:lnSpc>
            </a:pPr>
            <a:r>
              <a:rPr lang="en-US" dirty="0"/>
              <a:t>We had this before:</a:t>
            </a:r>
          </a:p>
          <a:p>
            <a:pPr lvl="1">
              <a:lnSpc>
                <a:spcPct val="90000"/>
              </a:lnSpc>
            </a:pPr>
            <a:r>
              <a:rPr lang="en-US" dirty="0"/>
              <a:t>Naïve Bayes: needed to smooth</a:t>
            </a:r>
          </a:p>
          <a:p>
            <a:pPr lvl="1">
              <a:lnSpc>
                <a:spcPct val="90000"/>
              </a:lnSpc>
            </a:pPr>
            <a:r>
              <a:rPr lang="en-US" dirty="0"/>
              <a:t>Linear regression/classifier: needed regularization</a:t>
            </a:r>
          </a:p>
        </p:txBody>
      </p:sp>
      <p:sp>
        <p:nvSpPr>
          <p:cNvPr id="2" name="Slide Number Placeholder 1">
            <a:extLst>
              <a:ext uri="{FF2B5EF4-FFF2-40B4-BE49-F238E27FC236}">
                <a16:creationId xmlns:a16="http://schemas.microsoft.com/office/drawing/2014/main" id="{377B9E76-E83E-0841-852A-803ECD318C22}"/>
              </a:ext>
            </a:extLst>
          </p:cNvPr>
          <p:cNvSpPr>
            <a:spLocks noGrp="1"/>
          </p:cNvSpPr>
          <p:nvPr>
            <p:ph type="sldNum" sz="quarter" idx="12"/>
          </p:nvPr>
        </p:nvSpPr>
        <p:spPr/>
        <p:txBody>
          <a:bodyPr/>
          <a:lstStyle/>
          <a:p>
            <a:fld id="{B29C9B28-9F47-4DDC-BFFB-AA4E94F3C8C7}" type="slidenum">
              <a:rPr lang="en-US" smtClean="0"/>
              <a:pPr/>
              <a:t>33</a:t>
            </a:fld>
            <a:endParaRPr lang="en-US"/>
          </a:p>
        </p:txBody>
      </p:sp>
    </p:spTree>
    <p:extLst>
      <p:ext uri="{BB962C8B-B14F-4D97-AF65-F5344CB8AC3E}">
        <p14:creationId xmlns:p14="http://schemas.microsoft.com/office/powerpoint/2010/main" val="419868007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7906" name="Picture 2" descr="ful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9788" y="490538"/>
            <a:ext cx="7464425" cy="5875337"/>
          </a:xfrm>
          <a:prstGeom prst="rect">
            <a:avLst/>
          </a:prstGeom>
          <a:noFill/>
          <a:extLst>
            <a:ext uri="{909E8E84-426E-40dd-AFC4-6F175D3DCCD1}">
              <a14:hiddenFill xmlns="" xmlns:a14="http://schemas.microsoft.com/office/drawing/2010/main">
                <a:solidFill>
                  <a:srgbClr val="FFFFFF"/>
                </a:solidFill>
              </a14:hiddenFill>
            </a:ext>
          </a:extLst>
        </p:spPr>
      </p:pic>
      <p:sp>
        <p:nvSpPr>
          <p:cNvPr id="1147907" name="Rectangle 3"/>
          <p:cNvSpPr>
            <a:spLocks noChangeArrowheads="1"/>
          </p:cNvSpPr>
          <p:nvPr/>
        </p:nvSpPr>
        <p:spPr bwMode="auto">
          <a:xfrm>
            <a:off x="5486400" y="46038"/>
            <a:ext cx="3497263" cy="1441450"/>
          </a:xfrm>
          <a:prstGeom prst="rect">
            <a:avLst/>
          </a:prstGeom>
          <a:solidFill>
            <a:schemeClr val="bg1"/>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nchor="ctr">
            <a:spAutoFit/>
          </a:bodyPr>
          <a:lstStyle/>
          <a:p>
            <a:pPr algn="ctr"/>
            <a:r>
              <a:rPr lang="en-US" sz="4400">
                <a:latin typeface="Tahoma" pitchFamily="34" charset="0"/>
              </a:rPr>
              <a:t>MPG Training Error</a:t>
            </a:r>
          </a:p>
        </p:txBody>
      </p:sp>
      <p:sp>
        <p:nvSpPr>
          <p:cNvPr id="1147908" name="Rectangle 4"/>
          <p:cNvSpPr>
            <a:spLocks noChangeArrowheads="1"/>
          </p:cNvSpPr>
          <p:nvPr/>
        </p:nvSpPr>
        <p:spPr bwMode="auto">
          <a:xfrm>
            <a:off x="457200" y="1905000"/>
            <a:ext cx="6629400" cy="1295400"/>
          </a:xfrm>
          <a:prstGeom prst="rect">
            <a:avLst/>
          </a:prstGeom>
          <a:solidFill>
            <a:schemeClr val="bg1"/>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1147909" name="Freeform 5"/>
          <p:cNvSpPr>
            <a:spLocks/>
          </p:cNvSpPr>
          <p:nvPr/>
        </p:nvSpPr>
        <p:spPr bwMode="auto">
          <a:xfrm>
            <a:off x="1828800" y="5029200"/>
            <a:ext cx="1676400" cy="1376363"/>
          </a:xfrm>
          <a:custGeom>
            <a:avLst/>
            <a:gdLst>
              <a:gd name="T0" fmla="*/ 389 w 981"/>
              <a:gd name="T1" fmla="*/ 771 h 771"/>
              <a:gd name="T2" fmla="*/ 202 w 981"/>
              <a:gd name="T3" fmla="*/ 746 h 771"/>
              <a:gd name="T4" fmla="*/ 32 w 981"/>
              <a:gd name="T5" fmla="*/ 657 h 771"/>
              <a:gd name="T6" fmla="*/ 16 w 981"/>
              <a:gd name="T7" fmla="*/ 625 h 771"/>
              <a:gd name="T8" fmla="*/ 0 w 981"/>
              <a:gd name="T9" fmla="*/ 576 h 771"/>
              <a:gd name="T10" fmla="*/ 24 w 981"/>
              <a:gd name="T11" fmla="*/ 365 h 771"/>
              <a:gd name="T12" fmla="*/ 64 w 981"/>
              <a:gd name="T13" fmla="*/ 251 h 771"/>
              <a:gd name="T14" fmla="*/ 186 w 981"/>
              <a:gd name="T15" fmla="*/ 154 h 771"/>
              <a:gd name="T16" fmla="*/ 227 w 981"/>
              <a:gd name="T17" fmla="*/ 130 h 771"/>
              <a:gd name="T18" fmla="*/ 243 w 981"/>
              <a:gd name="T19" fmla="*/ 113 h 771"/>
              <a:gd name="T20" fmla="*/ 365 w 981"/>
              <a:gd name="T21" fmla="*/ 65 h 771"/>
              <a:gd name="T22" fmla="*/ 454 w 981"/>
              <a:gd name="T23" fmla="*/ 32 h 771"/>
              <a:gd name="T24" fmla="*/ 819 w 981"/>
              <a:gd name="T25" fmla="*/ 49 h 771"/>
              <a:gd name="T26" fmla="*/ 932 w 981"/>
              <a:gd name="T27" fmla="*/ 170 h 771"/>
              <a:gd name="T28" fmla="*/ 965 w 981"/>
              <a:gd name="T29" fmla="*/ 235 h 771"/>
              <a:gd name="T30" fmla="*/ 981 w 981"/>
              <a:gd name="T31" fmla="*/ 268 h 771"/>
              <a:gd name="T32" fmla="*/ 916 w 981"/>
              <a:gd name="T33" fmla="*/ 552 h 771"/>
              <a:gd name="T34" fmla="*/ 478 w 981"/>
              <a:gd name="T35" fmla="*/ 754 h 771"/>
              <a:gd name="T36" fmla="*/ 389 w 981"/>
              <a:gd name="T37" fmla="*/ 771 h 7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81" h="771">
                <a:moveTo>
                  <a:pt x="389" y="771"/>
                </a:moveTo>
                <a:cubicBezTo>
                  <a:pt x="326" y="764"/>
                  <a:pt x="264" y="756"/>
                  <a:pt x="202" y="746"/>
                </a:cubicBezTo>
                <a:cubicBezTo>
                  <a:pt x="141" y="726"/>
                  <a:pt x="73" y="714"/>
                  <a:pt x="32" y="657"/>
                </a:cubicBezTo>
                <a:cubicBezTo>
                  <a:pt x="25" y="647"/>
                  <a:pt x="20" y="636"/>
                  <a:pt x="16" y="625"/>
                </a:cubicBezTo>
                <a:cubicBezTo>
                  <a:pt x="10" y="609"/>
                  <a:pt x="0" y="576"/>
                  <a:pt x="0" y="576"/>
                </a:cubicBezTo>
                <a:cubicBezTo>
                  <a:pt x="4" y="509"/>
                  <a:pt x="2" y="431"/>
                  <a:pt x="24" y="365"/>
                </a:cubicBezTo>
                <a:cubicBezTo>
                  <a:pt x="31" y="322"/>
                  <a:pt x="34" y="283"/>
                  <a:pt x="64" y="251"/>
                </a:cubicBezTo>
                <a:cubicBezTo>
                  <a:pt x="82" y="203"/>
                  <a:pt x="142" y="178"/>
                  <a:pt x="186" y="154"/>
                </a:cubicBezTo>
                <a:cubicBezTo>
                  <a:pt x="200" y="146"/>
                  <a:pt x="214" y="139"/>
                  <a:pt x="227" y="130"/>
                </a:cubicBezTo>
                <a:cubicBezTo>
                  <a:pt x="233" y="125"/>
                  <a:pt x="237" y="117"/>
                  <a:pt x="243" y="113"/>
                </a:cubicBezTo>
                <a:cubicBezTo>
                  <a:pt x="276" y="90"/>
                  <a:pt x="327" y="74"/>
                  <a:pt x="365" y="65"/>
                </a:cubicBezTo>
                <a:cubicBezTo>
                  <a:pt x="394" y="46"/>
                  <a:pt x="420" y="40"/>
                  <a:pt x="454" y="32"/>
                </a:cubicBezTo>
                <a:cubicBezTo>
                  <a:pt x="576" y="35"/>
                  <a:pt x="707" y="0"/>
                  <a:pt x="819" y="49"/>
                </a:cubicBezTo>
                <a:cubicBezTo>
                  <a:pt x="869" y="71"/>
                  <a:pt x="902" y="127"/>
                  <a:pt x="932" y="170"/>
                </a:cubicBezTo>
                <a:cubicBezTo>
                  <a:pt x="946" y="190"/>
                  <a:pt x="954" y="213"/>
                  <a:pt x="965" y="235"/>
                </a:cubicBezTo>
                <a:cubicBezTo>
                  <a:pt x="970" y="246"/>
                  <a:pt x="981" y="268"/>
                  <a:pt x="981" y="268"/>
                </a:cubicBezTo>
                <a:cubicBezTo>
                  <a:pt x="975" y="346"/>
                  <a:pt x="977" y="487"/>
                  <a:pt x="916" y="552"/>
                </a:cubicBezTo>
                <a:cubicBezTo>
                  <a:pt x="846" y="763"/>
                  <a:pt x="669" y="747"/>
                  <a:pt x="478" y="754"/>
                </a:cubicBezTo>
                <a:cubicBezTo>
                  <a:pt x="405" y="763"/>
                  <a:pt x="433" y="754"/>
                  <a:pt x="389" y="771"/>
                </a:cubicBezTo>
                <a:close/>
              </a:path>
            </a:pathLst>
          </a:custGeom>
          <a:noFill/>
          <a:ln w="76200" cap="flat" cmpd="sng">
            <a:solidFill>
              <a:schemeClr val="accent2"/>
            </a:solidFill>
            <a:prstDash val="solid"/>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pic>
        <p:nvPicPr>
          <p:cNvPr id="1147910" name="Picture 6" descr="train-sco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2057400"/>
            <a:ext cx="6378575" cy="1050925"/>
          </a:xfrm>
          <a:prstGeom prst="rect">
            <a:avLst/>
          </a:prstGeom>
          <a:noFill/>
          <a:extLst>
            <a:ext uri="{909E8E84-426E-40dd-AFC4-6F175D3DCCD1}">
              <a14:hiddenFill xmlns="" xmlns:a14="http://schemas.microsoft.com/office/drawing/2010/main">
                <a:solidFill>
                  <a:srgbClr val="FFFFFF"/>
                </a:solidFill>
              </a14:hiddenFill>
            </a:ext>
          </a:extLst>
        </p:spPr>
      </p:pic>
      <p:grpSp>
        <p:nvGrpSpPr>
          <p:cNvPr id="1147911" name="Group 7"/>
          <p:cNvGrpSpPr>
            <a:grpSpLocks/>
          </p:cNvGrpSpPr>
          <p:nvPr/>
        </p:nvGrpSpPr>
        <p:grpSpPr bwMode="auto">
          <a:xfrm>
            <a:off x="457200" y="1905000"/>
            <a:ext cx="6629400" cy="1981200"/>
            <a:chOff x="288" y="1200"/>
            <a:chExt cx="4176" cy="1248"/>
          </a:xfrm>
        </p:grpSpPr>
        <p:sp>
          <p:nvSpPr>
            <p:cNvPr id="1147912" name="Rectangle 8"/>
            <p:cNvSpPr>
              <a:spLocks noChangeArrowheads="1"/>
            </p:cNvSpPr>
            <p:nvPr/>
          </p:nvSpPr>
          <p:spPr bwMode="auto">
            <a:xfrm>
              <a:off x="288" y="1200"/>
              <a:ext cx="4176" cy="1248"/>
            </a:xfrm>
            <a:prstGeom prst="rect">
              <a:avLst/>
            </a:prstGeom>
            <a:solidFill>
              <a:schemeClr val="bg1"/>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pic>
          <p:nvPicPr>
            <p:cNvPr id="1147913" name="Picture 9" descr="test-scor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4" y="1296"/>
              <a:ext cx="4018" cy="1073"/>
            </a:xfrm>
            <a:prstGeom prst="rect">
              <a:avLst/>
            </a:prstGeom>
            <a:noFill/>
            <a:extLst>
              <a:ext uri="{909E8E84-426E-40dd-AFC4-6F175D3DCCD1}">
                <a14:hiddenFill xmlns="" xmlns:a14="http://schemas.microsoft.com/office/drawing/2010/main">
                  <a:solidFill>
                    <a:srgbClr val="FFFFFF"/>
                  </a:solidFill>
                </a14:hiddenFill>
              </a:ext>
            </a:extLst>
          </p:spPr>
        </p:pic>
      </p:grpSp>
      <p:sp>
        <p:nvSpPr>
          <p:cNvPr id="1147914" name="Rectangle 10"/>
          <p:cNvSpPr>
            <a:spLocks noChangeArrowheads="1"/>
          </p:cNvSpPr>
          <p:nvPr/>
        </p:nvSpPr>
        <p:spPr bwMode="auto">
          <a:xfrm>
            <a:off x="1058863" y="4578350"/>
            <a:ext cx="6629400" cy="1319213"/>
          </a:xfrm>
          <a:prstGeom prst="rect">
            <a:avLst/>
          </a:prstGeom>
          <a:solidFill>
            <a:schemeClr val="bg1"/>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nchor="ctr">
            <a:spAutoFit/>
          </a:bodyPr>
          <a:lstStyle/>
          <a:p>
            <a:r>
              <a:rPr lang="en-US" sz="2400">
                <a:latin typeface="Tahoma" pitchFamily="34" charset="0"/>
              </a:rPr>
              <a:t>The test set error is much worse than the training set error…</a:t>
            </a:r>
          </a:p>
          <a:p>
            <a:pPr algn="r"/>
            <a:r>
              <a:rPr lang="en-US" sz="3200">
                <a:latin typeface="Tahoma" pitchFamily="34" charset="0"/>
              </a:rPr>
              <a:t>…why?</a:t>
            </a:r>
          </a:p>
        </p:txBody>
      </p:sp>
      <p:sp>
        <p:nvSpPr>
          <p:cNvPr id="2" name="Slide Number Placeholder 1">
            <a:extLst>
              <a:ext uri="{FF2B5EF4-FFF2-40B4-BE49-F238E27FC236}">
                <a16:creationId xmlns:a16="http://schemas.microsoft.com/office/drawing/2014/main" id="{340A0C9A-26A4-6744-A695-050EF8A67EC3}"/>
              </a:ext>
            </a:extLst>
          </p:cNvPr>
          <p:cNvSpPr>
            <a:spLocks noGrp="1"/>
          </p:cNvSpPr>
          <p:nvPr>
            <p:ph type="sldNum" sz="quarter" idx="12"/>
          </p:nvPr>
        </p:nvSpPr>
        <p:spPr/>
        <p:txBody>
          <a:bodyPr/>
          <a:lstStyle/>
          <a:p>
            <a:fld id="{FC1319E3-2F30-4D52-AA10-F8F0BCA2CB3D}" type="slidenum">
              <a:rPr lang="en-US" smtClean="0"/>
              <a:pPr/>
              <a:t>34</a:t>
            </a:fld>
            <a:endParaRPr lang="en-US"/>
          </a:p>
        </p:txBody>
      </p:sp>
    </p:spTree>
    <p:extLst>
      <p:ext uri="{BB962C8B-B14F-4D97-AF65-F5344CB8AC3E}">
        <p14:creationId xmlns:p14="http://schemas.microsoft.com/office/powerpoint/2010/main" val="11748661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9C4C5-02C0-B747-AD80-F9DB08462E5A}"/>
              </a:ext>
            </a:extLst>
          </p:cNvPr>
          <p:cNvSpPr>
            <a:spLocks noGrp="1"/>
          </p:cNvSpPr>
          <p:nvPr>
            <p:ph type="title"/>
          </p:nvPr>
        </p:nvSpPr>
        <p:spPr/>
        <p:txBody>
          <a:bodyPr/>
          <a:lstStyle/>
          <a:p>
            <a:endParaRPr lang="en-US"/>
          </a:p>
        </p:txBody>
      </p:sp>
      <p:pic>
        <p:nvPicPr>
          <p:cNvPr id="3074" name="Picture 2">
            <a:extLst>
              <a:ext uri="{FF2B5EF4-FFF2-40B4-BE49-F238E27FC236}">
                <a16:creationId xmlns:a16="http://schemas.microsoft.com/office/drawing/2014/main" id="{7F82F13B-F4AD-0D48-B3D4-49E5C91900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27263" y="0"/>
            <a:ext cx="7735887"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a:extLst>
              <a:ext uri="{FF2B5EF4-FFF2-40B4-BE49-F238E27FC236}">
                <a16:creationId xmlns:a16="http://schemas.microsoft.com/office/drawing/2014/main" id="{8EA495B3-5279-4F4A-91B1-1223D90E00AC}"/>
              </a:ext>
            </a:extLst>
          </p:cNvPr>
          <p:cNvSpPr>
            <a:spLocks noGrp="1"/>
          </p:cNvSpPr>
          <p:nvPr>
            <p:ph type="sldNum" sz="quarter" idx="12"/>
          </p:nvPr>
        </p:nvSpPr>
        <p:spPr/>
        <p:txBody>
          <a:bodyPr/>
          <a:lstStyle/>
          <a:p>
            <a:fld id="{FC1319E3-2F30-4D52-AA10-F8F0BCA2CB3D}" type="slidenum">
              <a:rPr lang="en-US" smtClean="0"/>
              <a:pPr/>
              <a:t>35</a:t>
            </a:fld>
            <a:endParaRPr lang="en-US"/>
          </a:p>
        </p:txBody>
      </p:sp>
    </p:spTree>
    <p:extLst>
      <p:ext uri="{BB962C8B-B14F-4D97-AF65-F5344CB8AC3E}">
        <p14:creationId xmlns:p14="http://schemas.microsoft.com/office/powerpoint/2010/main" val="16012807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0434" name="Picture 2" descr="ful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9788" y="490538"/>
            <a:ext cx="7464425" cy="5875337"/>
          </a:xfrm>
          <a:prstGeom prst="rect">
            <a:avLst/>
          </a:prstGeom>
          <a:noFill/>
          <a:extLst>
            <a:ext uri="{909E8E84-426E-40dd-AFC4-6F175D3DCCD1}">
              <a14:hiddenFill xmlns="" xmlns:a14="http://schemas.microsoft.com/office/drawing/2010/main">
                <a:solidFill>
                  <a:srgbClr val="FFFFFF"/>
                </a:solidFill>
              </a14:hiddenFill>
            </a:ext>
          </a:extLst>
        </p:spPr>
      </p:pic>
      <p:sp>
        <p:nvSpPr>
          <p:cNvPr id="1170435" name="AutoShape 3"/>
          <p:cNvSpPr>
            <a:spLocks noChangeArrowheads="1"/>
          </p:cNvSpPr>
          <p:nvPr/>
        </p:nvSpPr>
        <p:spPr bwMode="auto">
          <a:xfrm>
            <a:off x="5105400" y="2667000"/>
            <a:ext cx="2590800" cy="1143000"/>
          </a:xfrm>
          <a:prstGeom prst="wedgeRectCallout">
            <a:avLst>
              <a:gd name="adj1" fmla="val -115565"/>
              <a:gd name="adj2" fmla="val 138194"/>
            </a:avLst>
          </a:prstGeom>
          <a:solidFill>
            <a:srgbClr val="FFFFFF"/>
          </a:solidFill>
          <a:ln w="381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algn="ctr"/>
            <a:r>
              <a:rPr lang="en-US" sz="3200">
                <a:latin typeface="Tahoma" pitchFamily="34" charset="0"/>
              </a:rPr>
              <a:t>Consider this split</a:t>
            </a:r>
          </a:p>
        </p:txBody>
      </p:sp>
      <p:pic>
        <p:nvPicPr>
          <p:cNvPr id="4" name="Picture 3">
            <a:extLst>
              <a:ext uri="{FF2B5EF4-FFF2-40B4-BE49-F238E27FC236}">
                <a16:creationId xmlns:a16="http://schemas.microsoft.com/office/drawing/2014/main" id="{1EDF60AE-D306-6D45-A1A3-42998A95E675}"/>
              </a:ext>
            </a:extLst>
          </p:cNvPr>
          <p:cNvPicPr>
            <a:picLocks noChangeAspect="1"/>
          </p:cNvPicPr>
          <p:nvPr/>
        </p:nvPicPr>
        <p:blipFill>
          <a:blip r:embed="rId3"/>
          <a:stretch>
            <a:fillRect/>
          </a:stretch>
        </p:blipFill>
        <p:spPr>
          <a:xfrm>
            <a:off x="2209800" y="3657600"/>
            <a:ext cx="975856" cy="228600"/>
          </a:xfrm>
          <a:prstGeom prst="rect">
            <a:avLst/>
          </a:prstGeom>
        </p:spPr>
      </p:pic>
      <p:pic>
        <p:nvPicPr>
          <p:cNvPr id="5" name="Picture 4">
            <a:extLst>
              <a:ext uri="{FF2B5EF4-FFF2-40B4-BE49-F238E27FC236}">
                <a16:creationId xmlns:a16="http://schemas.microsoft.com/office/drawing/2014/main" id="{67744694-81F5-0B46-AA53-270C91E48DA4}"/>
              </a:ext>
            </a:extLst>
          </p:cNvPr>
          <p:cNvPicPr>
            <a:picLocks noChangeAspect="1"/>
          </p:cNvPicPr>
          <p:nvPr/>
        </p:nvPicPr>
        <p:blipFill>
          <a:blip r:embed="rId3"/>
          <a:stretch>
            <a:fillRect/>
          </a:stretch>
        </p:blipFill>
        <p:spPr>
          <a:xfrm>
            <a:off x="3276600" y="3616234"/>
            <a:ext cx="975856" cy="228600"/>
          </a:xfrm>
          <a:prstGeom prst="rect">
            <a:avLst/>
          </a:prstGeom>
        </p:spPr>
      </p:pic>
      <p:pic>
        <p:nvPicPr>
          <p:cNvPr id="6" name="Picture 5">
            <a:extLst>
              <a:ext uri="{FF2B5EF4-FFF2-40B4-BE49-F238E27FC236}">
                <a16:creationId xmlns:a16="http://schemas.microsoft.com/office/drawing/2014/main" id="{AB77D38D-54F8-D541-9852-E69E4ED10377}"/>
              </a:ext>
            </a:extLst>
          </p:cNvPr>
          <p:cNvPicPr>
            <a:picLocks noChangeAspect="1"/>
          </p:cNvPicPr>
          <p:nvPr/>
        </p:nvPicPr>
        <p:blipFill>
          <a:blip r:embed="rId3"/>
          <a:stretch>
            <a:fillRect/>
          </a:stretch>
        </p:blipFill>
        <p:spPr>
          <a:xfrm>
            <a:off x="2057400" y="4724400"/>
            <a:ext cx="975856" cy="228600"/>
          </a:xfrm>
          <a:prstGeom prst="rect">
            <a:avLst/>
          </a:prstGeom>
        </p:spPr>
      </p:pic>
      <p:sp>
        <p:nvSpPr>
          <p:cNvPr id="7" name="TextBox 6">
            <a:extLst>
              <a:ext uri="{FF2B5EF4-FFF2-40B4-BE49-F238E27FC236}">
                <a16:creationId xmlns:a16="http://schemas.microsoft.com/office/drawing/2014/main" id="{46550C08-2DCB-BE4F-9360-12DB2CB01F25}"/>
              </a:ext>
            </a:extLst>
          </p:cNvPr>
          <p:cNvSpPr txBox="1"/>
          <p:nvPr/>
        </p:nvSpPr>
        <p:spPr>
          <a:xfrm>
            <a:off x="2100943" y="4654034"/>
            <a:ext cx="1011815" cy="369332"/>
          </a:xfrm>
          <a:prstGeom prst="rect">
            <a:avLst/>
          </a:prstGeom>
          <a:noFill/>
        </p:spPr>
        <p:txBody>
          <a:bodyPr wrap="none" rtlCol="0">
            <a:spAutoFit/>
          </a:bodyPr>
          <a:lstStyle/>
          <a:p>
            <a:r>
              <a:rPr lang="en-US" dirty="0"/>
              <a:t>IG=0.25</a:t>
            </a:r>
          </a:p>
        </p:txBody>
      </p:sp>
      <p:sp>
        <p:nvSpPr>
          <p:cNvPr id="2" name="Slide Number Placeholder 1">
            <a:extLst>
              <a:ext uri="{FF2B5EF4-FFF2-40B4-BE49-F238E27FC236}">
                <a16:creationId xmlns:a16="http://schemas.microsoft.com/office/drawing/2014/main" id="{3B9E1227-CFED-2346-925F-7F3BD0A6B0CF}"/>
              </a:ext>
            </a:extLst>
          </p:cNvPr>
          <p:cNvSpPr>
            <a:spLocks noGrp="1"/>
          </p:cNvSpPr>
          <p:nvPr>
            <p:ph type="sldNum" sz="quarter" idx="12"/>
          </p:nvPr>
        </p:nvSpPr>
        <p:spPr/>
        <p:txBody>
          <a:bodyPr/>
          <a:lstStyle/>
          <a:p>
            <a:fld id="{FC1319E3-2F30-4D52-AA10-F8F0BCA2CB3D}" type="slidenum">
              <a:rPr lang="en-US" smtClean="0"/>
              <a:pPr/>
              <a:t>36</a:t>
            </a:fld>
            <a:endParaRPr lang="en-US"/>
          </a:p>
        </p:txBody>
      </p:sp>
    </p:spTree>
    <p:extLst>
      <p:ext uri="{BB962C8B-B14F-4D97-AF65-F5344CB8AC3E}">
        <p14:creationId xmlns:p14="http://schemas.microsoft.com/office/powerpoint/2010/main" val="322814397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0674" name="Rectangle 2"/>
          <p:cNvSpPr>
            <a:spLocks noGrp="1" noChangeArrowheads="1"/>
          </p:cNvSpPr>
          <p:nvPr>
            <p:ph type="title"/>
          </p:nvPr>
        </p:nvSpPr>
        <p:spPr/>
        <p:txBody>
          <a:bodyPr/>
          <a:lstStyle/>
          <a:p>
            <a:r>
              <a:rPr lang="en-US"/>
              <a:t>Significance of a Split</a:t>
            </a:r>
          </a:p>
        </p:txBody>
      </p:sp>
      <p:sp>
        <p:nvSpPr>
          <p:cNvPr id="1180675" name="Rectangle 3"/>
          <p:cNvSpPr>
            <a:spLocks noGrp="1" noChangeArrowheads="1"/>
          </p:cNvSpPr>
          <p:nvPr>
            <p:ph idx="1"/>
          </p:nvPr>
        </p:nvSpPr>
        <p:spPr/>
        <p:txBody>
          <a:bodyPr/>
          <a:lstStyle/>
          <a:p>
            <a:pPr>
              <a:lnSpc>
                <a:spcPct val="80000"/>
              </a:lnSpc>
            </a:pPr>
            <a:r>
              <a:rPr lang="en-US" dirty="0"/>
              <a:t>Starting with:</a:t>
            </a:r>
          </a:p>
          <a:p>
            <a:pPr lvl="1">
              <a:lnSpc>
                <a:spcPct val="80000"/>
              </a:lnSpc>
            </a:pPr>
            <a:r>
              <a:rPr lang="en-US" dirty="0"/>
              <a:t>Three cars with 4 cylinders, from Asia, with medium HP</a:t>
            </a:r>
          </a:p>
          <a:p>
            <a:pPr lvl="1">
              <a:lnSpc>
                <a:spcPct val="80000"/>
              </a:lnSpc>
            </a:pPr>
            <a:r>
              <a:rPr lang="en-US" dirty="0"/>
              <a:t>2 bad MPG</a:t>
            </a:r>
          </a:p>
          <a:p>
            <a:pPr lvl="1">
              <a:lnSpc>
                <a:spcPct val="80000"/>
              </a:lnSpc>
            </a:pPr>
            <a:r>
              <a:rPr lang="en-US" dirty="0"/>
              <a:t>1 good MPG</a:t>
            </a:r>
          </a:p>
          <a:p>
            <a:pPr>
              <a:lnSpc>
                <a:spcPct val="80000"/>
              </a:lnSpc>
            </a:pPr>
            <a:r>
              <a:rPr lang="en-US" dirty="0"/>
              <a:t>What do we expect from a three-way split?</a:t>
            </a:r>
          </a:p>
          <a:p>
            <a:pPr lvl="1">
              <a:lnSpc>
                <a:spcPct val="80000"/>
              </a:lnSpc>
            </a:pPr>
            <a:r>
              <a:rPr lang="en-US" dirty="0"/>
              <a:t>Maybe each example in its own subset?</a:t>
            </a:r>
          </a:p>
          <a:p>
            <a:pPr lvl="1">
              <a:lnSpc>
                <a:spcPct val="80000"/>
              </a:lnSpc>
            </a:pPr>
            <a:r>
              <a:rPr lang="en-US" dirty="0"/>
              <a:t>Maybe just what we saw in the last slide?</a:t>
            </a:r>
          </a:p>
          <a:p>
            <a:pPr>
              <a:lnSpc>
                <a:spcPct val="80000"/>
              </a:lnSpc>
            </a:pPr>
            <a:r>
              <a:rPr lang="en-US" dirty="0"/>
              <a:t>Probably shouldn’t split if the information gain is small</a:t>
            </a:r>
          </a:p>
          <a:p>
            <a:pPr marL="0" indent="0">
              <a:lnSpc>
                <a:spcPct val="80000"/>
              </a:lnSpc>
              <a:buNone/>
            </a:pPr>
            <a:endParaRPr lang="en-US" dirty="0"/>
          </a:p>
        </p:txBody>
      </p:sp>
      <p:sp>
        <p:nvSpPr>
          <p:cNvPr id="1180676" name="Oval 4"/>
          <p:cNvSpPr>
            <a:spLocks noChangeArrowheads="1"/>
          </p:cNvSpPr>
          <p:nvPr/>
        </p:nvSpPr>
        <p:spPr bwMode="auto">
          <a:xfrm>
            <a:off x="10591800" y="1970314"/>
            <a:ext cx="152400" cy="152400"/>
          </a:xfrm>
          <a:prstGeom prst="ellipse">
            <a:avLst/>
          </a:prstGeom>
          <a:solidFill>
            <a:srgbClr val="3333FF"/>
          </a:solidFill>
          <a:ln w="9525">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80677" name="Oval 5"/>
          <p:cNvSpPr>
            <a:spLocks noChangeArrowheads="1"/>
          </p:cNvSpPr>
          <p:nvPr/>
        </p:nvSpPr>
        <p:spPr bwMode="auto">
          <a:xfrm>
            <a:off x="10820400" y="1970314"/>
            <a:ext cx="152400" cy="152400"/>
          </a:xfrm>
          <a:prstGeom prst="ellipse">
            <a:avLst/>
          </a:prstGeom>
          <a:solidFill>
            <a:srgbClr val="3333FF"/>
          </a:solidFill>
          <a:ln w="9525">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80678" name="Oval 6"/>
          <p:cNvSpPr>
            <a:spLocks noChangeArrowheads="1"/>
          </p:cNvSpPr>
          <p:nvPr/>
        </p:nvSpPr>
        <p:spPr bwMode="auto">
          <a:xfrm>
            <a:off x="10820400" y="2198914"/>
            <a:ext cx="152400" cy="152400"/>
          </a:xfrm>
          <a:prstGeom prst="ellipse">
            <a:avLst/>
          </a:prstGeom>
          <a:solidFill>
            <a:srgbClr val="CC0000"/>
          </a:solidFill>
          <a:ln w="9525">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80679" name="Line 7"/>
          <p:cNvSpPr>
            <a:spLocks noChangeShapeType="1"/>
          </p:cNvSpPr>
          <p:nvPr/>
        </p:nvSpPr>
        <p:spPr bwMode="auto">
          <a:xfrm flipH="1">
            <a:off x="10363200" y="2503714"/>
            <a:ext cx="381000" cy="381000"/>
          </a:xfrm>
          <a:prstGeom prst="line">
            <a:avLst/>
          </a:prstGeom>
          <a:noFill/>
          <a:ln w="9525">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80680" name="Line 8"/>
          <p:cNvSpPr>
            <a:spLocks noChangeShapeType="1"/>
          </p:cNvSpPr>
          <p:nvPr/>
        </p:nvSpPr>
        <p:spPr bwMode="auto">
          <a:xfrm>
            <a:off x="10744200" y="2503714"/>
            <a:ext cx="152400" cy="381000"/>
          </a:xfrm>
          <a:prstGeom prst="line">
            <a:avLst/>
          </a:prstGeom>
          <a:noFill/>
          <a:ln w="9525">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80681" name="Line 9"/>
          <p:cNvSpPr>
            <a:spLocks noChangeShapeType="1"/>
          </p:cNvSpPr>
          <p:nvPr/>
        </p:nvSpPr>
        <p:spPr bwMode="auto">
          <a:xfrm>
            <a:off x="10744200" y="2503714"/>
            <a:ext cx="685800" cy="381000"/>
          </a:xfrm>
          <a:prstGeom prst="line">
            <a:avLst/>
          </a:prstGeom>
          <a:noFill/>
          <a:ln w="9525">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80682" name="Oval 10"/>
          <p:cNvSpPr>
            <a:spLocks noChangeArrowheads="1"/>
          </p:cNvSpPr>
          <p:nvPr/>
        </p:nvSpPr>
        <p:spPr bwMode="auto">
          <a:xfrm>
            <a:off x="10287000" y="3037114"/>
            <a:ext cx="152400" cy="152400"/>
          </a:xfrm>
          <a:prstGeom prst="ellipse">
            <a:avLst/>
          </a:prstGeom>
          <a:solidFill>
            <a:srgbClr val="3333FF"/>
          </a:solidFill>
          <a:ln w="9525">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80683" name="Oval 11"/>
          <p:cNvSpPr>
            <a:spLocks noChangeArrowheads="1"/>
          </p:cNvSpPr>
          <p:nvPr/>
        </p:nvSpPr>
        <p:spPr bwMode="auto">
          <a:xfrm>
            <a:off x="10820400" y="3037114"/>
            <a:ext cx="152400" cy="152400"/>
          </a:xfrm>
          <a:prstGeom prst="ellipse">
            <a:avLst/>
          </a:prstGeom>
          <a:solidFill>
            <a:srgbClr val="3333FF"/>
          </a:solidFill>
          <a:ln w="9525">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80684" name="Oval 12"/>
          <p:cNvSpPr>
            <a:spLocks noChangeArrowheads="1"/>
          </p:cNvSpPr>
          <p:nvPr/>
        </p:nvSpPr>
        <p:spPr bwMode="auto">
          <a:xfrm>
            <a:off x="10820400" y="3265714"/>
            <a:ext cx="152400" cy="152400"/>
          </a:xfrm>
          <a:prstGeom prst="ellipse">
            <a:avLst/>
          </a:prstGeom>
          <a:solidFill>
            <a:srgbClr val="CC0000"/>
          </a:solidFill>
          <a:ln w="9525">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 name="Slide Number Placeholder 1">
            <a:extLst>
              <a:ext uri="{FF2B5EF4-FFF2-40B4-BE49-F238E27FC236}">
                <a16:creationId xmlns:a16="http://schemas.microsoft.com/office/drawing/2014/main" id="{ADA56800-C70B-BC4A-AA62-660B3D0480F7}"/>
              </a:ext>
            </a:extLst>
          </p:cNvPr>
          <p:cNvSpPr>
            <a:spLocks noGrp="1"/>
          </p:cNvSpPr>
          <p:nvPr>
            <p:ph type="sldNum" sz="quarter" idx="12"/>
          </p:nvPr>
        </p:nvSpPr>
        <p:spPr/>
        <p:txBody>
          <a:bodyPr/>
          <a:lstStyle/>
          <a:p>
            <a:fld id="{B29C9B28-9F47-4DDC-BFFB-AA4E94F3C8C7}" type="slidenum">
              <a:rPr lang="en-US" smtClean="0"/>
              <a:pPr/>
              <a:t>37</a:t>
            </a:fld>
            <a:endParaRPr lang="en-US"/>
          </a:p>
        </p:txBody>
      </p:sp>
    </p:spTree>
    <p:extLst>
      <p:ext uri="{BB962C8B-B14F-4D97-AF65-F5344CB8AC3E}">
        <p14:creationId xmlns:p14="http://schemas.microsoft.com/office/powerpoint/2010/main" val="236555652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1282" name="Rectangle 2"/>
          <p:cNvSpPr>
            <a:spLocks noGrp="1" noChangeArrowheads="1"/>
          </p:cNvSpPr>
          <p:nvPr>
            <p:ph type="title"/>
          </p:nvPr>
        </p:nvSpPr>
        <p:spPr/>
        <p:txBody>
          <a:bodyPr/>
          <a:lstStyle/>
          <a:p>
            <a:r>
              <a:rPr lang="en-US"/>
              <a:t>Keeping it General</a:t>
            </a:r>
          </a:p>
        </p:txBody>
      </p:sp>
      <p:sp>
        <p:nvSpPr>
          <p:cNvPr id="1121283" name="Rectangle 3"/>
          <p:cNvSpPr>
            <a:spLocks noGrp="1" noChangeArrowheads="1"/>
          </p:cNvSpPr>
          <p:nvPr>
            <p:ph idx="1"/>
          </p:nvPr>
        </p:nvSpPr>
        <p:spPr>
          <a:xfrm>
            <a:off x="304800" y="1600200"/>
            <a:ext cx="5867400" cy="4525963"/>
          </a:xfrm>
        </p:spPr>
        <p:txBody>
          <a:bodyPr/>
          <a:lstStyle/>
          <a:p>
            <a:pPr>
              <a:lnSpc>
                <a:spcPct val="90000"/>
              </a:lnSpc>
            </a:pPr>
            <a:r>
              <a:rPr lang="en-US" dirty="0"/>
              <a:t>Pruning:</a:t>
            </a:r>
          </a:p>
          <a:p>
            <a:pPr lvl="1">
              <a:lnSpc>
                <a:spcPct val="90000"/>
              </a:lnSpc>
            </a:pPr>
            <a:r>
              <a:rPr lang="en-US" dirty="0"/>
              <a:t>Build the full decision tree</a:t>
            </a:r>
          </a:p>
          <a:p>
            <a:pPr lvl="1">
              <a:lnSpc>
                <a:spcPct val="90000"/>
              </a:lnSpc>
            </a:pPr>
            <a:r>
              <a:rPr lang="en-US" dirty="0"/>
              <a:t>Begin at the bottom of the tree</a:t>
            </a:r>
          </a:p>
          <a:p>
            <a:pPr lvl="1">
              <a:lnSpc>
                <a:spcPct val="90000"/>
              </a:lnSpc>
            </a:pPr>
            <a:r>
              <a:rPr lang="en-US" dirty="0"/>
              <a:t>Delete splits in which </a:t>
            </a:r>
          </a:p>
          <a:p>
            <a:pPr lvl="1">
              <a:lnSpc>
                <a:spcPct val="90000"/>
              </a:lnSpc>
              <a:buFont typeface="Wingdings" pitchFamily="2" charset="2"/>
              <a:buNone/>
            </a:pPr>
            <a:r>
              <a:rPr lang="en-US" dirty="0"/>
              <a:t>		</a:t>
            </a:r>
            <a:r>
              <a:rPr lang="en-US" dirty="0">
                <a:solidFill>
                  <a:srgbClr val="CC0000"/>
                </a:solidFill>
              </a:rPr>
              <a:t>IG &lt; Threshold</a:t>
            </a:r>
            <a:endParaRPr lang="en-US" i="1" dirty="0">
              <a:solidFill>
                <a:srgbClr val="CC0000"/>
              </a:solidFill>
            </a:endParaRPr>
          </a:p>
          <a:p>
            <a:pPr lvl="1">
              <a:lnSpc>
                <a:spcPct val="90000"/>
              </a:lnSpc>
            </a:pPr>
            <a:r>
              <a:rPr lang="en-US" dirty="0"/>
              <a:t>Continue working upward until there are no more </a:t>
            </a:r>
            <a:r>
              <a:rPr lang="en-US" dirty="0" err="1"/>
              <a:t>prunable</a:t>
            </a:r>
            <a:r>
              <a:rPr lang="en-US" dirty="0"/>
              <a:t> nodes</a:t>
            </a:r>
          </a:p>
          <a:p>
            <a:pPr>
              <a:lnSpc>
                <a:spcPct val="90000"/>
              </a:lnSpc>
            </a:pPr>
            <a:r>
              <a:rPr lang="en-US" dirty="0"/>
              <a:t>Why can’t we prune during training (forward)?</a:t>
            </a:r>
          </a:p>
        </p:txBody>
      </p:sp>
      <p:graphicFrame>
        <p:nvGraphicFramePr>
          <p:cNvPr id="1121284" name="Object 4"/>
          <p:cNvGraphicFramePr>
            <a:graphicFrameLocks noChangeAspect="1"/>
          </p:cNvGraphicFramePr>
          <p:nvPr>
            <p:extLst>
              <p:ext uri="{D42A27DB-BD31-4B8C-83A1-F6EECF244321}">
                <p14:modId xmlns:p14="http://schemas.microsoft.com/office/powerpoint/2010/main" val="2664618779"/>
              </p:ext>
            </p:extLst>
          </p:nvPr>
        </p:nvGraphicFramePr>
        <p:xfrm>
          <a:off x="6310312" y="2065338"/>
          <a:ext cx="1127125" cy="1295400"/>
        </p:xfrm>
        <a:graphic>
          <a:graphicData uri="http://schemas.openxmlformats.org/presentationml/2006/ole">
            <mc:AlternateContent xmlns:mc="http://schemas.openxmlformats.org/markup-compatibility/2006">
              <mc:Choice xmlns:v="urn:schemas-microsoft-com:vml" Requires="v">
                <p:oleObj spid="_x0000_s2049" name="Worksheet" r:id="rId3" imgW="581254" imgH="819607" progId="Excel.Sheet.8">
                  <p:embed/>
                </p:oleObj>
              </mc:Choice>
              <mc:Fallback>
                <p:oleObj name="Worksheet" r:id="rId3" imgW="581254" imgH="819607" progId="Excel.Sheet.8">
                  <p:embed/>
                  <p:pic>
                    <p:nvPicPr>
                      <p:cNvPr id="1121284"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10312" y="2065338"/>
                        <a:ext cx="1127125" cy="12954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121285" name="Text Box 5"/>
          <p:cNvSpPr txBox="1">
            <a:spLocks noChangeArrowheads="1"/>
          </p:cNvSpPr>
          <p:nvPr/>
        </p:nvSpPr>
        <p:spPr bwMode="auto">
          <a:xfrm>
            <a:off x="6172200" y="1534773"/>
            <a:ext cx="1570037" cy="3968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sz="2000" dirty="0">
                <a:latin typeface="Tahoma" pitchFamily="34" charset="0"/>
              </a:rPr>
              <a:t>y = a XOR b</a:t>
            </a:r>
          </a:p>
        </p:txBody>
      </p:sp>
      <p:pic>
        <p:nvPicPr>
          <p:cNvPr id="1121286" name="Picture 6" descr="xor-tre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00057" y="3505201"/>
            <a:ext cx="2470150" cy="3124200"/>
          </a:xfrm>
          <a:prstGeom prst="rect">
            <a:avLst/>
          </a:prstGeom>
          <a:noFill/>
          <a:extLst>
            <a:ext uri="{909E8E84-426E-40dd-AFC4-6F175D3DCCD1}">
              <a14:hiddenFill xmlns="" xmlns:a14="http://schemas.microsoft.com/office/drawing/2010/main">
                <a:solidFill>
                  <a:srgbClr val="FFFFFF"/>
                </a:solidFill>
              </a14:hiddenFill>
            </a:ext>
          </a:extLst>
        </p:spPr>
      </p:pic>
      <p:pic>
        <p:nvPicPr>
          <p:cNvPr id="2" name="Picture 1" descr="DecisionPruning.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224837" y="2392363"/>
            <a:ext cx="3967163" cy="3733800"/>
          </a:xfrm>
          <a:prstGeom prst="rect">
            <a:avLst/>
          </a:prstGeom>
        </p:spPr>
      </p:pic>
      <p:sp>
        <p:nvSpPr>
          <p:cNvPr id="3" name="Slide Number Placeholder 2">
            <a:extLst>
              <a:ext uri="{FF2B5EF4-FFF2-40B4-BE49-F238E27FC236}">
                <a16:creationId xmlns:a16="http://schemas.microsoft.com/office/drawing/2014/main" id="{AEF6D2D0-767E-0B4E-8488-F4C1658A2485}"/>
              </a:ext>
            </a:extLst>
          </p:cNvPr>
          <p:cNvSpPr>
            <a:spLocks noGrp="1"/>
          </p:cNvSpPr>
          <p:nvPr>
            <p:ph type="sldNum" sz="quarter" idx="12"/>
          </p:nvPr>
        </p:nvSpPr>
        <p:spPr/>
        <p:txBody>
          <a:bodyPr/>
          <a:lstStyle/>
          <a:p>
            <a:fld id="{B29C9B28-9F47-4DDC-BFFB-AA4E94F3C8C7}" type="slidenum">
              <a:rPr lang="en-US" smtClean="0"/>
              <a:pPr/>
              <a:t>38</a:t>
            </a:fld>
            <a:endParaRPr lang="en-US"/>
          </a:p>
        </p:txBody>
      </p:sp>
    </p:spTree>
    <p:extLst>
      <p:ext uri="{BB962C8B-B14F-4D97-AF65-F5344CB8AC3E}">
        <p14:creationId xmlns:p14="http://schemas.microsoft.com/office/powerpoint/2010/main" val="900123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2128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2128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2128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2128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1285"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4530" name="Rectangle 2"/>
          <p:cNvSpPr>
            <a:spLocks noGrp="1" noChangeArrowheads="1"/>
          </p:cNvSpPr>
          <p:nvPr>
            <p:ph type="title"/>
          </p:nvPr>
        </p:nvSpPr>
        <p:spPr/>
        <p:txBody>
          <a:bodyPr/>
          <a:lstStyle/>
          <a:p>
            <a:r>
              <a:rPr lang="en-US"/>
              <a:t>Pruning example</a:t>
            </a:r>
          </a:p>
        </p:txBody>
      </p:sp>
      <p:sp>
        <p:nvSpPr>
          <p:cNvPr id="1174531" name="Rectangle 3"/>
          <p:cNvSpPr>
            <a:spLocks noGrp="1" noChangeArrowheads="1"/>
          </p:cNvSpPr>
          <p:nvPr>
            <p:ph idx="1"/>
          </p:nvPr>
        </p:nvSpPr>
        <p:spPr>
          <a:xfrm>
            <a:off x="457200" y="1600200"/>
            <a:ext cx="8229600" cy="946150"/>
          </a:xfrm>
        </p:spPr>
        <p:txBody>
          <a:bodyPr/>
          <a:lstStyle/>
          <a:p>
            <a:r>
              <a:rPr lang="en-US" sz="2800" dirty="0"/>
              <a:t>With </a:t>
            </a:r>
            <a:r>
              <a:rPr lang="en-US" sz="2800" dirty="0">
                <a:solidFill>
                  <a:srgbClr val="CC0000"/>
                </a:solidFill>
              </a:rPr>
              <a:t>Threshold</a:t>
            </a:r>
            <a:r>
              <a:rPr lang="en-US" sz="2800" dirty="0"/>
              <a:t> = 0.3:</a:t>
            </a:r>
          </a:p>
        </p:txBody>
      </p:sp>
      <p:pic>
        <p:nvPicPr>
          <p:cNvPr id="1174532" name="Picture 4" descr="stum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2362200"/>
            <a:ext cx="4724400" cy="2438400"/>
          </a:xfrm>
          <a:prstGeom prst="rect">
            <a:avLst/>
          </a:prstGeom>
          <a:noFill/>
          <a:extLst>
            <a:ext uri="{909E8E84-426E-40dd-AFC4-6F175D3DCCD1}">
              <a14:hiddenFill xmlns="" xmlns:a14="http://schemas.microsoft.com/office/drawing/2010/main">
                <a:solidFill>
                  <a:srgbClr val="FFFFFF"/>
                </a:solidFill>
              </a14:hiddenFill>
            </a:ext>
          </a:extLst>
        </p:spPr>
      </p:pic>
      <p:pic>
        <p:nvPicPr>
          <p:cNvPr id="1174533" name="Picture 5" descr="pruned-sco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5129213"/>
            <a:ext cx="5616575" cy="1500187"/>
          </a:xfrm>
          <a:prstGeom prst="rect">
            <a:avLst/>
          </a:prstGeom>
          <a:noFill/>
          <a:extLst>
            <a:ext uri="{909E8E84-426E-40dd-AFC4-6F175D3DCCD1}">
              <a14:hiddenFill xmlns="" xmlns:a14="http://schemas.microsoft.com/office/drawing/2010/main">
                <a:solidFill>
                  <a:srgbClr val="FFFFFF"/>
                </a:solidFill>
              </a14:hiddenFill>
            </a:ext>
          </a:extLst>
        </p:spPr>
      </p:pic>
      <p:sp>
        <p:nvSpPr>
          <p:cNvPr id="1174534" name="AutoShape 6"/>
          <p:cNvSpPr>
            <a:spLocks noChangeArrowheads="1"/>
          </p:cNvSpPr>
          <p:nvPr/>
        </p:nvSpPr>
        <p:spPr bwMode="auto">
          <a:xfrm>
            <a:off x="6553200" y="3478213"/>
            <a:ext cx="2362200" cy="1524000"/>
          </a:xfrm>
          <a:prstGeom prst="wedgeRectCallout">
            <a:avLst>
              <a:gd name="adj1" fmla="val -20630"/>
              <a:gd name="adj2" fmla="val 69690"/>
            </a:avLst>
          </a:prstGeom>
          <a:solidFill>
            <a:srgbClr val="FFFFFF"/>
          </a:solidFill>
          <a:ln w="381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algn="ctr"/>
            <a:r>
              <a:rPr lang="en-US" sz="2000">
                <a:latin typeface="Tahoma" pitchFamily="34" charset="0"/>
              </a:rPr>
              <a:t>Note the improved test set accuracy compared with the unpruned tree</a:t>
            </a:r>
          </a:p>
        </p:txBody>
      </p:sp>
      <p:sp>
        <p:nvSpPr>
          <p:cNvPr id="2" name="Slide Number Placeholder 1">
            <a:extLst>
              <a:ext uri="{FF2B5EF4-FFF2-40B4-BE49-F238E27FC236}">
                <a16:creationId xmlns:a16="http://schemas.microsoft.com/office/drawing/2014/main" id="{46FCDFE1-BE2D-CE41-8942-ED74808177F8}"/>
              </a:ext>
            </a:extLst>
          </p:cNvPr>
          <p:cNvSpPr>
            <a:spLocks noGrp="1"/>
          </p:cNvSpPr>
          <p:nvPr>
            <p:ph type="sldNum" sz="quarter" idx="12"/>
          </p:nvPr>
        </p:nvSpPr>
        <p:spPr/>
        <p:txBody>
          <a:bodyPr/>
          <a:lstStyle/>
          <a:p>
            <a:fld id="{B29C9B28-9F47-4DDC-BFFB-AA4E94F3C8C7}" type="slidenum">
              <a:rPr lang="en-US" smtClean="0"/>
              <a:pPr/>
              <a:t>39</a:t>
            </a:fld>
            <a:endParaRPr lang="en-US"/>
          </a:p>
        </p:txBody>
      </p:sp>
    </p:spTree>
    <p:extLst>
      <p:ext uri="{BB962C8B-B14F-4D97-AF65-F5344CB8AC3E}">
        <p14:creationId xmlns:p14="http://schemas.microsoft.com/office/powerpoint/2010/main" val="257902733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6578" name="Rectangle 2"/>
          <p:cNvSpPr>
            <a:spLocks noGrp="1" noChangeArrowheads="1"/>
          </p:cNvSpPr>
          <p:nvPr>
            <p:ph type="title"/>
          </p:nvPr>
        </p:nvSpPr>
        <p:spPr/>
        <p:txBody>
          <a:bodyPr/>
          <a:lstStyle/>
          <a:p>
            <a:r>
              <a:rPr lang="en-US"/>
              <a:t>Regularization</a:t>
            </a:r>
          </a:p>
        </p:txBody>
      </p:sp>
      <p:sp>
        <p:nvSpPr>
          <p:cNvPr id="1176579" name="Rectangle 3"/>
          <p:cNvSpPr>
            <a:spLocks noGrp="1" noChangeArrowheads="1"/>
          </p:cNvSpPr>
          <p:nvPr>
            <p:ph idx="1"/>
          </p:nvPr>
        </p:nvSpPr>
        <p:spPr>
          <a:xfrm>
            <a:off x="457200" y="1600200"/>
            <a:ext cx="8229600" cy="811213"/>
          </a:xfrm>
        </p:spPr>
        <p:txBody>
          <a:bodyPr/>
          <a:lstStyle/>
          <a:p>
            <a:r>
              <a:rPr lang="en-US" sz="2800" dirty="0">
                <a:solidFill>
                  <a:srgbClr val="CC0000"/>
                </a:solidFill>
              </a:rPr>
              <a:t>Threshold</a:t>
            </a:r>
            <a:r>
              <a:rPr lang="en-US" sz="2800" dirty="0"/>
              <a:t> is a regularization parameter</a:t>
            </a:r>
          </a:p>
          <a:p>
            <a:r>
              <a:rPr lang="en-US" sz="2800" dirty="0"/>
              <a:t>Generally, set it using held-out data (validation set)</a:t>
            </a:r>
          </a:p>
        </p:txBody>
      </p:sp>
      <p:sp>
        <p:nvSpPr>
          <p:cNvPr id="1176580" name="Line 4"/>
          <p:cNvSpPr>
            <a:spLocks noChangeShapeType="1"/>
          </p:cNvSpPr>
          <p:nvPr/>
        </p:nvSpPr>
        <p:spPr bwMode="auto">
          <a:xfrm>
            <a:off x="1846263" y="5410200"/>
            <a:ext cx="6019800" cy="0"/>
          </a:xfrm>
          <a:prstGeom prst="line">
            <a:avLst/>
          </a:prstGeom>
          <a:noFill/>
          <a:ln w="38100">
            <a:solidFill>
              <a:schemeClr val="tx1"/>
            </a:solidFill>
            <a:round/>
            <a:headEnd type="triangle" w="med" len="me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endParaRPr lang="en-US"/>
          </a:p>
        </p:txBody>
      </p:sp>
      <p:sp>
        <p:nvSpPr>
          <p:cNvPr id="1176581" name="Text Box 5"/>
          <p:cNvSpPr txBox="1">
            <a:spLocks noChangeArrowheads="1"/>
          </p:cNvSpPr>
          <p:nvPr/>
        </p:nvSpPr>
        <p:spPr bwMode="auto">
          <a:xfrm>
            <a:off x="1185863" y="5562600"/>
            <a:ext cx="1487487" cy="3968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381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sz="2000">
                <a:latin typeface="Tahoma" pitchFamily="34" charset="0"/>
              </a:rPr>
              <a:t>Small Trees</a:t>
            </a:r>
          </a:p>
        </p:txBody>
      </p:sp>
      <p:sp>
        <p:nvSpPr>
          <p:cNvPr id="1176582" name="Text Box 6"/>
          <p:cNvSpPr txBox="1">
            <a:spLocks noChangeArrowheads="1"/>
          </p:cNvSpPr>
          <p:nvPr/>
        </p:nvSpPr>
        <p:spPr bwMode="auto">
          <a:xfrm>
            <a:off x="6837363" y="5562600"/>
            <a:ext cx="1508125" cy="3968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381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sz="2000">
                <a:latin typeface="Tahoma" pitchFamily="34" charset="0"/>
              </a:rPr>
              <a:t>Large Trees</a:t>
            </a:r>
          </a:p>
        </p:txBody>
      </p:sp>
      <p:sp>
        <p:nvSpPr>
          <p:cNvPr id="1176583" name="Text Box 7"/>
          <p:cNvSpPr txBox="1">
            <a:spLocks noChangeArrowheads="1"/>
          </p:cNvSpPr>
          <p:nvPr/>
        </p:nvSpPr>
        <p:spPr bwMode="auto">
          <a:xfrm>
            <a:off x="4136805" y="4876800"/>
            <a:ext cx="1326004" cy="4001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381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sz="2000" dirty="0">
                <a:solidFill>
                  <a:srgbClr val="CC0000"/>
                </a:solidFill>
              </a:rPr>
              <a:t>Threshold</a:t>
            </a:r>
            <a:endParaRPr lang="en-US" sz="2000" baseline="-25000" dirty="0">
              <a:solidFill>
                <a:srgbClr val="3333FF"/>
              </a:solidFill>
              <a:latin typeface="Tahoma" pitchFamily="34" charset="0"/>
            </a:endParaRPr>
          </a:p>
        </p:txBody>
      </p:sp>
      <p:sp>
        <p:nvSpPr>
          <p:cNvPr id="1176584" name="Line 8"/>
          <p:cNvSpPr>
            <a:spLocks noChangeShapeType="1"/>
          </p:cNvSpPr>
          <p:nvPr/>
        </p:nvSpPr>
        <p:spPr bwMode="auto">
          <a:xfrm>
            <a:off x="5808663" y="5105400"/>
            <a:ext cx="1752600" cy="0"/>
          </a:xfrm>
          <a:prstGeom prst="line">
            <a:avLst/>
          </a:prstGeom>
          <a:noFill/>
          <a:ln w="3810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endParaRPr lang="en-US"/>
          </a:p>
        </p:txBody>
      </p:sp>
      <p:sp>
        <p:nvSpPr>
          <p:cNvPr id="1176585" name="Text Box 9"/>
          <p:cNvSpPr txBox="1">
            <a:spLocks noChangeArrowheads="1"/>
          </p:cNvSpPr>
          <p:nvPr/>
        </p:nvSpPr>
        <p:spPr bwMode="auto">
          <a:xfrm>
            <a:off x="5884863" y="4648200"/>
            <a:ext cx="1349375" cy="3968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381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sz="2000">
                <a:solidFill>
                  <a:srgbClr val="3333FF"/>
                </a:solidFill>
                <a:latin typeface="Tahoma" pitchFamily="34" charset="0"/>
              </a:rPr>
              <a:t>Increasing</a:t>
            </a:r>
          </a:p>
        </p:txBody>
      </p:sp>
      <p:sp>
        <p:nvSpPr>
          <p:cNvPr id="1176586" name="Line 10"/>
          <p:cNvSpPr>
            <a:spLocks noChangeShapeType="1"/>
          </p:cNvSpPr>
          <p:nvPr/>
        </p:nvSpPr>
        <p:spPr bwMode="auto">
          <a:xfrm>
            <a:off x="2151063" y="5181600"/>
            <a:ext cx="1752600" cy="0"/>
          </a:xfrm>
          <a:prstGeom prst="line">
            <a:avLst/>
          </a:prstGeom>
          <a:noFill/>
          <a:ln w="38100">
            <a:solidFill>
              <a:schemeClr val="tx1"/>
            </a:solidFill>
            <a:round/>
            <a:headEnd type="triangle" w="med" len="me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endParaRPr lang="en-US"/>
          </a:p>
        </p:txBody>
      </p:sp>
      <p:sp>
        <p:nvSpPr>
          <p:cNvPr id="1176587" name="Text Box 11"/>
          <p:cNvSpPr txBox="1">
            <a:spLocks noChangeArrowheads="1"/>
          </p:cNvSpPr>
          <p:nvPr/>
        </p:nvSpPr>
        <p:spPr bwMode="auto">
          <a:xfrm>
            <a:off x="2192338" y="4724400"/>
            <a:ext cx="1419225" cy="3968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381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sz="2000">
                <a:solidFill>
                  <a:srgbClr val="3333FF"/>
                </a:solidFill>
                <a:latin typeface="Tahoma" pitchFamily="34" charset="0"/>
              </a:rPr>
              <a:t>Decreasing</a:t>
            </a:r>
          </a:p>
        </p:txBody>
      </p:sp>
      <p:sp>
        <p:nvSpPr>
          <p:cNvPr id="1176589" name="Text Box 13"/>
          <p:cNvSpPr txBox="1">
            <a:spLocks noChangeArrowheads="1"/>
          </p:cNvSpPr>
          <p:nvPr/>
        </p:nvSpPr>
        <p:spPr bwMode="auto">
          <a:xfrm rot="-5400000">
            <a:off x="261938" y="4021137"/>
            <a:ext cx="2343150" cy="3968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381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lgn="ctr"/>
            <a:r>
              <a:rPr lang="en-US" sz="2000">
                <a:latin typeface="Tahoma" pitchFamily="34" charset="0"/>
              </a:rPr>
              <a:t>Accuracy</a:t>
            </a:r>
          </a:p>
        </p:txBody>
      </p:sp>
      <p:sp>
        <p:nvSpPr>
          <p:cNvPr id="1176590" name="Text Box 14"/>
          <p:cNvSpPr txBox="1">
            <a:spLocks noChangeArrowheads="1"/>
          </p:cNvSpPr>
          <p:nvPr/>
        </p:nvSpPr>
        <p:spPr bwMode="auto">
          <a:xfrm>
            <a:off x="1295400" y="5927725"/>
            <a:ext cx="1228725" cy="3968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381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sz="2000" dirty="0">
                <a:latin typeface="Tahoma" pitchFamily="34" charset="0"/>
              </a:rPr>
              <a:t>High Bias</a:t>
            </a:r>
          </a:p>
        </p:txBody>
      </p:sp>
      <p:sp>
        <p:nvSpPr>
          <p:cNvPr id="1176591" name="Text Box 15"/>
          <p:cNvSpPr txBox="1">
            <a:spLocks noChangeArrowheads="1"/>
          </p:cNvSpPr>
          <p:nvPr/>
        </p:nvSpPr>
        <p:spPr bwMode="auto">
          <a:xfrm>
            <a:off x="6705600" y="5911850"/>
            <a:ext cx="1735138" cy="3968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381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sz="2000">
                <a:latin typeface="Tahoma" pitchFamily="34" charset="0"/>
              </a:rPr>
              <a:t>High Variance</a:t>
            </a:r>
          </a:p>
        </p:txBody>
      </p:sp>
      <p:sp>
        <p:nvSpPr>
          <p:cNvPr id="1176592" name="Freeform 16"/>
          <p:cNvSpPr>
            <a:spLocks/>
          </p:cNvSpPr>
          <p:nvPr/>
        </p:nvSpPr>
        <p:spPr bwMode="auto">
          <a:xfrm>
            <a:off x="2033588" y="3354388"/>
            <a:ext cx="5443537" cy="1525587"/>
          </a:xfrm>
          <a:custGeom>
            <a:avLst/>
            <a:gdLst>
              <a:gd name="T0" fmla="*/ 0 w 3429"/>
              <a:gd name="T1" fmla="*/ 961 h 961"/>
              <a:gd name="T2" fmla="*/ 594 w 3429"/>
              <a:gd name="T3" fmla="*/ 275 h 961"/>
              <a:gd name="T4" fmla="*/ 1251 w 3429"/>
              <a:gd name="T5" fmla="*/ 50 h 961"/>
              <a:gd name="T6" fmla="*/ 2163 w 3429"/>
              <a:gd name="T7" fmla="*/ 42 h 961"/>
              <a:gd name="T8" fmla="*/ 2837 w 3429"/>
              <a:gd name="T9" fmla="*/ 218 h 961"/>
              <a:gd name="T10" fmla="*/ 3429 w 3429"/>
              <a:gd name="T11" fmla="*/ 487 h 961"/>
            </a:gdLst>
            <a:ahLst/>
            <a:cxnLst>
              <a:cxn ang="0">
                <a:pos x="T0" y="T1"/>
              </a:cxn>
              <a:cxn ang="0">
                <a:pos x="T2" y="T3"/>
              </a:cxn>
              <a:cxn ang="0">
                <a:pos x="T4" y="T5"/>
              </a:cxn>
              <a:cxn ang="0">
                <a:pos x="T6" y="T7"/>
              </a:cxn>
              <a:cxn ang="0">
                <a:pos x="T8" y="T9"/>
              </a:cxn>
              <a:cxn ang="0">
                <a:pos x="T10" y="T11"/>
              </a:cxn>
            </a:cxnLst>
            <a:rect l="0" t="0" r="r" b="b"/>
            <a:pathLst>
              <a:path w="3429" h="961">
                <a:moveTo>
                  <a:pt x="0" y="961"/>
                </a:moveTo>
                <a:cubicBezTo>
                  <a:pt x="92" y="859"/>
                  <a:pt x="386" y="427"/>
                  <a:pt x="594" y="275"/>
                </a:cubicBezTo>
                <a:cubicBezTo>
                  <a:pt x="802" y="123"/>
                  <a:pt x="990" y="89"/>
                  <a:pt x="1251" y="50"/>
                </a:cubicBezTo>
                <a:cubicBezTo>
                  <a:pt x="1491" y="0"/>
                  <a:pt x="2110" y="41"/>
                  <a:pt x="2163" y="42"/>
                </a:cubicBezTo>
                <a:cubicBezTo>
                  <a:pt x="2420" y="74"/>
                  <a:pt x="2626" y="144"/>
                  <a:pt x="2837" y="218"/>
                </a:cubicBezTo>
                <a:cubicBezTo>
                  <a:pt x="3048" y="292"/>
                  <a:pt x="3306" y="431"/>
                  <a:pt x="3429" y="487"/>
                </a:cubicBezTo>
              </a:path>
            </a:pathLst>
          </a:custGeom>
          <a:noFill/>
          <a:ln w="38100" cap="flat" cmpd="sng">
            <a:solidFill>
              <a:srgbClr val="008000"/>
            </a:solid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sp>
        <p:nvSpPr>
          <p:cNvPr id="1176593" name="Freeform 17"/>
          <p:cNvSpPr>
            <a:spLocks/>
          </p:cNvSpPr>
          <p:nvPr/>
        </p:nvSpPr>
        <p:spPr bwMode="auto">
          <a:xfrm>
            <a:off x="2043113" y="3094038"/>
            <a:ext cx="5537200" cy="1768475"/>
          </a:xfrm>
          <a:custGeom>
            <a:avLst/>
            <a:gdLst>
              <a:gd name="T0" fmla="*/ 0 w 3488"/>
              <a:gd name="T1" fmla="*/ 1114 h 1114"/>
              <a:gd name="T2" fmla="*/ 613 w 3488"/>
              <a:gd name="T3" fmla="*/ 344 h 1114"/>
              <a:gd name="T4" fmla="*/ 1437 w 3488"/>
              <a:gd name="T5" fmla="*/ 102 h 1114"/>
              <a:gd name="T6" fmla="*/ 2966 w 3488"/>
              <a:gd name="T7" fmla="*/ 37 h 1114"/>
              <a:gd name="T8" fmla="*/ 3488 w 3488"/>
              <a:gd name="T9" fmla="*/ 0 h 1114"/>
            </a:gdLst>
            <a:ahLst/>
            <a:cxnLst>
              <a:cxn ang="0">
                <a:pos x="T0" y="T1"/>
              </a:cxn>
              <a:cxn ang="0">
                <a:pos x="T2" y="T3"/>
              </a:cxn>
              <a:cxn ang="0">
                <a:pos x="T4" y="T5"/>
              </a:cxn>
              <a:cxn ang="0">
                <a:pos x="T6" y="T7"/>
              </a:cxn>
              <a:cxn ang="0">
                <a:pos x="T8" y="T9"/>
              </a:cxn>
            </a:cxnLst>
            <a:rect l="0" t="0" r="r" b="b"/>
            <a:pathLst>
              <a:path w="3488" h="1114">
                <a:moveTo>
                  <a:pt x="0" y="1114"/>
                </a:moveTo>
                <a:cubicBezTo>
                  <a:pt x="92" y="1012"/>
                  <a:pt x="403" y="494"/>
                  <a:pt x="613" y="344"/>
                </a:cubicBezTo>
                <a:cubicBezTo>
                  <a:pt x="853" y="175"/>
                  <a:pt x="1152" y="149"/>
                  <a:pt x="1437" y="102"/>
                </a:cubicBezTo>
                <a:cubicBezTo>
                  <a:pt x="1829" y="51"/>
                  <a:pt x="2624" y="54"/>
                  <a:pt x="2966" y="37"/>
                </a:cubicBezTo>
                <a:cubicBezTo>
                  <a:pt x="3308" y="20"/>
                  <a:pt x="3379" y="8"/>
                  <a:pt x="3488" y="0"/>
                </a:cubicBezTo>
              </a:path>
            </a:pathLst>
          </a:custGeom>
          <a:noFill/>
          <a:ln w="38100" cap="flat" cmpd="sng">
            <a:solidFill>
              <a:srgbClr val="CC0000"/>
            </a:solid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sp>
        <p:nvSpPr>
          <p:cNvPr id="1176594" name="Text Box 18"/>
          <p:cNvSpPr txBox="1">
            <a:spLocks noChangeArrowheads="1"/>
          </p:cNvSpPr>
          <p:nvPr/>
        </p:nvSpPr>
        <p:spPr bwMode="auto">
          <a:xfrm>
            <a:off x="4876800" y="3733800"/>
            <a:ext cx="1879600" cy="3968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381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sz="2000">
                <a:solidFill>
                  <a:srgbClr val="008000"/>
                </a:solidFill>
                <a:latin typeface="Tahoma" pitchFamily="34" charset="0"/>
              </a:rPr>
              <a:t>Held-out / Test</a:t>
            </a:r>
          </a:p>
        </p:txBody>
      </p:sp>
      <p:sp>
        <p:nvSpPr>
          <p:cNvPr id="1176595" name="Text Box 19"/>
          <p:cNvSpPr txBox="1">
            <a:spLocks noChangeArrowheads="1"/>
          </p:cNvSpPr>
          <p:nvPr/>
        </p:nvSpPr>
        <p:spPr bwMode="auto">
          <a:xfrm>
            <a:off x="7010400" y="3276600"/>
            <a:ext cx="1096963" cy="3968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381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sz="2000">
                <a:solidFill>
                  <a:srgbClr val="CC0000"/>
                </a:solidFill>
                <a:latin typeface="Tahoma" pitchFamily="34" charset="0"/>
              </a:rPr>
              <a:t>Training</a:t>
            </a:r>
          </a:p>
        </p:txBody>
      </p:sp>
      <p:pic>
        <p:nvPicPr>
          <p:cNvPr id="1176596" name="Picture 2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83189" y="5638800"/>
            <a:ext cx="1446211" cy="93169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176597" name="Picture 2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19399" y="5638800"/>
            <a:ext cx="1508125" cy="109182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 name="Slide Number Placeholder 1">
            <a:extLst>
              <a:ext uri="{FF2B5EF4-FFF2-40B4-BE49-F238E27FC236}">
                <a16:creationId xmlns:a16="http://schemas.microsoft.com/office/drawing/2014/main" id="{1EC4606A-71A6-C649-A2B5-24177446CE07}"/>
              </a:ext>
            </a:extLst>
          </p:cNvPr>
          <p:cNvSpPr>
            <a:spLocks noGrp="1"/>
          </p:cNvSpPr>
          <p:nvPr>
            <p:ph type="sldNum" sz="quarter" idx="12"/>
          </p:nvPr>
        </p:nvSpPr>
        <p:spPr/>
        <p:txBody>
          <a:bodyPr/>
          <a:lstStyle/>
          <a:p>
            <a:fld id="{B29C9B28-9F47-4DDC-BFFB-AA4E94F3C8C7}" type="slidenum">
              <a:rPr lang="en-US" smtClean="0"/>
              <a:pPr/>
              <a:t>40</a:t>
            </a:fld>
            <a:endParaRPr lang="en-US"/>
          </a:p>
        </p:txBody>
      </p:sp>
    </p:spTree>
    <p:extLst>
      <p:ext uri="{BB962C8B-B14F-4D97-AF65-F5344CB8AC3E}">
        <p14:creationId xmlns:p14="http://schemas.microsoft.com/office/powerpoint/2010/main" val="46667255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1698" name="Rectangle 2"/>
          <p:cNvSpPr>
            <a:spLocks noGrp="1" noChangeArrowheads="1"/>
          </p:cNvSpPr>
          <p:nvPr>
            <p:ph type="title"/>
          </p:nvPr>
        </p:nvSpPr>
        <p:spPr/>
        <p:txBody>
          <a:bodyPr/>
          <a:lstStyle/>
          <a:p>
            <a:r>
              <a:rPr lang="en-US" sz="4000"/>
              <a:t>Two Ways of Controlling Overfitting</a:t>
            </a:r>
          </a:p>
        </p:txBody>
      </p:sp>
      <p:sp>
        <p:nvSpPr>
          <p:cNvPr id="1181699" name="Rectangle 3"/>
          <p:cNvSpPr>
            <a:spLocks noGrp="1" noChangeArrowheads="1"/>
          </p:cNvSpPr>
          <p:nvPr>
            <p:ph idx="1"/>
          </p:nvPr>
        </p:nvSpPr>
        <p:spPr/>
        <p:txBody>
          <a:bodyPr/>
          <a:lstStyle/>
          <a:p>
            <a:pPr>
              <a:lnSpc>
                <a:spcPct val="90000"/>
              </a:lnSpc>
            </a:pPr>
            <a:r>
              <a:rPr lang="en-US" dirty="0"/>
              <a:t>Limit the hypothesis space</a:t>
            </a:r>
          </a:p>
          <a:p>
            <a:pPr lvl="1">
              <a:lnSpc>
                <a:spcPct val="90000"/>
              </a:lnSpc>
            </a:pPr>
            <a:r>
              <a:rPr lang="en-US" dirty="0"/>
              <a:t>E.g., limit the max depth of trees</a:t>
            </a:r>
          </a:p>
          <a:p>
            <a:pPr lvl="1">
              <a:lnSpc>
                <a:spcPct val="90000"/>
              </a:lnSpc>
            </a:pPr>
            <a:r>
              <a:rPr lang="en-US" dirty="0"/>
              <a:t>Easier to analyze</a:t>
            </a:r>
          </a:p>
          <a:p>
            <a:pPr>
              <a:lnSpc>
                <a:spcPct val="90000"/>
              </a:lnSpc>
            </a:pPr>
            <a:r>
              <a:rPr lang="en-US" dirty="0"/>
              <a:t>Regularize the hypothesis selection</a:t>
            </a:r>
          </a:p>
          <a:p>
            <a:pPr lvl="1">
              <a:lnSpc>
                <a:spcPct val="90000"/>
              </a:lnSpc>
            </a:pPr>
            <a:r>
              <a:rPr lang="en-US" dirty="0"/>
              <a:t>E.g., IG cutoff </a:t>
            </a:r>
            <a:r>
              <a:rPr lang="en-US" dirty="0" err="1"/>
              <a:t>treshold</a:t>
            </a:r>
            <a:endParaRPr lang="en-US" dirty="0"/>
          </a:p>
          <a:p>
            <a:pPr lvl="1">
              <a:lnSpc>
                <a:spcPct val="90000"/>
              </a:lnSpc>
            </a:pPr>
            <a:r>
              <a:rPr lang="en-US" dirty="0" err="1"/>
              <a:t>Disprefer</a:t>
            </a:r>
            <a:r>
              <a:rPr lang="en-US" dirty="0"/>
              <a:t> most of the hypotheses unless data is clearly supportive</a:t>
            </a:r>
          </a:p>
          <a:p>
            <a:pPr lvl="1">
              <a:lnSpc>
                <a:spcPct val="90000"/>
              </a:lnSpc>
            </a:pPr>
            <a:r>
              <a:rPr lang="en-US" dirty="0"/>
              <a:t>Commonly used</a:t>
            </a:r>
          </a:p>
        </p:txBody>
      </p:sp>
      <p:sp>
        <p:nvSpPr>
          <p:cNvPr id="2" name="Slide Number Placeholder 1">
            <a:extLst>
              <a:ext uri="{FF2B5EF4-FFF2-40B4-BE49-F238E27FC236}">
                <a16:creationId xmlns:a16="http://schemas.microsoft.com/office/drawing/2014/main" id="{0296C4D1-884A-7F4B-ABF1-067C62511B52}"/>
              </a:ext>
            </a:extLst>
          </p:cNvPr>
          <p:cNvSpPr>
            <a:spLocks noGrp="1"/>
          </p:cNvSpPr>
          <p:nvPr>
            <p:ph type="sldNum" sz="quarter" idx="12"/>
          </p:nvPr>
        </p:nvSpPr>
        <p:spPr/>
        <p:txBody>
          <a:bodyPr/>
          <a:lstStyle/>
          <a:p>
            <a:fld id="{B29C9B28-9F47-4DDC-BFFB-AA4E94F3C8C7}" type="slidenum">
              <a:rPr lang="en-US" smtClean="0"/>
              <a:pPr/>
              <a:t>41</a:t>
            </a:fld>
            <a:endParaRPr lang="en-US"/>
          </a:p>
        </p:txBody>
      </p:sp>
    </p:spTree>
    <p:extLst>
      <p:ext uri="{BB962C8B-B14F-4D97-AF65-F5344CB8AC3E}">
        <p14:creationId xmlns:p14="http://schemas.microsoft.com/office/powerpoint/2010/main" val="244340478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75EA2D-D4D9-3344-969B-33B398A8388C}"/>
              </a:ext>
            </a:extLst>
          </p:cNvPr>
          <p:cNvSpPr>
            <a:spLocks noGrp="1"/>
          </p:cNvSpPr>
          <p:nvPr>
            <p:ph type="title"/>
          </p:nvPr>
        </p:nvSpPr>
        <p:spPr/>
        <p:txBody>
          <a:bodyPr/>
          <a:lstStyle/>
          <a:p>
            <a:r>
              <a:rPr lang="en-US" b="1" dirty="0"/>
              <a:t>Classification</a:t>
            </a:r>
            <a:r>
              <a:rPr lang="en-US" dirty="0"/>
              <a:t> and Regression Trees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B0290568-5F34-B445-87A0-49E9B0B629AD}"/>
                  </a:ext>
                </a:extLst>
              </p:cNvPr>
              <p:cNvSpPr>
                <a:spLocks noGrp="1"/>
              </p:cNvSpPr>
              <p:nvPr>
                <p:ph idx="1"/>
              </p:nvPr>
            </p:nvSpPr>
            <p:spPr/>
            <p:txBody>
              <a:bodyPr/>
              <a:lstStyle/>
              <a:p>
                <a:r>
                  <a:rPr lang="en-US" dirty="0"/>
                  <a:t>Consider a single leaf in a classification tree</a:t>
                </a:r>
              </a:p>
              <a:p>
                <a:pPr lvl="1"/>
                <a:r>
                  <a:rPr lang="en-US" b="0" dirty="0">
                    <a:ea typeface="Cambria Math" panose="02040503050406030204" pitchFamily="18" charset="0"/>
                  </a:rPr>
                  <a:t>This leaf is affiliated with a set, </a:t>
                </a:r>
                <a14:m>
                  <m:oMath xmlns:m="http://schemas.openxmlformats.org/officeDocument/2006/math">
                    <m:r>
                      <a:rPr lang="en-US" b="0" i="1" smtClean="0">
                        <a:latin typeface="Cambria Math" panose="02040503050406030204" pitchFamily="18" charset="0"/>
                        <a:ea typeface="Cambria Math" panose="02040503050406030204" pitchFamily="18" charset="0"/>
                      </a:rPr>
                      <m:t>𝑆</m:t>
                    </m:r>
                  </m:oMath>
                </a14:m>
                <a:r>
                  <a:rPr lang="en-US" dirty="0"/>
                  <a:t>, of relevant training samples </a:t>
                </a:r>
              </a:p>
              <a:p>
                <a:pPr lvl="1"/>
                <a:r>
                  <a:rPr lang="en-US" dirty="0"/>
                  <a:t>The subset </a:t>
                </a:r>
                <a14:m>
                  <m:oMath xmlns:m="http://schemas.openxmlformats.org/officeDocument/2006/math">
                    <m:sSub>
                      <m:sSubPr>
                        <m:ctrlPr>
                          <a:rPr lang="en-US" b="0" i="1" smtClean="0">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𝑆</m:t>
                        </m:r>
                      </m:e>
                      <m:sub>
                        <m:r>
                          <a:rPr lang="en-US" b="0" i="1" smtClean="0">
                            <a:latin typeface="Cambria Math" panose="02040503050406030204" pitchFamily="18" charset="0"/>
                            <a:ea typeface="Cambria Math" panose="02040503050406030204" pitchFamily="18" charset="0"/>
                          </a:rPr>
                          <m:t>𝑖</m:t>
                        </m:r>
                      </m:sub>
                    </m:sSub>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𝑆</m:t>
                    </m:r>
                  </m:oMath>
                </a14:m>
                <a:r>
                  <a:rPr lang="en-US" dirty="0"/>
                  <a:t> is all samples with label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𝑖</m:t>
                        </m:r>
                      </m:sub>
                    </m:sSub>
                  </m:oMath>
                </a14:m>
                <a:endParaRPr lang="en-US" dirty="0"/>
              </a:p>
              <a:p>
                <a:pPr lvl="1"/>
                <a14:m>
                  <m:oMath xmlns:m="http://schemas.openxmlformats.org/officeDocument/2006/math">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𝑝</m:t>
                        </m:r>
                      </m:e>
                      <m:sub>
                        <m:r>
                          <a:rPr lang="en-US" i="1">
                            <a:latin typeface="Cambria Math" panose="02040503050406030204" pitchFamily="18" charset="0"/>
                            <a:ea typeface="Cambria Math" panose="02040503050406030204" pitchFamily="18" charset="0"/>
                          </a:rPr>
                          <m:t>𝑖</m:t>
                        </m:r>
                      </m:sub>
                    </m:sSub>
                    <m:r>
                      <a:rPr lang="en-US" b="0" i="1" smtClean="0">
                        <a:latin typeface="Cambria Math" panose="02040503050406030204" pitchFamily="18" charset="0"/>
                        <a:ea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d>
                          <m:dPr>
                            <m:begChr m:val="|"/>
                            <m:endChr m:val="|"/>
                            <m:ctrlPr>
                              <a:rPr lang="en-US" b="0" i="1" smtClean="0">
                                <a:latin typeface="Cambria Math" panose="02040503050406030204" pitchFamily="18" charset="0"/>
                                <a:ea typeface="Cambria Math" panose="02040503050406030204" pitchFamily="18" charset="0"/>
                              </a:rPr>
                            </m:ctrlPr>
                          </m:dPr>
                          <m:e>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𝑆</m:t>
                                </m:r>
                              </m:e>
                              <m:sub>
                                <m:r>
                                  <a:rPr lang="en-US" b="0" i="1" smtClean="0">
                                    <a:latin typeface="Cambria Math" panose="02040503050406030204" pitchFamily="18" charset="0"/>
                                    <a:ea typeface="Cambria Math" panose="02040503050406030204" pitchFamily="18" charset="0"/>
                                  </a:rPr>
                                  <m:t>𝑖</m:t>
                                </m:r>
                              </m:sub>
                            </m:sSub>
                          </m:e>
                        </m:d>
                      </m:num>
                      <m:den>
                        <m:d>
                          <m:dPr>
                            <m:begChr m:val="|"/>
                            <m:endChr m:val="|"/>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𝑆</m:t>
                            </m:r>
                          </m:e>
                        </m:d>
                      </m:den>
                    </m:f>
                  </m:oMath>
                </a14:m>
                <a:endParaRPr lang="en-US" dirty="0"/>
              </a:p>
              <a:p>
                <a:pPr lvl="1"/>
                <a:r>
                  <a:rPr lang="en-US" dirty="0"/>
                  <a:t>Prediction: </a:t>
                </a:r>
                <a14:m>
                  <m:oMath xmlns:m="http://schemas.openxmlformats.org/officeDocument/2006/math">
                    <m:acc>
                      <m:accPr>
                        <m:chr m:val="̂"/>
                        <m:ctrlPr>
                          <a:rPr lang="en-US" b="0" i="1" smtClean="0">
                            <a:latin typeface="Cambria Math" panose="02040503050406030204" pitchFamily="18" charset="0"/>
                            <a:ea typeface="Cambria Math" panose="02040503050406030204" pitchFamily="18" charset="0"/>
                          </a:rPr>
                        </m:ctrlPr>
                      </m:accPr>
                      <m:e>
                        <m:r>
                          <a:rPr lang="en-US" b="0" i="1" smtClean="0">
                            <a:latin typeface="Cambria Math" panose="02040503050406030204" pitchFamily="18" charset="0"/>
                            <a:ea typeface="Cambria Math" panose="02040503050406030204" pitchFamily="18" charset="0"/>
                          </a:rPr>
                          <m:t>𝑦</m:t>
                        </m:r>
                      </m:e>
                    </m:acc>
                    <m:r>
                      <a:rPr lang="en-US" i="1">
                        <a:latin typeface="Cambria Math" panose="02040503050406030204" pitchFamily="18" charset="0"/>
                        <a:ea typeface="Cambria Math" panose="02040503050406030204" pitchFamily="18" charset="0"/>
                      </a:rPr>
                      <m:t>=</m:t>
                    </m:r>
                    <m:func>
                      <m:funcPr>
                        <m:ctrlPr>
                          <a:rPr lang="en-US" b="0" i="1" smtClean="0">
                            <a:latin typeface="Cambria Math" panose="02040503050406030204" pitchFamily="18" charset="0"/>
                            <a:ea typeface="Cambria Math" panose="02040503050406030204" pitchFamily="18" charset="0"/>
                          </a:rPr>
                        </m:ctrlPr>
                      </m:funcPr>
                      <m:fName>
                        <m:r>
                          <m:rPr>
                            <m:sty m:val="p"/>
                          </m:rPr>
                          <a:rPr lang="en-US" b="0" i="0" smtClean="0">
                            <a:latin typeface="Cambria Math" panose="02040503050406030204" pitchFamily="18" charset="0"/>
                            <a:ea typeface="Cambria Math" panose="02040503050406030204" pitchFamily="18" charset="0"/>
                          </a:rPr>
                          <m:t>arg</m:t>
                        </m:r>
                      </m:fName>
                      <m:e>
                        <m:func>
                          <m:funcPr>
                            <m:ctrlPr>
                              <a:rPr lang="en-US" b="0" i="1" smtClean="0">
                                <a:latin typeface="Cambria Math" panose="02040503050406030204" pitchFamily="18" charset="0"/>
                                <a:ea typeface="Cambria Math" panose="02040503050406030204" pitchFamily="18" charset="0"/>
                              </a:rPr>
                            </m:ctrlPr>
                          </m:funcPr>
                          <m:fName>
                            <m:limLow>
                              <m:limLowPr>
                                <m:ctrlPr>
                                  <a:rPr lang="en-US" b="0" i="1" smtClean="0">
                                    <a:latin typeface="Cambria Math" panose="02040503050406030204" pitchFamily="18" charset="0"/>
                                    <a:ea typeface="Cambria Math" panose="02040503050406030204" pitchFamily="18" charset="0"/>
                                  </a:rPr>
                                </m:ctrlPr>
                              </m:limLowPr>
                              <m:e>
                                <m:r>
                                  <m:rPr>
                                    <m:sty m:val="p"/>
                                  </m:rPr>
                                  <a:rPr lang="en-US" b="0" i="0" smtClean="0">
                                    <a:latin typeface="Cambria Math" panose="02040503050406030204" pitchFamily="18" charset="0"/>
                                    <a:ea typeface="Cambria Math" panose="02040503050406030204" pitchFamily="18" charset="0"/>
                                  </a:rPr>
                                  <m:t>max</m:t>
                                </m:r>
                              </m:e>
                              <m:lim>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𝑦</m:t>
                                    </m:r>
                                  </m:e>
                                  <m:sub>
                                    <m:r>
                                      <a:rPr lang="en-US" b="0" i="1" smtClean="0">
                                        <a:latin typeface="Cambria Math" panose="02040503050406030204" pitchFamily="18" charset="0"/>
                                        <a:ea typeface="Cambria Math" panose="02040503050406030204" pitchFamily="18" charset="0"/>
                                      </a:rPr>
                                      <m:t>𝑖</m:t>
                                    </m:r>
                                  </m:sub>
                                </m:sSub>
                              </m:lim>
                            </m:limLow>
                          </m:fName>
                          <m:e>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𝑝</m:t>
                                </m:r>
                              </m:e>
                              <m:sub>
                                <m:r>
                                  <a:rPr lang="en-US" b="0" i="1" smtClean="0">
                                    <a:latin typeface="Cambria Math" panose="02040503050406030204" pitchFamily="18" charset="0"/>
                                    <a:ea typeface="Cambria Math" panose="02040503050406030204" pitchFamily="18" charset="0"/>
                                  </a:rPr>
                                  <m:t>𝑖</m:t>
                                </m:r>
                              </m:sub>
                            </m:sSub>
                          </m:e>
                        </m:func>
                      </m:e>
                    </m:func>
                  </m:oMath>
                </a14:m>
                <a:endParaRPr lang="en-US" dirty="0"/>
              </a:p>
              <a:p>
                <a:pPr lvl="1"/>
                <a:r>
                  <a:rPr lang="en-US" dirty="0"/>
                  <a:t>Objective: minimize </a:t>
                </a:r>
                <a14:m>
                  <m:oMath xmlns:m="http://schemas.openxmlformats.org/officeDocument/2006/math">
                    <m:r>
                      <a:rPr lang="en-US" i="1">
                        <a:latin typeface="Cambria Math" panose="02040503050406030204" pitchFamily="18" charset="0"/>
                        <a:ea typeface="Cambria Math" panose="02040503050406030204" pitchFamily="18" charset="0"/>
                      </a:rPr>
                      <m:t>ℋ</m:t>
                    </m:r>
                    <m:d>
                      <m:dPr>
                        <m:ctrlPr>
                          <a:rPr lang="en-US" i="1">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𝑆</m:t>
                        </m:r>
                      </m:e>
                    </m:d>
                    <m:r>
                      <a:rPr lang="en-US" i="1">
                        <a:latin typeface="Cambria Math" panose="02040503050406030204" pitchFamily="18" charset="0"/>
                        <a:ea typeface="Cambria Math" panose="02040503050406030204" pitchFamily="18" charset="0"/>
                      </a:rPr>
                      <m:t>=−</m:t>
                    </m:r>
                    <m:nary>
                      <m:naryPr>
                        <m:chr m:val="∑"/>
                        <m:ctrlPr>
                          <a:rPr lang="en-US" b="0" i="1" smtClean="0">
                            <a:latin typeface="Cambria Math" panose="02040503050406030204" pitchFamily="18" charset="0"/>
                            <a:ea typeface="Cambria Math" panose="02040503050406030204" pitchFamily="18" charset="0"/>
                          </a:rPr>
                        </m:ctrlPr>
                      </m:naryPr>
                      <m:sub>
                        <m:r>
                          <a:rPr lang="en-US" b="0" i="1" smtClean="0">
                            <a:latin typeface="Cambria Math" panose="02040503050406030204" pitchFamily="18" charset="0"/>
                            <a:ea typeface="Cambria Math" panose="02040503050406030204" pitchFamily="18" charset="0"/>
                          </a:rPr>
                          <m:t>𝑖</m:t>
                        </m:r>
                        <m:r>
                          <a:rPr lang="en-US" b="0" i="1" smtClean="0">
                            <a:latin typeface="Cambria Math" panose="02040503050406030204" pitchFamily="18" charset="0"/>
                            <a:ea typeface="Cambria Math" panose="02040503050406030204" pitchFamily="18" charset="0"/>
                          </a:rPr>
                          <m:t>=0</m:t>
                        </m:r>
                      </m:sub>
                      <m:sup>
                        <m:r>
                          <a:rPr lang="en-US" b="0" i="1" smtClean="0">
                            <a:latin typeface="Cambria Math" panose="02040503050406030204" pitchFamily="18" charset="0"/>
                            <a:ea typeface="Cambria Math" panose="02040503050406030204" pitchFamily="18" charset="0"/>
                          </a:rPr>
                          <m:t>𝑘</m:t>
                        </m:r>
                      </m:sup>
                      <m:e>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𝑝</m:t>
                            </m:r>
                          </m:e>
                          <m:sub>
                            <m:r>
                              <a:rPr lang="en-US" i="1">
                                <a:latin typeface="Cambria Math" panose="02040503050406030204" pitchFamily="18" charset="0"/>
                                <a:ea typeface="Cambria Math" panose="02040503050406030204" pitchFamily="18" charset="0"/>
                              </a:rPr>
                              <m:t>𝑖</m:t>
                            </m:r>
                          </m:sub>
                        </m:sSub>
                        <m:func>
                          <m:funcPr>
                            <m:ctrlPr>
                              <a:rPr lang="en-US" i="1">
                                <a:latin typeface="Cambria Math" panose="02040503050406030204" pitchFamily="18" charset="0"/>
                                <a:ea typeface="Cambria Math" panose="02040503050406030204" pitchFamily="18" charset="0"/>
                              </a:rPr>
                            </m:ctrlPr>
                          </m:funcPr>
                          <m:fName>
                            <m:r>
                              <m:rPr>
                                <m:sty m:val="p"/>
                              </m:rPr>
                              <a:rPr lang="en-US">
                                <a:latin typeface="Cambria Math" panose="02040503050406030204" pitchFamily="18" charset="0"/>
                                <a:ea typeface="Cambria Math" panose="02040503050406030204" pitchFamily="18" charset="0"/>
                              </a:rPr>
                              <m:t>log</m:t>
                            </m:r>
                          </m:fName>
                          <m:e>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𝑝</m:t>
                                </m:r>
                              </m:e>
                              <m:sub>
                                <m:r>
                                  <a:rPr lang="en-US" i="1">
                                    <a:latin typeface="Cambria Math" panose="02040503050406030204" pitchFamily="18" charset="0"/>
                                    <a:ea typeface="Cambria Math" panose="02040503050406030204" pitchFamily="18" charset="0"/>
                                  </a:rPr>
                                  <m:t>𝑖</m:t>
                                </m:r>
                              </m:sub>
                            </m:sSub>
                          </m:e>
                        </m:func>
                      </m:e>
                    </m:nary>
                  </m:oMath>
                </a14:m>
                <a:r>
                  <a:rPr lang="en-US" dirty="0"/>
                  <a:t> </a:t>
                </a:r>
              </a:p>
              <a:p>
                <a:pPr lvl="1"/>
                <a:r>
                  <a:rPr lang="en-US" dirty="0"/>
                  <a:t>Partition (along the tree) into subsets that minimize the entropy</a:t>
                </a:r>
              </a:p>
              <a:p>
                <a:endParaRPr lang="en-US" dirty="0"/>
              </a:p>
              <a:p>
                <a:endParaRPr lang="en-US" dirty="0"/>
              </a:p>
            </p:txBody>
          </p:sp>
        </mc:Choice>
        <mc:Fallback xmlns="">
          <p:sp>
            <p:nvSpPr>
              <p:cNvPr id="3" name="Content Placeholder 2">
                <a:extLst>
                  <a:ext uri="{FF2B5EF4-FFF2-40B4-BE49-F238E27FC236}">
                    <a16:creationId xmlns:a16="http://schemas.microsoft.com/office/drawing/2014/main" id="{B0290568-5F34-B445-87A0-49E9B0B629AD}"/>
                  </a:ext>
                </a:extLst>
              </p:cNvPr>
              <p:cNvSpPr>
                <a:spLocks noGrp="1" noRot="1" noChangeAspect="1" noMove="1" noResize="1" noEditPoints="1" noAdjustHandles="1" noChangeArrowheads="1" noChangeShapeType="1" noTextEdit="1"/>
              </p:cNvSpPr>
              <p:nvPr>
                <p:ph idx="1"/>
              </p:nvPr>
            </p:nvSpPr>
            <p:spPr>
              <a:blipFill>
                <a:blip r:embed="rId2"/>
                <a:stretch>
                  <a:fillRect l="-1228" t="-1604"/>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A8B46640-41F5-EE48-9379-75F053DBDC5C}"/>
              </a:ext>
            </a:extLst>
          </p:cNvPr>
          <p:cNvSpPr>
            <a:spLocks noGrp="1"/>
          </p:cNvSpPr>
          <p:nvPr>
            <p:ph type="sldNum" sz="quarter" idx="12"/>
          </p:nvPr>
        </p:nvSpPr>
        <p:spPr/>
        <p:txBody>
          <a:bodyPr/>
          <a:lstStyle/>
          <a:p>
            <a:fld id="{B29C9B28-9F47-4DDC-BFFB-AA4E94F3C8C7}" type="slidenum">
              <a:rPr lang="en-US" smtClean="0"/>
              <a:pPr/>
              <a:t>42</a:t>
            </a:fld>
            <a:endParaRPr lang="en-US"/>
          </a:p>
        </p:txBody>
      </p:sp>
    </p:spTree>
    <p:extLst>
      <p:ext uri="{BB962C8B-B14F-4D97-AF65-F5344CB8AC3E}">
        <p14:creationId xmlns:p14="http://schemas.microsoft.com/office/powerpoint/2010/main" val="67588669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75EA2D-D4D9-3344-969B-33B398A8388C}"/>
              </a:ext>
            </a:extLst>
          </p:cNvPr>
          <p:cNvSpPr>
            <a:spLocks noGrp="1"/>
          </p:cNvSpPr>
          <p:nvPr>
            <p:ph type="title"/>
          </p:nvPr>
        </p:nvSpPr>
        <p:spPr/>
        <p:txBody>
          <a:bodyPr/>
          <a:lstStyle/>
          <a:p>
            <a:r>
              <a:rPr lang="en-US" dirty="0"/>
              <a:t>Classification and </a:t>
            </a:r>
            <a:r>
              <a:rPr lang="en-US" b="1" dirty="0"/>
              <a:t>Regression</a:t>
            </a:r>
            <a:r>
              <a:rPr lang="en-US" dirty="0"/>
              <a:t> Trees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B0290568-5F34-B445-87A0-49E9B0B629AD}"/>
                  </a:ext>
                </a:extLst>
              </p:cNvPr>
              <p:cNvSpPr>
                <a:spLocks noGrp="1"/>
              </p:cNvSpPr>
              <p:nvPr>
                <p:ph idx="1"/>
              </p:nvPr>
            </p:nvSpPr>
            <p:spPr>
              <a:xfrm>
                <a:off x="406400" y="1397000"/>
                <a:ext cx="11379200" cy="5308599"/>
              </a:xfrm>
            </p:spPr>
            <p:txBody>
              <a:bodyPr/>
              <a:lstStyle/>
              <a:p>
                <a:r>
                  <a:rPr lang="en-US" dirty="0"/>
                  <a:t>Consider a single leaf in a Regression tree</a:t>
                </a:r>
              </a:p>
              <a:p>
                <a:pPr lvl="1"/>
                <a:r>
                  <a:rPr lang="en-US" b="0" dirty="0">
                    <a:ea typeface="Cambria Math" panose="02040503050406030204" pitchFamily="18" charset="0"/>
                  </a:rPr>
                  <a:t>This leaf is affiliated with a set, </a:t>
                </a:r>
                <a14:m>
                  <m:oMath xmlns:m="http://schemas.openxmlformats.org/officeDocument/2006/math">
                    <m:r>
                      <a:rPr lang="en-US" b="0" i="1" smtClean="0">
                        <a:latin typeface="Cambria Math" panose="02040503050406030204" pitchFamily="18" charset="0"/>
                        <a:ea typeface="Cambria Math" panose="02040503050406030204" pitchFamily="18" charset="0"/>
                      </a:rPr>
                      <m:t>𝑆</m:t>
                    </m:r>
                  </m:oMath>
                </a14:m>
                <a:r>
                  <a:rPr lang="en-US" dirty="0"/>
                  <a:t>, of relevant training samples </a:t>
                </a:r>
              </a:p>
              <a:p>
                <a:pPr lvl="1"/>
                <a:r>
                  <a:rPr lang="en-US" dirty="0"/>
                  <a:t>Prediction?</a:t>
                </a:r>
              </a:p>
              <a:p>
                <a:pPr lvl="2"/>
                <a14:m>
                  <m:oMath xmlns:m="http://schemas.openxmlformats.org/officeDocument/2006/math">
                    <m:acc>
                      <m:accPr>
                        <m:chr m:val="̂"/>
                        <m:ctrlPr>
                          <a:rPr lang="en-US" i="1">
                            <a:latin typeface="Cambria Math" panose="02040503050406030204" pitchFamily="18" charset="0"/>
                            <a:ea typeface="Cambria Math" panose="02040503050406030204" pitchFamily="18" charset="0"/>
                          </a:rPr>
                        </m:ctrlPr>
                      </m:accPr>
                      <m:e>
                        <m:r>
                          <a:rPr lang="en-US" i="1">
                            <a:latin typeface="Cambria Math" panose="02040503050406030204" pitchFamily="18" charset="0"/>
                            <a:ea typeface="Cambria Math" panose="02040503050406030204" pitchFamily="18" charset="0"/>
                          </a:rPr>
                          <m:t>𝑦</m:t>
                        </m:r>
                      </m:e>
                    </m:acc>
                    <m:r>
                      <a:rPr lang="en-US" i="1">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𝜇</m:t>
                    </m:r>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𝑆</m:t>
                        </m:r>
                      </m:e>
                    </m:d>
                  </m:oMath>
                </a14:m>
                <a:endParaRPr lang="en-US" dirty="0"/>
              </a:p>
              <a:p>
                <a:pPr lvl="1"/>
                <a:r>
                  <a:rPr lang="en-US" dirty="0"/>
                  <a:t>Objective?</a:t>
                </a:r>
              </a:p>
              <a:p>
                <a:pPr lvl="2"/>
                <a:r>
                  <a:rPr lang="en-US" dirty="0"/>
                  <a:t>minimize </a:t>
                </a:r>
                <a14:m>
                  <m:oMath xmlns:m="http://schemas.openxmlformats.org/officeDocument/2006/math">
                    <m:nary>
                      <m:naryPr>
                        <m:chr m:val="∑"/>
                        <m:supHide m:val="on"/>
                        <m:ctrlPr>
                          <a:rPr lang="en-US" b="0" i="1" smtClean="0">
                            <a:latin typeface="Cambria Math" panose="02040503050406030204" pitchFamily="18" charset="0"/>
                          </a:rPr>
                        </m:ctrlPr>
                      </m:naryPr>
                      <m:sub>
                        <m:d>
                          <m:dPr>
                            <m:ctrlPr>
                              <a:rPr lang="en-US" b="0" i="1" smtClean="0">
                                <a:latin typeface="Cambria Math" panose="02040503050406030204" pitchFamily="18" charset="0"/>
                              </a:rPr>
                            </m:ctrlPr>
                          </m:dPr>
                          <m:e>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𝑦</m:t>
                            </m:r>
                          </m:e>
                        </m:d>
                        <m:r>
                          <a:rPr lang="en-US" b="0" i="1" smtClean="0">
                            <a:latin typeface="Cambria Math" panose="02040503050406030204" pitchFamily="18" charset="0"/>
                          </a:rPr>
                          <m:t>∈</m:t>
                        </m:r>
                        <m:r>
                          <a:rPr lang="en-US" b="0" i="1" smtClean="0">
                            <a:latin typeface="Cambria Math" panose="02040503050406030204" pitchFamily="18" charset="0"/>
                          </a:rPr>
                          <m:t>𝑆</m:t>
                        </m:r>
                      </m:sub>
                      <m:sup/>
                      <m:e>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r>
                                  <a:rPr lang="en-US" b="0" i="1" smtClean="0">
                                    <a:latin typeface="Cambria Math" panose="02040503050406030204" pitchFamily="18" charset="0"/>
                                  </a:rPr>
                                  <m:t>𝑦</m:t>
                                </m:r>
                                <m:r>
                                  <a:rPr lang="en-US" b="0" i="1" smtClean="0">
                                    <a:latin typeface="Cambria Math" panose="02040503050406030204" pitchFamily="18" charset="0"/>
                                  </a:rPr>
                                  <m:t>−</m:t>
                                </m:r>
                                <m:r>
                                  <a:rPr lang="en-US" b="0" i="1" smtClean="0">
                                    <a:latin typeface="Cambria Math" panose="02040503050406030204" pitchFamily="18" charset="0"/>
                                  </a:rPr>
                                  <m:t>𝜇</m:t>
                                </m:r>
                              </m:e>
                            </m:d>
                          </m:e>
                          <m:sup>
                            <m:r>
                              <a:rPr lang="en-US" b="0" i="1" smtClean="0">
                                <a:latin typeface="Cambria Math" panose="02040503050406030204" pitchFamily="18" charset="0"/>
                              </a:rPr>
                              <m:t>2</m:t>
                            </m:r>
                          </m:sup>
                        </m:sSup>
                      </m:e>
                    </m:nary>
                  </m:oMath>
                </a14:m>
                <a:endParaRPr lang="en-US" dirty="0">
                  <a:ea typeface="Cambria Math" panose="02040503050406030204" pitchFamily="18" charset="0"/>
                </a:endParaRPr>
              </a:p>
              <a:p>
                <a:pPr lvl="2"/>
                <a:r>
                  <a:rPr lang="en-US" dirty="0"/>
                  <a:t>Partition into subsets that minimize variance or prediction squared loss  </a:t>
                </a:r>
              </a:p>
              <a:p>
                <a:r>
                  <a:rPr lang="en-US" dirty="0"/>
                  <a:t>Splitting rule?</a:t>
                </a:r>
              </a:p>
              <a:p>
                <a:pPr lvl="1"/>
                <a:r>
                  <a:rPr lang="en-US" dirty="0"/>
                  <a:t>Information gain on the </a:t>
                </a:r>
                <a:r>
                  <a:rPr lang="en-US" b="1" dirty="0"/>
                  <a:t>variance</a:t>
                </a:r>
              </a:p>
              <a:p>
                <a:pPr lvl="1"/>
                <a:r>
                  <a:rPr lang="en-US" dirty="0"/>
                  <a:t>IG = Var before split – expected var after split</a:t>
                </a:r>
              </a:p>
              <a:p>
                <a:endParaRPr lang="en-US" dirty="0"/>
              </a:p>
            </p:txBody>
          </p:sp>
        </mc:Choice>
        <mc:Fallback xmlns="">
          <p:sp>
            <p:nvSpPr>
              <p:cNvPr id="3" name="Content Placeholder 2">
                <a:extLst>
                  <a:ext uri="{FF2B5EF4-FFF2-40B4-BE49-F238E27FC236}">
                    <a16:creationId xmlns:a16="http://schemas.microsoft.com/office/drawing/2014/main" id="{B0290568-5F34-B445-87A0-49E9B0B629AD}"/>
                  </a:ext>
                </a:extLst>
              </p:cNvPr>
              <p:cNvSpPr>
                <a:spLocks noGrp="1" noRot="1" noChangeAspect="1" noMove="1" noResize="1" noEditPoints="1" noAdjustHandles="1" noChangeArrowheads="1" noChangeShapeType="1" noTextEdit="1"/>
              </p:cNvSpPr>
              <p:nvPr>
                <p:ph idx="1"/>
              </p:nvPr>
            </p:nvSpPr>
            <p:spPr>
              <a:xfrm>
                <a:off x="406400" y="1397000"/>
                <a:ext cx="11379200" cy="5308599"/>
              </a:xfrm>
              <a:blipFill>
                <a:blip r:embed="rId2"/>
                <a:stretch>
                  <a:fillRect l="-1228" t="-1432"/>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33D89AD2-CF0B-424F-AC66-96879C1F61CC}"/>
              </a:ext>
            </a:extLst>
          </p:cNvPr>
          <p:cNvSpPr>
            <a:spLocks noGrp="1"/>
          </p:cNvSpPr>
          <p:nvPr>
            <p:ph type="sldNum" sz="quarter" idx="12"/>
          </p:nvPr>
        </p:nvSpPr>
        <p:spPr/>
        <p:txBody>
          <a:bodyPr/>
          <a:lstStyle/>
          <a:p>
            <a:fld id="{B29C9B28-9F47-4DDC-BFFB-AA4E94F3C8C7}" type="slidenum">
              <a:rPr lang="en-US" smtClean="0"/>
              <a:pPr/>
              <a:t>43</a:t>
            </a:fld>
            <a:endParaRPr lang="en-US"/>
          </a:p>
        </p:txBody>
      </p:sp>
    </p:spTree>
    <p:extLst>
      <p:ext uri="{BB962C8B-B14F-4D97-AF65-F5344CB8AC3E}">
        <p14:creationId xmlns:p14="http://schemas.microsoft.com/office/powerpoint/2010/main" val="758894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DF168B-E3F8-D948-934B-353B2B006E2D}"/>
              </a:ext>
            </a:extLst>
          </p:cNvPr>
          <p:cNvSpPr>
            <a:spLocks noGrp="1"/>
          </p:cNvSpPr>
          <p:nvPr>
            <p:ph type="title"/>
          </p:nvPr>
        </p:nvSpPr>
        <p:spPr/>
        <p:txBody>
          <a:bodyPr/>
          <a:lstStyle/>
          <a:p>
            <a:r>
              <a:rPr lang="en-US" dirty="0"/>
              <a:t>Regression Tree</a:t>
            </a:r>
          </a:p>
        </p:txBody>
      </p:sp>
      <p:sp>
        <p:nvSpPr>
          <p:cNvPr id="3" name="Content Placeholder 2">
            <a:extLst>
              <a:ext uri="{FF2B5EF4-FFF2-40B4-BE49-F238E27FC236}">
                <a16:creationId xmlns:a16="http://schemas.microsoft.com/office/drawing/2014/main" id="{8B8D5E3F-B766-C941-B7AF-E3F872C125C2}"/>
              </a:ext>
            </a:extLst>
          </p:cNvPr>
          <p:cNvSpPr>
            <a:spLocks noGrp="1"/>
          </p:cNvSpPr>
          <p:nvPr>
            <p:ph idx="1"/>
          </p:nvPr>
        </p:nvSpPr>
        <p:spPr/>
        <p:txBody>
          <a:bodyPr/>
          <a:lstStyle/>
          <a:p>
            <a:endParaRPr lang="en-US" dirty="0"/>
          </a:p>
        </p:txBody>
      </p:sp>
      <p:pic>
        <p:nvPicPr>
          <p:cNvPr id="4098" name="Picture 2" descr="decision tree regression example online -">
            <a:extLst>
              <a:ext uri="{FF2B5EF4-FFF2-40B4-BE49-F238E27FC236}">
                <a16:creationId xmlns:a16="http://schemas.microsoft.com/office/drawing/2014/main" id="{DB1472C3-5753-D644-BC9F-C31F31331F5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2700" y="1541466"/>
            <a:ext cx="9626600" cy="4864100"/>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22FD30F2-4394-D946-8CCB-9AF44A9897FF}"/>
              </a:ext>
            </a:extLst>
          </p:cNvPr>
          <p:cNvSpPr>
            <a:spLocks noGrp="1"/>
          </p:cNvSpPr>
          <p:nvPr>
            <p:ph type="sldNum" sz="quarter" idx="12"/>
          </p:nvPr>
        </p:nvSpPr>
        <p:spPr/>
        <p:txBody>
          <a:bodyPr/>
          <a:lstStyle/>
          <a:p>
            <a:fld id="{B29C9B28-9F47-4DDC-BFFB-AA4E94F3C8C7}" type="slidenum">
              <a:rPr lang="en-US" smtClean="0"/>
              <a:pPr/>
              <a:t>44</a:t>
            </a:fld>
            <a:endParaRPr lang="en-US"/>
          </a:p>
        </p:txBody>
      </p:sp>
      <p:sp>
        <p:nvSpPr>
          <p:cNvPr id="5" name="TextBox 4">
            <a:extLst>
              <a:ext uri="{FF2B5EF4-FFF2-40B4-BE49-F238E27FC236}">
                <a16:creationId xmlns:a16="http://schemas.microsoft.com/office/drawing/2014/main" id="{EEC08053-8183-E441-8FE0-86B5BEFD54A4}"/>
              </a:ext>
            </a:extLst>
          </p:cNvPr>
          <p:cNvSpPr txBox="1"/>
          <p:nvPr/>
        </p:nvSpPr>
        <p:spPr>
          <a:xfrm>
            <a:off x="386144" y="6298684"/>
            <a:ext cx="3403496" cy="369332"/>
          </a:xfrm>
          <a:prstGeom prst="rect">
            <a:avLst/>
          </a:prstGeom>
          <a:noFill/>
        </p:spPr>
        <p:txBody>
          <a:bodyPr wrap="none" rtlCol="0">
            <a:spAutoFit/>
          </a:bodyPr>
          <a:lstStyle/>
          <a:p>
            <a:r>
              <a:rPr lang="en-US" dirty="0"/>
              <a:t>How would overfitting look like?</a:t>
            </a:r>
          </a:p>
        </p:txBody>
      </p:sp>
    </p:spTree>
    <p:extLst>
      <p:ext uri="{BB962C8B-B14F-4D97-AF65-F5344CB8AC3E}">
        <p14:creationId xmlns:p14="http://schemas.microsoft.com/office/powerpoint/2010/main" val="185199653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6ED729-03FF-4240-AA36-B66F3703EC91}"/>
              </a:ext>
            </a:extLst>
          </p:cNvPr>
          <p:cNvSpPr>
            <a:spLocks noGrp="1"/>
          </p:cNvSpPr>
          <p:nvPr>
            <p:ph type="title"/>
          </p:nvPr>
        </p:nvSpPr>
        <p:spPr/>
        <p:txBody>
          <a:bodyPr/>
          <a:lstStyle/>
          <a:p>
            <a:r>
              <a:rPr lang="en-US" dirty="0"/>
              <a:t>Debugging trees</a:t>
            </a:r>
          </a:p>
        </p:txBody>
      </p:sp>
      <p:sp>
        <p:nvSpPr>
          <p:cNvPr id="3" name="Content Placeholder 2">
            <a:extLst>
              <a:ext uri="{FF2B5EF4-FFF2-40B4-BE49-F238E27FC236}">
                <a16:creationId xmlns:a16="http://schemas.microsoft.com/office/drawing/2014/main" id="{07F5F3FC-FEA4-2844-B2E9-3C591A11BF97}"/>
              </a:ext>
            </a:extLst>
          </p:cNvPr>
          <p:cNvSpPr>
            <a:spLocks noGrp="1"/>
          </p:cNvSpPr>
          <p:nvPr>
            <p:ph idx="1"/>
          </p:nvPr>
        </p:nvSpPr>
        <p:spPr/>
        <p:txBody>
          <a:bodyPr/>
          <a:lstStyle/>
          <a:p>
            <a:r>
              <a:rPr lang="en-US" dirty="0"/>
              <a:t>Trees usually suffer from large bias (overgeneralization) and/or large variance (overfitting)</a:t>
            </a:r>
          </a:p>
          <a:p>
            <a:r>
              <a:rPr lang="en-US" dirty="0"/>
              <a:t>Over the years, good solutions were proposed to address these issues</a:t>
            </a:r>
          </a:p>
          <a:p>
            <a:pPr lvl="1"/>
            <a:r>
              <a:rPr lang="en-US" dirty="0"/>
              <a:t>We will review these in the context of trees, but they are generally applicable across ML  </a:t>
            </a:r>
          </a:p>
          <a:p>
            <a:pPr lvl="1"/>
            <a:r>
              <a:rPr lang="en-US" dirty="0"/>
              <a:t>[“Bagging Predictors”, Leo </a:t>
            </a:r>
            <a:r>
              <a:rPr lang="en-US" dirty="0" err="1"/>
              <a:t>Bbeiman</a:t>
            </a:r>
            <a:r>
              <a:rPr lang="en-US" dirty="0"/>
              <a:t>, 1996]</a:t>
            </a:r>
          </a:p>
          <a:p>
            <a:pPr lvl="1"/>
            <a:r>
              <a:rPr lang="en-US" dirty="0"/>
              <a:t>["The Strength of Weak Learnability”, Robert </a:t>
            </a:r>
            <a:r>
              <a:rPr lang="en-US" dirty="0" err="1"/>
              <a:t>Schapire</a:t>
            </a:r>
            <a:r>
              <a:rPr lang="en-US" dirty="0"/>
              <a:t>, 1990] </a:t>
            </a:r>
          </a:p>
        </p:txBody>
      </p:sp>
      <p:sp>
        <p:nvSpPr>
          <p:cNvPr id="4" name="Slide Number Placeholder 3">
            <a:extLst>
              <a:ext uri="{FF2B5EF4-FFF2-40B4-BE49-F238E27FC236}">
                <a16:creationId xmlns:a16="http://schemas.microsoft.com/office/drawing/2014/main" id="{588A02C7-E2A5-D44A-B7C6-2C928F22C7FC}"/>
              </a:ext>
            </a:extLst>
          </p:cNvPr>
          <p:cNvSpPr>
            <a:spLocks noGrp="1"/>
          </p:cNvSpPr>
          <p:nvPr>
            <p:ph type="sldNum" sz="quarter" idx="12"/>
          </p:nvPr>
        </p:nvSpPr>
        <p:spPr/>
        <p:txBody>
          <a:bodyPr/>
          <a:lstStyle/>
          <a:p>
            <a:fld id="{B29C9B28-9F47-4DDC-BFFB-AA4E94F3C8C7}" type="slidenum">
              <a:rPr lang="en-US" smtClean="0"/>
              <a:pPr/>
              <a:t>45</a:t>
            </a:fld>
            <a:endParaRPr lang="en-US"/>
          </a:p>
        </p:txBody>
      </p:sp>
    </p:spTree>
    <p:extLst>
      <p:ext uri="{BB962C8B-B14F-4D97-AF65-F5344CB8AC3E}">
        <p14:creationId xmlns:p14="http://schemas.microsoft.com/office/powerpoint/2010/main" val="354204239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C0C2EB-9C11-414D-AE9A-F210B36C492F}"/>
              </a:ext>
            </a:extLst>
          </p:cNvPr>
          <p:cNvSpPr>
            <a:spLocks noGrp="1"/>
          </p:cNvSpPr>
          <p:nvPr>
            <p:ph type="title"/>
          </p:nvPr>
        </p:nvSpPr>
        <p:spPr/>
        <p:txBody>
          <a:bodyPr/>
          <a:lstStyle/>
          <a:p>
            <a:r>
              <a:rPr lang="en-US" dirty="0"/>
              <a:t>Bias and Variance </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B83FB185-99BE-D247-B36B-C44BAADE2809}"/>
                  </a:ext>
                </a:extLst>
              </p:cNvPr>
              <p:cNvSpPr>
                <a:spLocks noGrp="1"/>
              </p:cNvSpPr>
              <p:nvPr>
                <p:ph idx="1"/>
              </p:nvPr>
            </p:nvSpPr>
            <p:spPr>
              <a:xfrm>
                <a:off x="838199" y="1825625"/>
                <a:ext cx="10952181" cy="4351338"/>
              </a:xfrm>
            </p:spPr>
            <p:txBody>
              <a:bodyPr/>
              <a:lstStyle/>
              <a:p>
                <a:endParaRPr lang="en-US" dirty="0"/>
              </a:p>
              <a:p>
                <a:r>
                  <a:rPr lang="en-US" b="0" dirty="0">
                    <a:latin typeface="Cambria Math" panose="02040503050406030204" pitchFamily="18" charset="0"/>
                    <a:ea typeface="Cambria Math" panose="02040503050406030204" pitchFamily="18" charset="0"/>
                  </a:rPr>
                  <a:t>Expected square loss of a given classification model </a:t>
                </a:r>
                <a:r>
                  <a:rPr lang="en-US" b="0" dirty="0">
                    <a:solidFill>
                      <a:srgbClr val="FF0000"/>
                    </a:solidFill>
                    <a:latin typeface="Cambria Math" panose="02040503050406030204" pitchFamily="18" charset="0"/>
                    <a:ea typeface="Cambria Math" panose="02040503050406030204" pitchFamily="18" charset="0"/>
                  </a:rPr>
                  <a:t>M</a:t>
                </a:r>
              </a:p>
              <a:p>
                <a14:m>
                  <m:oMath xmlns:m="http://schemas.openxmlformats.org/officeDocument/2006/math">
                    <m:sSub>
                      <m:sSubPr>
                        <m:ctrlPr>
                          <a:rPr lang="en-US" sz="2800" i="1">
                            <a:latin typeface="Cambria Math" panose="02040503050406030204" pitchFamily="18" charset="0"/>
                            <a:ea typeface="Cambria Math" panose="02040503050406030204" pitchFamily="18" charset="0"/>
                          </a:rPr>
                        </m:ctrlPr>
                      </m:sSubPr>
                      <m:e>
                        <m:r>
                          <a:rPr lang="en-US" sz="2800" i="1">
                            <a:latin typeface="Cambria Math" panose="02040503050406030204" pitchFamily="18" charset="0"/>
                            <a:ea typeface="Cambria Math" panose="02040503050406030204" pitchFamily="18" charset="0"/>
                          </a:rPr>
                          <m:t>𝔼</m:t>
                        </m:r>
                      </m:e>
                      <m:sub>
                        <m:r>
                          <a:rPr lang="en-US" sz="2800" b="0" i="1" smtClean="0">
                            <a:latin typeface="Cambria Math" panose="02040503050406030204" pitchFamily="18" charset="0"/>
                            <a:ea typeface="Cambria Math" panose="02040503050406030204" pitchFamily="18" charset="0"/>
                          </a:rPr>
                          <m:t>𝐷</m:t>
                        </m:r>
                        <m:r>
                          <a:rPr lang="en-US" sz="2800" b="0" i="1" smtClean="0">
                            <a:latin typeface="Cambria Math" panose="02040503050406030204" pitchFamily="18" charset="0"/>
                            <a:ea typeface="Cambria Math" panose="02040503050406030204" pitchFamily="18" charset="0"/>
                          </a:rPr>
                          <m:t>,</m:t>
                        </m:r>
                        <m:r>
                          <a:rPr lang="en-US" sz="2800" b="0" i="1" smtClean="0">
                            <a:latin typeface="Cambria Math" panose="02040503050406030204" pitchFamily="18" charset="0"/>
                            <a:ea typeface="Cambria Math" panose="02040503050406030204" pitchFamily="18" charset="0"/>
                          </a:rPr>
                          <m:t>𝑥</m:t>
                        </m:r>
                      </m:sub>
                    </m:sSub>
                    <m:d>
                      <m:dPr>
                        <m:begChr m:val="["/>
                        <m:endChr m:val="]"/>
                        <m:ctrlPr>
                          <a:rPr lang="en-US" sz="2800" i="1">
                            <a:latin typeface="Cambria Math" panose="02040503050406030204" pitchFamily="18" charset="0"/>
                            <a:ea typeface="Cambria Math" panose="02040503050406030204" pitchFamily="18" charset="0"/>
                          </a:rPr>
                        </m:ctrlPr>
                      </m:dPr>
                      <m:e>
                        <m:sSup>
                          <m:sSupPr>
                            <m:ctrlPr>
                              <a:rPr lang="en-US" sz="2800" i="1">
                                <a:latin typeface="Cambria Math" panose="02040503050406030204" pitchFamily="18" charset="0"/>
                                <a:ea typeface="Cambria Math" panose="02040503050406030204" pitchFamily="18" charset="0"/>
                              </a:rPr>
                            </m:ctrlPr>
                          </m:sSupPr>
                          <m:e>
                            <m:d>
                              <m:dPr>
                                <m:ctrlPr>
                                  <a:rPr lang="en-US" sz="2800" i="1">
                                    <a:latin typeface="Cambria Math" panose="02040503050406030204" pitchFamily="18" charset="0"/>
                                    <a:ea typeface="Cambria Math" panose="02040503050406030204" pitchFamily="18" charset="0"/>
                                  </a:rPr>
                                </m:ctrlPr>
                              </m:dPr>
                              <m:e>
                                <m:sSub>
                                  <m:sSubPr>
                                    <m:ctrlPr>
                                      <a:rPr lang="en-US" sz="2800" i="1">
                                        <a:latin typeface="Cambria Math" panose="02040503050406030204" pitchFamily="18" charset="0"/>
                                        <a:ea typeface="Cambria Math" panose="02040503050406030204" pitchFamily="18" charset="0"/>
                                      </a:rPr>
                                    </m:ctrlPr>
                                  </m:sSubPr>
                                  <m:e>
                                    <m:r>
                                      <a:rPr lang="en-US" sz="2800" i="1">
                                        <a:latin typeface="Cambria Math" panose="02040503050406030204" pitchFamily="18" charset="0"/>
                                        <a:ea typeface="Cambria Math" panose="02040503050406030204" pitchFamily="18" charset="0"/>
                                      </a:rPr>
                                      <m:t>h</m:t>
                                    </m:r>
                                  </m:e>
                                  <m:sub>
                                    <m:r>
                                      <a:rPr lang="en-US" sz="2800" i="1">
                                        <a:latin typeface="Cambria Math" panose="02040503050406030204" pitchFamily="18" charset="0"/>
                                        <a:ea typeface="Cambria Math" panose="02040503050406030204" pitchFamily="18" charset="0"/>
                                      </a:rPr>
                                      <m:t>𝐷</m:t>
                                    </m:r>
                                  </m:sub>
                                </m:sSub>
                                <m:d>
                                  <m:dPr>
                                    <m:ctrlPr>
                                      <a:rPr lang="en-US" sz="2800" i="1">
                                        <a:latin typeface="Cambria Math" panose="02040503050406030204" pitchFamily="18" charset="0"/>
                                        <a:ea typeface="Cambria Math" panose="02040503050406030204" pitchFamily="18" charset="0"/>
                                      </a:rPr>
                                    </m:ctrlPr>
                                  </m:dPr>
                                  <m:e>
                                    <m:r>
                                      <a:rPr lang="en-US" sz="2800" i="1">
                                        <a:latin typeface="Cambria Math" panose="02040503050406030204" pitchFamily="18" charset="0"/>
                                        <a:ea typeface="Cambria Math" panose="02040503050406030204" pitchFamily="18" charset="0"/>
                                      </a:rPr>
                                      <m:t>𝑥</m:t>
                                    </m:r>
                                  </m:e>
                                </m:d>
                                <m:r>
                                  <a:rPr lang="en-US" sz="2800" i="1">
                                    <a:latin typeface="Cambria Math" panose="02040503050406030204" pitchFamily="18" charset="0"/>
                                    <a:ea typeface="Cambria Math" panose="02040503050406030204" pitchFamily="18" charset="0"/>
                                  </a:rPr>
                                  <m:t>−</m:t>
                                </m:r>
                                <m:acc>
                                  <m:accPr>
                                    <m:chr m:val="̅"/>
                                    <m:ctrlPr>
                                      <a:rPr lang="en-US" sz="2800" i="1">
                                        <a:latin typeface="Cambria Math" panose="02040503050406030204" pitchFamily="18" charset="0"/>
                                        <a:ea typeface="Cambria Math" panose="02040503050406030204" pitchFamily="18" charset="0"/>
                                      </a:rPr>
                                    </m:ctrlPr>
                                  </m:accPr>
                                  <m:e>
                                    <m:r>
                                      <a:rPr lang="en-US" sz="2800" i="1">
                                        <a:latin typeface="Cambria Math" panose="02040503050406030204" pitchFamily="18" charset="0"/>
                                        <a:ea typeface="Cambria Math" panose="02040503050406030204" pitchFamily="18" charset="0"/>
                                      </a:rPr>
                                      <m:t>h</m:t>
                                    </m:r>
                                  </m:e>
                                </m:acc>
                                <m:d>
                                  <m:dPr>
                                    <m:ctrlPr>
                                      <a:rPr lang="en-US" sz="2800" i="1">
                                        <a:latin typeface="Cambria Math" panose="02040503050406030204" pitchFamily="18" charset="0"/>
                                        <a:ea typeface="Cambria Math" panose="02040503050406030204" pitchFamily="18" charset="0"/>
                                      </a:rPr>
                                    </m:ctrlPr>
                                  </m:dPr>
                                  <m:e>
                                    <m:r>
                                      <a:rPr lang="en-US" sz="2800" i="1">
                                        <a:latin typeface="Cambria Math" panose="02040503050406030204" pitchFamily="18" charset="0"/>
                                        <a:ea typeface="Cambria Math" panose="02040503050406030204" pitchFamily="18" charset="0"/>
                                      </a:rPr>
                                      <m:t>𝑥</m:t>
                                    </m:r>
                                  </m:e>
                                </m:d>
                              </m:e>
                            </m:d>
                          </m:e>
                          <m:sup>
                            <m:r>
                              <a:rPr lang="en-US" sz="2800" i="1">
                                <a:latin typeface="Cambria Math" panose="02040503050406030204" pitchFamily="18" charset="0"/>
                                <a:ea typeface="Cambria Math" panose="02040503050406030204" pitchFamily="18" charset="0"/>
                              </a:rPr>
                              <m:t>2</m:t>
                            </m:r>
                          </m:sup>
                        </m:sSup>
                      </m:e>
                    </m:d>
                    <m:r>
                      <a:rPr lang="en-US" sz="2800" i="1">
                        <a:latin typeface="Cambria Math" panose="02040503050406030204" pitchFamily="18" charset="0"/>
                        <a:ea typeface="Cambria Math" panose="02040503050406030204" pitchFamily="18" charset="0"/>
                      </a:rPr>
                      <m:t>+</m:t>
                    </m:r>
                    <m:sSub>
                      <m:sSubPr>
                        <m:ctrlPr>
                          <a:rPr lang="en-US" sz="2800" i="1">
                            <a:latin typeface="Cambria Math" panose="02040503050406030204" pitchFamily="18" charset="0"/>
                            <a:ea typeface="Cambria Math" panose="02040503050406030204" pitchFamily="18" charset="0"/>
                          </a:rPr>
                        </m:ctrlPr>
                      </m:sSubPr>
                      <m:e>
                        <m:r>
                          <a:rPr lang="en-US" sz="2800" i="1">
                            <a:latin typeface="Cambria Math" panose="02040503050406030204" pitchFamily="18" charset="0"/>
                            <a:ea typeface="Cambria Math" panose="02040503050406030204" pitchFamily="18" charset="0"/>
                          </a:rPr>
                          <m:t>𝔼</m:t>
                        </m:r>
                      </m:e>
                      <m:sub>
                        <m:r>
                          <a:rPr lang="en-US" sz="2800" i="1">
                            <a:latin typeface="Cambria Math" panose="02040503050406030204" pitchFamily="18" charset="0"/>
                            <a:ea typeface="Cambria Math" panose="02040503050406030204" pitchFamily="18" charset="0"/>
                          </a:rPr>
                          <m:t>𝑥</m:t>
                        </m:r>
                      </m:sub>
                    </m:sSub>
                    <m:d>
                      <m:dPr>
                        <m:begChr m:val="["/>
                        <m:endChr m:val="]"/>
                        <m:ctrlPr>
                          <a:rPr lang="en-US" sz="2800" i="1">
                            <a:latin typeface="Cambria Math" panose="02040503050406030204" pitchFamily="18" charset="0"/>
                            <a:ea typeface="Cambria Math" panose="02040503050406030204" pitchFamily="18" charset="0"/>
                          </a:rPr>
                        </m:ctrlPr>
                      </m:dPr>
                      <m:e>
                        <m:sSup>
                          <m:sSupPr>
                            <m:ctrlPr>
                              <a:rPr lang="en-US" sz="2800" i="1">
                                <a:latin typeface="Cambria Math" panose="02040503050406030204" pitchFamily="18" charset="0"/>
                                <a:ea typeface="Cambria Math" panose="02040503050406030204" pitchFamily="18" charset="0"/>
                              </a:rPr>
                            </m:ctrlPr>
                          </m:sSupPr>
                          <m:e>
                            <m:d>
                              <m:dPr>
                                <m:ctrlPr>
                                  <a:rPr lang="en-US" sz="2800" i="1">
                                    <a:latin typeface="Cambria Math" panose="02040503050406030204" pitchFamily="18" charset="0"/>
                                    <a:ea typeface="Cambria Math" panose="02040503050406030204" pitchFamily="18" charset="0"/>
                                  </a:rPr>
                                </m:ctrlPr>
                              </m:dPr>
                              <m:e>
                                <m:acc>
                                  <m:accPr>
                                    <m:chr m:val="̅"/>
                                    <m:ctrlPr>
                                      <a:rPr lang="en-US" sz="2800" i="1">
                                        <a:latin typeface="Cambria Math" panose="02040503050406030204" pitchFamily="18" charset="0"/>
                                        <a:ea typeface="Cambria Math" panose="02040503050406030204" pitchFamily="18" charset="0"/>
                                      </a:rPr>
                                    </m:ctrlPr>
                                  </m:accPr>
                                  <m:e>
                                    <m:r>
                                      <a:rPr lang="en-US" sz="2800" i="1">
                                        <a:latin typeface="Cambria Math" panose="02040503050406030204" pitchFamily="18" charset="0"/>
                                        <a:ea typeface="Cambria Math" panose="02040503050406030204" pitchFamily="18" charset="0"/>
                                      </a:rPr>
                                      <m:t>h</m:t>
                                    </m:r>
                                  </m:e>
                                </m:acc>
                                <m:d>
                                  <m:dPr>
                                    <m:ctrlPr>
                                      <a:rPr lang="en-US" sz="2800" i="1">
                                        <a:latin typeface="Cambria Math" panose="02040503050406030204" pitchFamily="18" charset="0"/>
                                        <a:ea typeface="Cambria Math" panose="02040503050406030204" pitchFamily="18" charset="0"/>
                                      </a:rPr>
                                    </m:ctrlPr>
                                  </m:dPr>
                                  <m:e>
                                    <m:r>
                                      <a:rPr lang="en-US" sz="2800" i="1">
                                        <a:latin typeface="Cambria Math" panose="02040503050406030204" pitchFamily="18" charset="0"/>
                                        <a:ea typeface="Cambria Math" panose="02040503050406030204" pitchFamily="18" charset="0"/>
                                      </a:rPr>
                                      <m:t>𝑥</m:t>
                                    </m:r>
                                  </m:e>
                                </m:d>
                                <m:r>
                                  <a:rPr lang="en-US" sz="2800" i="1">
                                    <a:latin typeface="Cambria Math" panose="02040503050406030204" pitchFamily="18" charset="0"/>
                                    <a:ea typeface="Cambria Math" panose="02040503050406030204" pitchFamily="18" charset="0"/>
                                  </a:rPr>
                                  <m:t>−</m:t>
                                </m:r>
                                <m:acc>
                                  <m:accPr>
                                    <m:chr m:val="̅"/>
                                    <m:ctrlPr>
                                      <a:rPr lang="en-US" sz="2800" i="1">
                                        <a:latin typeface="Cambria Math" panose="02040503050406030204" pitchFamily="18" charset="0"/>
                                        <a:ea typeface="Cambria Math" panose="02040503050406030204" pitchFamily="18" charset="0"/>
                                      </a:rPr>
                                    </m:ctrlPr>
                                  </m:accPr>
                                  <m:e>
                                    <m:r>
                                      <a:rPr lang="en-US" sz="2800" i="1">
                                        <a:latin typeface="Cambria Math" panose="02040503050406030204" pitchFamily="18" charset="0"/>
                                        <a:ea typeface="Cambria Math" panose="02040503050406030204" pitchFamily="18" charset="0"/>
                                      </a:rPr>
                                      <m:t>𝑦</m:t>
                                    </m:r>
                                  </m:e>
                                </m:acc>
                                <m:d>
                                  <m:dPr>
                                    <m:ctrlPr>
                                      <a:rPr lang="en-US" sz="2800" i="1">
                                        <a:latin typeface="Cambria Math" panose="02040503050406030204" pitchFamily="18" charset="0"/>
                                        <a:ea typeface="Cambria Math" panose="02040503050406030204" pitchFamily="18" charset="0"/>
                                      </a:rPr>
                                    </m:ctrlPr>
                                  </m:dPr>
                                  <m:e>
                                    <m:r>
                                      <a:rPr lang="en-US" sz="2800" i="1">
                                        <a:latin typeface="Cambria Math" panose="02040503050406030204" pitchFamily="18" charset="0"/>
                                        <a:ea typeface="Cambria Math" panose="02040503050406030204" pitchFamily="18" charset="0"/>
                                      </a:rPr>
                                      <m:t>𝑥</m:t>
                                    </m:r>
                                  </m:e>
                                </m:d>
                              </m:e>
                            </m:d>
                          </m:e>
                          <m:sup>
                            <m:r>
                              <a:rPr lang="en-US" sz="2800" i="1">
                                <a:latin typeface="Cambria Math" panose="02040503050406030204" pitchFamily="18" charset="0"/>
                                <a:ea typeface="Cambria Math" panose="02040503050406030204" pitchFamily="18" charset="0"/>
                              </a:rPr>
                              <m:t>2</m:t>
                            </m:r>
                          </m:sup>
                        </m:sSup>
                      </m:e>
                    </m:d>
                    <m:r>
                      <a:rPr lang="en-US" sz="2800" i="1">
                        <a:latin typeface="Cambria Math" panose="02040503050406030204" pitchFamily="18" charset="0"/>
                        <a:ea typeface="Cambria Math" panose="02040503050406030204" pitchFamily="18" charset="0"/>
                      </a:rPr>
                      <m:t>+</m:t>
                    </m:r>
                    <m:sSub>
                      <m:sSubPr>
                        <m:ctrlPr>
                          <a:rPr lang="en-US" sz="2800" b="0" i="1" smtClean="0">
                            <a:latin typeface="Cambria Math" panose="02040503050406030204" pitchFamily="18" charset="0"/>
                            <a:ea typeface="Cambria Math" panose="02040503050406030204" pitchFamily="18" charset="0"/>
                          </a:rPr>
                        </m:ctrlPr>
                      </m:sSubPr>
                      <m:e>
                        <m:r>
                          <a:rPr lang="en-US" sz="2800" i="1">
                            <a:latin typeface="Cambria Math" panose="02040503050406030204" pitchFamily="18" charset="0"/>
                            <a:ea typeface="Cambria Math" panose="02040503050406030204" pitchFamily="18" charset="0"/>
                          </a:rPr>
                          <m:t>𝔼</m:t>
                        </m:r>
                      </m:e>
                      <m:sub>
                        <m:r>
                          <a:rPr lang="en-US" sz="2800" b="0" i="1" smtClean="0">
                            <a:latin typeface="Cambria Math" panose="02040503050406030204" pitchFamily="18" charset="0"/>
                            <a:ea typeface="Cambria Math" panose="02040503050406030204" pitchFamily="18" charset="0"/>
                          </a:rPr>
                          <m:t>𝑥</m:t>
                        </m:r>
                        <m:r>
                          <a:rPr lang="en-US" sz="2800" b="0" i="1" smtClean="0">
                            <a:latin typeface="Cambria Math" panose="02040503050406030204" pitchFamily="18" charset="0"/>
                            <a:ea typeface="Cambria Math" panose="02040503050406030204" pitchFamily="18" charset="0"/>
                          </a:rPr>
                          <m:t>,</m:t>
                        </m:r>
                        <m:r>
                          <a:rPr lang="en-US" sz="2800" b="0" i="1" smtClean="0">
                            <a:latin typeface="Cambria Math" panose="02040503050406030204" pitchFamily="18" charset="0"/>
                            <a:ea typeface="Cambria Math" panose="02040503050406030204" pitchFamily="18" charset="0"/>
                          </a:rPr>
                          <m:t>𝑦</m:t>
                        </m:r>
                      </m:sub>
                    </m:sSub>
                    <m:d>
                      <m:dPr>
                        <m:begChr m:val="["/>
                        <m:endChr m:val="]"/>
                        <m:ctrlPr>
                          <a:rPr lang="en-US" sz="2800" i="1">
                            <a:latin typeface="Cambria Math" panose="02040503050406030204" pitchFamily="18" charset="0"/>
                            <a:ea typeface="Cambria Math" panose="02040503050406030204" pitchFamily="18" charset="0"/>
                          </a:rPr>
                        </m:ctrlPr>
                      </m:dPr>
                      <m:e>
                        <m:sSup>
                          <m:sSupPr>
                            <m:ctrlPr>
                              <a:rPr lang="en-US" sz="2800" i="1">
                                <a:latin typeface="Cambria Math" panose="02040503050406030204" pitchFamily="18" charset="0"/>
                                <a:ea typeface="Cambria Math" panose="02040503050406030204" pitchFamily="18" charset="0"/>
                              </a:rPr>
                            </m:ctrlPr>
                          </m:sSupPr>
                          <m:e>
                            <m:d>
                              <m:dPr>
                                <m:ctrlPr>
                                  <a:rPr lang="en-US" sz="2800" i="1">
                                    <a:latin typeface="Cambria Math" panose="02040503050406030204" pitchFamily="18" charset="0"/>
                                    <a:ea typeface="Cambria Math" panose="02040503050406030204" pitchFamily="18" charset="0"/>
                                  </a:rPr>
                                </m:ctrlPr>
                              </m:dPr>
                              <m:e>
                                <m:acc>
                                  <m:accPr>
                                    <m:chr m:val="̅"/>
                                    <m:ctrlPr>
                                      <a:rPr lang="en-US" sz="2800" i="1">
                                        <a:latin typeface="Cambria Math" panose="02040503050406030204" pitchFamily="18" charset="0"/>
                                        <a:ea typeface="Cambria Math" panose="02040503050406030204" pitchFamily="18" charset="0"/>
                                      </a:rPr>
                                    </m:ctrlPr>
                                  </m:accPr>
                                  <m:e>
                                    <m:r>
                                      <a:rPr lang="en-US" sz="2800" i="1">
                                        <a:latin typeface="Cambria Math" panose="02040503050406030204" pitchFamily="18" charset="0"/>
                                        <a:ea typeface="Cambria Math" panose="02040503050406030204" pitchFamily="18" charset="0"/>
                                      </a:rPr>
                                      <m:t>𝑦</m:t>
                                    </m:r>
                                  </m:e>
                                </m:acc>
                                <m:d>
                                  <m:dPr>
                                    <m:ctrlPr>
                                      <a:rPr lang="en-US" sz="2800" i="1">
                                        <a:latin typeface="Cambria Math" panose="02040503050406030204" pitchFamily="18" charset="0"/>
                                        <a:ea typeface="Cambria Math" panose="02040503050406030204" pitchFamily="18" charset="0"/>
                                      </a:rPr>
                                    </m:ctrlPr>
                                  </m:dPr>
                                  <m:e>
                                    <m:r>
                                      <a:rPr lang="en-US" sz="2800" i="1">
                                        <a:latin typeface="Cambria Math" panose="02040503050406030204" pitchFamily="18" charset="0"/>
                                        <a:ea typeface="Cambria Math" panose="02040503050406030204" pitchFamily="18" charset="0"/>
                                      </a:rPr>
                                      <m:t>𝑥</m:t>
                                    </m:r>
                                  </m:e>
                                </m:d>
                                <m:r>
                                  <a:rPr lang="en-US" sz="2800" i="1">
                                    <a:latin typeface="Cambria Math" panose="02040503050406030204" pitchFamily="18" charset="0"/>
                                    <a:ea typeface="Cambria Math" panose="02040503050406030204" pitchFamily="18" charset="0"/>
                                  </a:rPr>
                                  <m:t>−</m:t>
                                </m:r>
                                <m:r>
                                  <a:rPr lang="en-US" sz="2800" i="1">
                                    <a:latin typeface="Cambria Math" panose="02040503050406030204" pitchFamily="18" charset="0"/>
                                    <a:ea typeface="Cambria Math" panose="02040503050406030204" pitchFamily="18" charset="0"/>
                                  </a:rPr>
                                  <m:t>𝑦</m:t>
                                </m:r>
                              </m:e>
                            </m:d>
                          </m:e>
                          <m:sup>
                            <m:r>
                              <a:rPr lang="en-US" sz="2800" i="1">
                                <a:latin typeface="Cambria Math" panose="02040503050406030204" pitchFamily="18" charset="0"/>
                                <a:ea typeface="Cambria Math" panose="02040503050406030204" pitchFamily="18" charset="0"/>
                              </a:rPr>
                              <m:t>2</m:t>
                            </m:r>
                          </m:sup>
                        </m:sSup>
                      </m:e>
                    </m:d>
                  </m:oMath>
                </a14:m>
                <a:endParaRPr lang="en-US" dirty="0"/>
              </a:p>
              <a:p>
                <a:endParaRPr lang="en-US" dirty="0"/>
              </a:p>
            </p:txBody>
          </p:sp>
        </mc:Choice>
        <mc:Fallback xmlns="">
          <p:sp>
            <p:nvSpPr>
              <p:cNvPr id="3" name="Content Placeholder 2">
                <a:extLst>
                  <a:ext uri="{FF2B5EF4-FFF2-40B4-BE49-F238E27FC236}">
                    <a16:creationId xmlns:a16="http://schemas.microsoft.com/office/drawing/2014/main" id="{B83FB185-99BE-D247-B36B-C44BAADE2809}"/>
                  </a:ext>
                </a:extLst>
              </p:cNvPr>
              <p:cNvSpPr>
                <a:spLocks noGrp="1" noRot="1" noChangeAspect="1" noMove="1" noResize="1" noEditPoints="1" noAdjustHandles="1" noChangeArrowheads="1" noChangeShapeType="1" noTextEdit="1"/>
              </p:cNvSpPr>
              <p:nvPr>
                <p:ph idx="1"/>
              </p:nvPr>
            </p:nvSpPr>
            <p:spPr>
              <a:xfrm>
                <a:off x="838199" y="1825625"/>
                <a:ext cx="10952181" cy="4351338"/>
              </a:xfrm>
              <a:blipFill>
                <a:blip r:embed="rId2"/>
                <a:stretch>
                  <a:fillRect l="-115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72847AA8-FD86-9E43-AA43-00E47EFD54F2}"/>
                  </a:ext>
                </a:extLst>
              </p:cNvPr>
              <p:cNvSpPr txBox="1"/>
              <p:nvPr/>
            </p:nvSpPr>
            <p:spPr>
              <a:xfrm>
                <a:off x="1752369" y="4257655"/>
                <a:ext cx="2646381" cy="1200329"/>
              </a:xfrm>
              <a:prstGeom prst="rect">
                <a:avLst/>
              </a:prstGeom>
              <a:noFill/>
              <a:ln>
                <a:solidFill>
                  <a:schemeClr val="accent1"/>
                </a:solidFill>
              </a:ln>
            </p:spPr>
            <p:txBody>
              <a:bodyPr wrap="square" rtlCol="0">
                <a:spAutoFit/>
              </a:bodyPr>
              <a:lstStyle/>
              <a:p>
                <a:pPr algn="ctr"/>
                <a:r>
                  <a:rPr lang="en-US" b="1" dirty="0"/>
                  <a:t>Model</a:t>
                </a:r>
                <a:r>
                  <a:rPr lang="en-US" dirty="0"/>
                  <a:t> </a:t>
                </a:r>
                <a:r>
                  <a:rPr lang="en-US" b="1" dirty="0"/>
                  <a:t>variance</a:t>
                </a:r>
                <a:r>
                  <a:rPr lang="en-US" dirty="0"/>
                  <a:t> </a:t>
                </a:r>
              </a:p>
              <a:p>
                <a:pPr algn="ctr"/>
                <a14:m>
                  <m:oMathPara xmlns:m="http://schemas.openxmlformats.org/officeDocument/2006/math">
                    <m:oMathParaPr>
                      <m:jc m:val="centerGroup"/>
                    </m:oMathParaPr>
                    <m:oMath xmlns:m="http://schemas.openxmlformats.org/officeDocument/2006/math">
                      <m:sSub>
                        <m:sSubPr>
                          <m:ctrlPr>
                            <a:rPr lang="en-US" i="1">
                              <a:solidFill>
                                <a:srgbClr val="FF0000"/>
                              </a:solidFill>
                              <a:latin typeface="Cambria Math" panose="02040503050406030204" pitchFamily="18" charset="0"/>
                              <a:ea typeface="Cambria Math" panose="02040503050406030204" pitchFamily="18" charset="0"/>
                            </a:rPr>
                          </m:ctrlPr>
                        </m:sSubPr>
                        <m:e>
                          <m:r>
                            <a:rPr lang="en-US" i="1">
                              <a:solidFill>
                                <a:srgbClr val="FF0000"/>
                              </a:solidFill>
                              <a:latin typeface="Cambria Math" panose="02040503050406030204" pitchFamily="18" charset="0"/>
                              <a:ea typeface="Cambria Math" panose="02040503050406030204" pitchFamily="18" charset="0"/>
                            </a:rPr>
                            <m:t>h</m:t>
                          </m:r>
                        </m:e>
                        <m:sub>
                          <m:r>
                            <a:rPr lang="en-US" i="1">
                              <a:solidFill>
                                <a:srgbClr val="FF0000"/>
                              </a:solidFill>
                              <a:latin typeface="Cambria Math" panose="02040503050406030204" pitchFamily="18" charset="0"/>
                              <a:ea typeface="Cambria Math" panose="02040503050406030204" pitchFamily="18" charset="0"/>
                            </a:rPr>
                            <m:t>𝐷</m:t>
                          </m:r>
                        </m:sub>
                      </m:sSub>
                      <m:r>
                        <a:rPr lang="en-US" b="0" i="1" smtClean="0">
                          <a:solidFill>
                            <a:srgbClr val="FF0000"/>
                          </a:solidFill>
                          <a:latin typeface="Cambria Math" panose="02040503050406030204" pitchFamily="18" charset="0"/>
                          <a:ea typeface="Cambria Math" panose="02040503050406030204" pitchFamily="18" charset="0"/>
                        </a:rPr>
                        <m:t>=</m:t>
                      </m:r>
                      <m:r>
                        <m:rPr>
                          <m:sty m:val="p"/>
                        </m:rPr>
                        <a:rPr lang="en-US">
                          <a:solidFill>
                            <a:srgbClr val="FF0000"/>
                          </a:solidFill>
                          <a:latin typeface="Cambria Math" panose="02040503050406030204" pitchFamily="18" charset="0"/>
                          <a:ea typeface="Cambria Math" panose="02040503050406030204" pitchFamily="18" charset="0"/>
                        </a:rPr>
                        <m:t>M</m:t>
                      </m:r>
                      <m:r>
                        <a:rPr lang="en-US" i="1">
                          <a:solidFill>
                            <a:srgbClr val="FF0000"/>
                          </a:solidFill>
                          <a:latin typeface="Cambria Math" panose="02040503050406030204" pitchFamily="18" charset="0"/>
                          <a:ea typeface="Cambria Math" panose="02040503050406030204" pitchFamily="18" charset="0"/>
                        </a:rPr>
                        <m:t>(</m:t>
                      </m:r>
                      <m:r>
                        <a:rPr lang="en-US" i="1">
                          <a:solidFill>
                            <a:srgbClr val="FF0000"/>
                          </a:solidFill>
                          <a:latin typeface="Cambria Math" panose="02040503050406030204" pitchFamily="18" charset="0"/>
                          <a:ea typeface="Cambria Math" panose="02040503050406030204" pitchFamily="18" charset="0"/>
                        </a:rPr>
                        <m:t>𝐷</m:t>
                      </m:r>
                      <m:r>
                        <a:rPr lang="en-US" b="0" i="1" smtClean="0">
                          <a:solidFill>
                            <a:srgbClr val="FF0000"/>
                          </a:solidFill>
                          <a:latin typeface="Cambria Math" panose="02040503050406030204" pitchFamily="18" charset="0"/>
                          <a:ea typeface="Cambria Math" panose="02040503050406030204" pitchFamily="18" charset="0"/>
                        </a:rPr>
                        <m:t>∼</m:t>
                      </m:r>
                      <m:sSup>
                        <m:sSupPr>
                          <m:ctrlPr>
                            <a:rPr lang="en-US" b="0" i="1" smtClean="0">
                              <a:solidFill>
                                <a:srgbClr val="FF0000"/>
                              </a:solidFill>
                              <a:latin typeface="Cambria Math" panose="02040503050406030204" pitchFamily="18" charset="0"/>
                              <a:ea typeface="Cambria Math" panose="02040503050406030204" pitchFamily="18" charset="0"/>
                            </a:rPr>
                          </m:ctrlPr>
                        </m:sSupPr>
                        <m:e>
                          <m:r>
                            <a:rPr lang="en-US" b="0" i="1" smtClean="0">
                              <a:solidFill>
                                <a:srgbClr val="FF0000"/>
                              </a:solidFill>
                              <a:latin typeface="Cambria Math" panose="02040503050406030204" pitchFamily="18" charset="0"/>
                              <a:ea typeface="Cambria Math" panose="02040503050406030204" pitchFamily="18" charset="0"/>
                            </a:rPr>
                            <m:t>𝑃</m:t>
                          </m:r>
                        </m:e>
                        <m:sup>
                          <m:r>
                            <a:rPr lang="en-US" b="0" i="1" smtClean="0">
                              <a:solidFill>
                                <a:srgbClr val="FF0000"/>
                              </a:solidFill>
                              <a:latin typeface="Cambria Math" panose="02040503050406030204" pitchFamily="18" charset="0"/>
                              <a:ea typeface="Cambria Math" panose="02040503050406030204" pitchFamily="18" charset="0"/>
                            </a:rPr>
                            <m:t>𝑛</m:t>
                          </m:r>
                        </m:sup>
                      </m:sSup>
                      <m:r>
                        <a:rPr lang="en-US" i="1">
                          <a:solidFill>
                            <a:srgbClr val="FF0000"/>
                          </a:solidFill>
                          <a:latin typeface="Cambria Math" panose="02040503050406030204" pitchFamily="18" charset="0"/>
                          <a:ea typeface="Cambria Math" panose="02040503050406030204" pitchFamily="18" charset="0"/>
                        </a:rPr>
                        <m:t>)</m:t>
                      </m:r>
                    </m:oMath>
                  </m:oMathPara>
                </a14:m>
                <a:endParaRPr lang="en-US" i="1" dirty="0"/>
              </a:p>
              <a:p>
                <a:pPr algn="ctr"/>
                <a:r>
                  <a:rPr lang="en-US" dirty="0"/>
                  <a:t>Larger var = more random classifier </a:t>
                </a:r>
              </a:p>
            </p:txBody>
          </p:sp>
        </mc:Choice>
        <mc:Fallback xmlns="">
          <p:sp>
            <p:nvSpPr>
              <p:cNvPr id="11" name="TextBox 10">
                <a:extLst>
                  <a:ext uri="{FF2B5EF4-FFF2-40B4-BE49-F238E27FC236}">
                    <a16:creationId xmlns:a16="http://schemas.microsoft.com/office/drawing/2014/main" id="{72847AA8-FD86-9E43-AA43-00E47EFD54F2}"/>
                  </a:ext>
                </a:extLst>
              </p:cNvPr>
              <p:cNvSpPr txBox="1">
                <a:spLocks noRot="1" noChangeAspect="1" noMove="1" noResize="1" noEditPoints="1" noAdjustHandles="1" noChangeArrowheads="1" noChangeShapeType="1" noTextEdit="1"/>
              </p:cNvSpPr>
              <p:nvPr/>
            </p:nvSpPr>
            <p:spPr>
              <a:xfrm>
                <a:off x="1752369" y="4257655"/>
                <a:ext cx="2646381" cy="1200329"/>
              </a:xfrm>
              <a:prstGeom prst="rect">
                <a:avLst/>
              </a:prstGeom>
              <a:blipFill>
                <a:blip r:embed="rId3"/>
                <a:stretch>
                  <a:fillRect t="-1031" b="-6186"/>
                </a:stretch>
              </a:blipFill>
              <a:ln>
                <a:solidFill>
                  <a:schemeClr val="accent1"/>
                </a:solidFill>
              </a:ln>
            </p:spPr>
            <p:txBody>
              <a:bodyPr/>
              <a:lstStyle/>
              <a:p>
                <a:r>
                  <a:rPr lang="en-US">
                    <a:noFill/>
                  </a:rPr>
                  <a:t> </a:t>
                </a:r>
              </a:p>
            </p:txBody>
          </p:sp>
        </mc:Fallback>
      </mc:AlternateContent>
      <p:sp>
        <p:nvSpPr>
          <p:cNvPr id="12" name="TextBox 11">
            <a:extLst>
              <a:ext uri="{FF2B5EF4-FFF2-40B4-BE49-F238E27FC236}">
                <a16:creationId xmlns:a16="http://schemas.microsoft.com/office/drawing/2014/main" id="{80E795CF-C291-8844-8086-2BF5541B6F96}"/>
              </a:ext>
            </a:extLst>
          </p:cNvPr>
          <p:cNvSpPr txBox="1"/>
          <p:nvPr/>
        </p:nvSpPr>
        <p:spPr>
          <a:xfrm>
            <a:off x="8886151" y="4244977"/>
            <a:ext cx="2410832" cy="923330"/>
          </a:xfrm>
          <a:prstGeom prst="rect">
            <a:avLst/>
          </a:prstGeom>
          <a:noFill/>
          <a:ln>
            <a:solidFill>
              <a:schemeClr val="accent1"/>
            </a:solidFill>
          </a:ln>
        </p:spPr>
        <p:txBody>
          <a:bodyPr wrap="square" rtlCol="0">
            <a:spAutoFit/>
          </a:bodyPr>
          <a:lstStyle/>
          <a:p>
            <a:pPr algn="ctr"/>
            <a:r>
              <a:rPr lang="en-US" dirty="0"/>
              <a:t>Data variance (</a:t>
            </a:r>
            <a:r>
              <a:rPr lang="en-US" b="1" dirty="0"/>
              <a:t>noise</a:t>
            </a:r>
            <a:r>
              <a:rPr lang="en-US" dirty="0"/>
              <a:t>)</a:t>
            </a:r>
            <a:endParaRPr lang="en-US" i="1" dirty="0"/>
          </a:p>
          <a:p>
            <a:pPr algn="ctr"/>
            <a:r>
              <a:rPr lang="en-US" dirty="0"/>
              <a:t>Larger var = harder to predict (objectively) </a:t>
            </a:r>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51E64FC7-8822-8346-8CA0-0E79E67C93E6}"/>
                  </a:ext>
                </a:extLst>
              </p:cNvPr>
              <p:cNvSpPr txBox="1"/>
              <p:nvPr/>
            </p:nvSpPr>
            <p:spPr>
              <a:xfrm>
                <a:off x="5694148" y="4237224"/>
                <a:ext cx="2222805" cy="1483419"/>
              </a:xfrm>
              <a:prstGeom prst="rect">
                <a:avLst/>
              </a:prstGeom>
              <a:noFill/>
              <a:ln>
                <a:solidFill>
                  <a:schemeClr val="accent1"/>
                </a:solidFill>
              </a:ln>
            </p:spPr>
            <p:txBody>
              <a:bodyPr wrap="square" rtlCol="0">
                <a:spAutoFit/>
              </a:bodyPr>
              <a:lstStyle/>
              <a:p>
                <a:pPr algn="ctr"/>
                <a:r>
                  <a:rPr lang="en-US" b="1" dirty="0"/>
                  <a:t>Model</a:t>
                </a:r>
                <a:r>
                  <a:rPr lang="en-US" dirty="0"/>
                  <a:t> </a:t>
                </a:r>
                <a:r>
                  <a:rPr lang="en-US" b="1" dirty="0"/>
                  <a:t>bias (^2)</a:t>
                </a:r>
              </a:p>
              <a:p>
                <a:pPr algn="ctr"/>
                <a14:m>
                  <m:oMathPara xmlns:m="http://schemas.openxmlformats.org/officeDocument/2006/math">
                    <m:oMathParaPr>
                      <m:jc m:val="centerGroup"/>
                    </m:oMathParaPr>
                    <m:oMath xmlns:m="http://schemas.openxmlformats.org/officeDocument/2006/math">
                      <m:acc>
                        <m:accPr>
                          <m:chr m:val="̅"/>
                          <m:ctrlPr>
                            <a:rPr lang="en-US" i="1">
                              <a:solidFill>
                                <a:srgbClr val="FF0000"/>
                              </a:solidFill>
                              <a:latin typeface="Cambria Math" panose="02040503050406030204" pitchFamily="18" charset="0"/>
                              <a:ea typeface="Cambria Math" panose="02040503050406030204" pitchFamily="18" charset="0"/>
                            </a:rPr>
                          </m:ctrlPr>
                        </m:accPr>
                        <m:e>
                          <m:r>
                            <a:rPr lang="en-US" i="1">
                              <a:solidFill>
                                <a:srgbClr val="FF0000"/>
                              </a:solidFill>
                              <a:latin typeface="Cambria Math" panose="02040503050406030204" pitchFamily="18" charset="0"/>
                              <a:ea typeface="Cambria Math" panose="02040503050406030204" pitchFamily="18" charset="0"/>
                            </a:rPr>
                            <m:t>h</m:t>
                          </m:r>
                        </m:e>
                      </m:acc>
                      <m:r>
                        <a:rPr lang="en-US" b="0" i="1" smtClean="0">
                          <a:solidFill>
                            <a:srgbClr val="FF0000"/>
                          </a:solidFill>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i="1" smtClean="0">
                              <a:solidFill>
                                <a:srgbClr val="FF0000"/>
                              </a:solidFill>
                              <a:latin typeface="Cambria Math" panose="02040503050406030204" pitchFamily="18" charset="0"/>
                              <a:ea typeface="Cambria Math" panose="02040503050406030204" pitchFamily="18" charset="0"/>
                            </a:rPr>
                            <m:t>𝔼</m:t>
                          </m:r>
                        </m:e>
                        <m:sub>
                          <m:r>
                            <a:rPr lang="en-US" i="1">
                              <a:solidFill>
                                <a:srgbClr val="FF0000"/>
                              </a:solidFill>
                              <a:latin typeface="Cambria Math" panose="02040503050406030204" pitchFamily="18" charset="0"/>
                              <a:ea typeface="Cambria Math" panose="02040503050406030204" pitchFamily="18" charset="0"/>
                            </a:rPr>
                            <m:t>𝐷</m:t>
                          </m:r>
                          <m:r>
                            <a:rPr lang="en-US" i="1">
                              <a:solidFill>
                                <a:srgbClr val="FF0000"/>
                              </a:solidFill>
                              <a:latin typeface="Cambria Math" panose="02040503050406030204" pitchFamily="18" charset="0"/>
                              <a:ea typeface="Cambria Math" panose="02040503050406030204" pitchFamily="18" charset="0"/>
                            </a:rPr>
                            <m:t>∼</m:t>
                          </m:r>
                          <m:sSup>
                            <m:sSupPr>
                              <m:ctrlPr>
                                <a:rPr lang="en-US" i="1">
                                  <a:solidFill>
                                    <a:srgbClr val="FF0000"/>
                                  </a:solidFill>
                                  <a:latin typeface="Cambria Math" panose="02040503050406030204" pitchFamily="18" charset="0"/>
                                  <a:ea typeface="Cambria Math" panose="02040503050406030204" pitchFamily="18" charset="0"/>
                                </a:rPr>
                              </m:ctrlPr>
                            </m:sSupPr>
                            <m:e>
                              <m:r>
                                <a:rPr lang="en-US" i="1">
                                  <a:solidFill>
                                    <a:srgbClr val="FF0000"/>
                                  </a:solidFill>
                                  <a:latin typeface="Cambria Math" panose="02040503050406030204" pitchFamily="18" charset="0"/>
                                  <a:ea typeface="Cambria Math" panose="02040503050406030204" pitchFamily="18" charset="0"/>
                                </a:rPr>
                                <m:t>𝑃</m:t>
                              </m:r>
                            </m:e>
                            <m:sup>
                              <m:r>
                                <a:rPr lang="en-US" i="1">
                                  <a:solidFill>
                                    <a:srgbClr val="FF0000"/>
                                  </a:solidFill>
                                  <a:latin typeface="Cambria Math" panose="02040503050406030204" pitchFamily="18" charset="0"/>
                                  <a:ea typeface="Cambria Math" panose="02040503050406030204" pitchFamily="18" charset="0"/>
                                </a:rPr>
                                <m:t>𝑛</m:t>
                              </m:r>
                            </m:sup>
                          </m:sSup>
                        </m:sub>
                      </m:sSub>
                      <m:d>
                        <m:dPr>
                          <m:begChr m:val="["/>
                          <m:endChr m:val="]"/>
                          <m:ctrlPr>
                            <a:rPr lang="en-US" b="0" i="1" smtClean="0">
                              <a:solidFill>
                                <a:srgbClr val="FF0000"/>
                              </a:solidFill>
                              <a:latin typeface="Cambria Math" panose="02040503050406030204" pitchFamily="18" charset="0"/>
                              <a:ea typeface="Cambria Math" panose="02040503050406030204" pitchFamily="18" charset="0"/>
                            </a:rPr>
                          </m:ctrlPr>
                        </m:dPr>
                        <m:e>
                          <m:r>
                            <m:rPr>
                              <m:sty m:val="p"/>
                            </m:rPr>
                            <a:rPr lang="en-US">
                              <a:solidFill>
                                <a:srgbClr val="FF0000"/>
                              </a:solidFill>
                              <a:latin typeface="Cambria Math" panose="02040503050406030204" pitchFamily="18" charset="0"/>
                              <a:ea typeface="Cambria Math" panose="02040503050406030204" pitchFamily="18" charset="0"/>
                            </a:rPr>
                            <m:t>M</m:t>
                          </m:r>
                          <m:d>
                            <m:dPr>
                              <m:ctrlPr>
                                <a:rPr lang="en-US" i="1">
                                  <a:solidFill>
                                    <a:srgbClr val="FF0000"/>
                                  </a:solidFill>
                                  <a:latin typeface="Cambria Math" panose="02040503050406030204" pitchFamily="18" charset="0"/>
                                  <a:ea typeface="Cambria Math" panose="02040503050406030204" pitchFamily="18" charset="0"/>
                                </a:rPr>
                              </m:ctrlPr>
                            </m:dPr>
                            <m:e>
                              <m:r>
                                <a:rPr lang="en-US" i="1" smtClean="0">
                                  <a:solidFill>
                                    <a:srgbClr val="FF0000"/>
                                  </a:solidFill>
                                  <a:latin typeface="Cambria Math" panose="02040503050406030204" pitchFamily="18" charset="0"/>
                                  <a:ea typeface="Cambria Math" panose="02040503050406030204" pitchFamily="18" charset="0"/>
                                </a:rPr>
                                <m:t>𝐷</m:t>
                              </m:r>
                            </m:e>
                          </m:d>
                        </m:e>
                      </m:d>
                    </m:oMath>
                  </m:oMathPara>
                </a14:m>
                <a:endParaRPr lang="en-US" i="1" dirty="0"/>
              </a:p>
              <a:p>
                <a:pPr algn="ctr"/>
                <a:r>
                  <a:rPr lang="en-US" dirty="0"/>
                  <a:t>Larger bias = lower ability of the model to fit the data</a:t>
                </a:r>
              </a:p>
            </p:txBody>
          </p:sp>
        </mc:Choice>
        <mc:Fallback xmlns="">
          <p:sp>
            <p:nvSpPr>
              <p:cNvPr id="13" name="TextBox 12">
                <a:extLst>
                  <a:ext uri="{FF2B5EF4-FFF2-40B4-BE49-F238E27FC236}">
                    <a16:creationId xmlns:a16="http://schemas.microsoft.com/office/drawing/2014/main" id="{51E64FC7-8822-8346-8CA0-0E79E67C93E6}"/>
                  </a:ext>
                </a:extLst>
              </p:cNvPr>
              <p:cNvSpPr txBox="1">
                <a:spLocks noRot="1" noChangeAspect="1" noMove="1" noResize="1" noEditPoints="1" noAdjustHandles="1" noChangeArrowheads="1" noChangeShapeType="1" noTextEdit="1"/>
              </p:cNvSpPr>
              <p:nvPr/>
            </p:nvSpPr>
            <p:spPr>
              <a:xfrm>
                <a:off x="5694148" y="4237224"/>
                <a:ext cx="2222805" cy="1483419"/>
              </a:xfrm>
              <a:prstGeom prst="rect">
                <a:avLst/>
              </a:prstGeom>
              <a:blipFill>
                <a:blip r:embed="rId4"/>
                <a:stretch>
                  <a:fillRect t="-1695" r="-2825" b="-5085"/>
                </a:stretch>
              </a:blipFill>
              <a:ln>
                <a:solidFill>
                  <a:schemeClr val="accent1"/>
                </a:solidFill>
              </a:ln>
            </p:spPr>
            <p:txBody>
              <a:bodyPr/>
              <a:lstStyle/>
              <a:p>
                <a:r>
                  <a:rPr lang="en-US">
                    <a:noFill/>
                  </a:rPr>
                  <a:t> </a:t>
                </a:r>
              </a:p>
            </p:txBody>
          </p:sp>
        </mc:Fallback>
      </mc:AlternateContent>
      <p:sp>
        <p:nvSpPr>
          <p:cNvPr id="14" name="Left Brace 13">
            <a:extLst>
              <a:ext uri="{FF2B5EF4-FFF2-40B4-BE49-F238E27FC236}">
                <a16:creationId xmlns:a16="http://schemas.microsoft.com/office/drawing/2014/main" id="{FB61F0EA-C258-7D4F-8FD0-7A120039FD58}"/>
              </a:ext>
            </a:extLst>
          </p:cNvPr>
          <p:cNvSpPr/>
          <p:nvPr/>
        </p:nvSpPr>
        <p:spPr>
          <a:xfrm rot="16200000">
            <a:off x="2876775" y="2183204"/>
            <a:ext cx="387276" cy="3550026"/>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 name="Left Brace 14">
            <a:extLst>
              <a:ext uri="{FF2B5EF4-FFF2-40B4-BE49-F238E27FC236}">
                <a16:creationId xmlns:a16="http://schemas.microsoft.com/office/drawing/2014/main" id="{4042BCCC-1174-4941-AE06-F298E9D9042A}"/>
              </a:ext>
            </a:extLst>
          </p:cNvPr>
          <p:cNvSpPr/>
          <p:nvPr/>
        </p:nvSpPr>
        <p:spPr>
          <a:xfrm rot="16200000">
            <a:off x="6611913" y="2348306"/>
            <a:ext cx="387276" cy="3158268"/>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 name="Left Brace 15">
            <a:extLst>
              <a:ext uri="{FF2B5EF4-FFF2-40B4-BE49-F238E27FC236}">
                <a16:creationId xmlns:a16="http://schemas.microsoft.com/office/drawing/2014/main" id="{21775C29-5D90-CF44-8EDE-B28A20966D79}"/>
              </a:ext>
            </a:extLst>
          </p:cNvPr>
          <p:cNvSpPr/>
          <p:nvPr/>
        </p:nvSpPr>
        <p:spPr>
          <a:xfrm rot="16200000">
            <a:off x="9869689" y="2561667"/>
            <a:ext cx="387276" cy="2731544"/>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FDDEE2ED-DF83-4B4F-8C64-5B19D34F559C}"/>
              </a:ext>
            </a:extLst>
          </p:cNvPr>
          <p:cNvSpPr>
            <a:spLocks noGrp="1"/>
          </p:cNvSpPr>
          <p:nvPr>
            <p:ph type="sldNum" sz="quarter" idx="12"/>
          </p:nvPr>
        </p:nvSpPr>
        <p:spPr/>
        <p:txBody>
          <a:bodyPr/>
          <a:lstStyle/>
          <a:p>
            <a:fld id="{B29C9B28-9F47-4DDC-BFFB-AA4E94F3C8C7}" type="slidenum">
              <a:rPr lang="en-US" smtClean="0"/>
              <a:pPr/>
              <a:t>46</a:t>
            </a:fld>
            <a:endParaRPr lang="en-US"/>
          </a:p>
        </p:txBody>
      </p:sp>
    </p:spTree>
    <p:extLst>
      <p:ext uri="{BB962C8B-B14F-4D97-AF65-F5344CB8AC3E}">
        <p14:creationId xmlns:p14="http://schemas.microsoft.com/office/powerpoint/2010/main" val="361916841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D4B60-4552-D843-B224-16F2000FFEED}"/>
              </a:ext>
            </a:extLst>
          </p:cNvPr>
          <p:cNvSpPr>
            <a:spLocks noGrp="1"/>
          </p:cNvSpPr>
          <p:nvPr>
            <p:ph type="title"/>
          </p:nvPr>
        </p:nvSpPr>
        <p:spPr/>
        <p:txBody>
          <a:bodyPr/>
          <a:lstStyle/>
          <a:p>
            <a:r>
              <a:rPr lang="en-US" dirty="0"/>
              <a:t>Model variance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5503319-B63F-5C41-8715-38DC55FEC69C}"/>
                  </a:ext>
                </a:extLst>
              </p:cNvPr>
              <p:cNvSpPr>
                <a:spLocks noGrp="1"/>
              </p:cNvSpPr>
              <p:nvPr>
                <p:ph idx="1"/>
              </p:nvPr>
            </p:nvSpPr>
            <p:spPr/>
            <p:txBody>
              <a:bodyPr/>
              <a:lstStyle/>
              <a:p>
                <a14:m>
                  <m:oMath xmlns:m="http://schemas.openxmlformats.org/officeDocument/2006/math">
                    <m:sSub>
                      <m:sSubPr>
                        <m:ctrlPr>
                          <a:rPr lang="en-US" i="1" smtClean="0">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𝔼</m:t>
                        </m:r>
                      </m:e>
                      <m:sub>
                        <m:r>
                          <a:rPr lang="en-US" i="1">
                            <a:latin typeface="Cambria Math" panose="02040503050406030204" pitchFamily="18" charset="0"/>
                            <a:ea typeface="Cambria Math" panose="02040503050406030204" pitchFamily="18" charset="0"/>
                          </a:rPr>
                          <m:t>𝐷</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𝑥</m:t>
                        </m:r>
                      </m:sub>
                    </m:sSub>
                    <m:d>
                      <m:dPr>
                        <m:begChr m:val="["/>
                        <m:endChr m:val="]"/>
                        <m:ctrlPr>
                          <a:rPr lang="en-US" i="1">
                            <a:latin typeface="Cambria Math" panose="02040503050406030204" pitchFamily="18" charset="0"/>
                            <a:ea typeface="Cambria Math" panose="02040503050406030204" pitchFamily="18" charset="0"/>
                          </a:rPr>
                        </m:ctrlPr>
                      </m:dPr>
                      <m:e>
                        <m:sSup>
                          <m:sSupPr>
                            <m:ctrlPr>
                              <a:rPr lang="en-US" i="1">
                                <a:latin typeface="Cambria Math" panose="02040503050406030204" pitchFamily="18" charset="0"/>
                                <a:ea typeface="Cambria Math" panose="02040503050406030204" pitchFamily="18" charset="0"/>
                              </a:rPr>
                            </m:ctrlPr>
                          </m:sSupPr>
                          <m:e>
                            <m:d>
                              <m:dPr>
                                <m:ctrlPr>
                                  <a:rPr lang="en-US" i="1">
                                    <a:latin typeface="Cambria Math" panose="02040503050406030204" pitchFamily="18" charset="0"/>
                                    <a:ea typeface="Cambria Math" panose="02040503050406030204" pitchFamily="18" charset="0"/>
                                  </a:rPr>
                                </m:ctrlPr>
                              </m:dPr>
                              <m:e>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h</m:t>
                                    </m:r>
                                  </m:e>
                                  <m:sub>
                                    <m:r>
                                      <a:rPr lang="en-US" i="1">
                                        <a:latin typeface="Cambria Math" panose="02040503050406030204" pitchFamily="18" charset="0"/>
                                        <a:ea typeface="Cambria Math" panose="02040503050406030204" pitchFamily="18" charset="0"/>
                                      </a:rPr>
                                      <m:t>𝐷</m:t>
                                    </m:r>
                                  </m:sub>
                                </m:sSub>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𝑥</m:t>
                                    </m:r>
                                  </m:e>
                                </m:d>
                                <m:r>
                                  <a:rPr lang="en-US" i="1">
                                    <a:latin typeface="Cambria Math" panose="02040503050406030204" pitchFamily="18" charset="0"/>
                                    <a:ea typeface="Cambria Math" panose="02040503050406030204" pitchFamily="18" charset="0"/>
                                  </a:rPr>
                                  <m:t>−</m:t>
                                </m:r>
                                <m:acc>
                                  <m:accPr>
                                    <m:chr m:val="̅"/>
                                    <m:ctrlPr>
                                      <a:rPr lang="en-US" i="1">
                                        <a:latin typeface="Cambria Math" panose="02040503050406030204" pitchFamily="18" charset="0"/>
                                        <a:ea typeface="Cambria Math" panose="02040503050406030204" pitchFamily="18" charset="0"/>
                                      </a:rPr>
                                    </m:ctrlPr>
                                  </m:accPr>
                                  <m:e>
                                    <m:r>
                                      <a:rPr lang="en-US" i="1">
                                        <a:latin typeface="Cambria Math" panose="02040503050406030204" pitchFamily="18" charset="0"/>
                                        <a:ea typeface="Cambria Math" panose="02040503050406030204" pitchFamily="18" charset="0"/>
                                      </a:rPr>
                                      <m:t>h</m:t>
                                    </m:r>
                                  </m:e>
                                </m:acc>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𝑥</m:t>
                                    </m:r>
                                  </m:e>
                                </m:d>
                              </m:e>
                            </m:d>
                          </m:e>
                          <m:sup>
                            <m:r>
                              <a:rPr lang="en-US" i="1">
                                <a:latin typeface="Cambria Math" panose="02040503050406030204" pitchFamily="18" charset="0"/>
                                <a:ea typeface="Cambria Math" panose="02040503050406030204" pitchFamily="18" charset="0"/>
                              </a:rPr>
                              <m:t>2</m:t>
                            </m:r>
                          </m:sup>
                        </m:sSup>
                      </m:e>
                    </m:d>
                  </m:oMath>
                </a14:m>
                <a:endParaRPr lang="en-US" dirty="0"/>
              </a:p>
              <a:p>
                <a:pPr lvl="1"/>
                <a:r>
                  <a:rPr lang="en-US" dirty="0"/>
                  <a:t>Indicates overfitting</a:t>
                </a:r>
              </a:p>
              <a:p>
                <a:pPr lvl="1"/>
                <a:r>
                  <a:rPr lang="en-US" dirty="0"/>
                  <a:t>Training our model on different training sets </a:t>
                </a:r>
                <a14:m>
                  <m:oMath xmlns:m="http://schemas.openxmlformats.org/officeDocument/2006/math">
                    <m:r>
                      <a:rPr lang="en-US" i="1">
                        <a:latin typeface="Cambria Math" panose="02040503050406030204" pitchFamily="18" charset="0"/>
                        <a:ea typeface="Cambria Math" panose="02040503050406030204" pitchFamily="18" charset="0"/>
                      </a:rPr>
                      <m:t>𝐷</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𝑃</m:t>
                    </m:r>
                  </m:oMath>
                </a14:m>
                <a:r>
                  <a:rPr lang="en-US" dirty="0"/>
                  <a:t> results in substantially different predictions</a:t>
                </a:r>
              </a:p>
              <a:p>
                <a:r>
                  <a:rPr lang="en-US" dirty="0"/>
                  <a:t>Can we learn the expected model and eliminate variance (without overgeneralizing)</a:t>
                </a:r>
              </a:p>
              <a:p>
                <a14:m>
                  <m:oMath xmlns:m="http://schemas.openxmlformats.org/officeDocument/2006/math">
                    <m:acc>
                      <m:accPr>
                        <m:chr m:val="̅"/>
                        <m:ctrlPr>
                          <a:rPr lang="en-US" i="1">
                            <a:latin typeface="Cambria Math" panose="02040503050406030204" pitchFamily="18" charset="0"/>
                            <a:ea typeface="Cambria Math" panose="02040503050406030204" pitchFamily="18" charset="0"/>
                          </a:rPr>
                        </m:ctrlPr>
                      </m:accPr>
                      <m:e>
                        <m:r>
                          <a:rPr lang="en-US" i="1">
                            <a:latin typeface="Cambria Math" panose="02040503050406030204" pitchFamily="18" charset="0"/>
                            <a:ea typeface="Cambria Math" panose="02040503050406030204" pitchFamily="18" charset="0"/>
                          </a:rPr>
                          <m:t>h</m:t>
                        </m:r>
                      </m:e>
                    </m:acc>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𝑥</m:t>
                        </m:r>
                      </m:e>
                    </m:d>
                    <m:r>
                      <a:rPr lang="en-US" i="1">
                        <a:latin typeface="Cambria Math" panose="02040503050406030204" pitchFamily="18" charset="0"/>
                        <a:ea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1</m:t>
                        </m:r>
                      </m:num>
                      <m:den>
                        <m:r>
                          <a:rPr lang="en-US" b="0" i="1" smtClean="0">
                            <a:latin typeface="Cambria Math" panose="02040503050406030204" pitchFamily="18" charset="0"/>
                            <a:ea typeface="Cambria Math" panose="02040503050406030204" pitchFamily="18" charset="0"/>
                          </a:rPr>
                          <m:t>𝑚</m:t>
                        </m:r>
                      </m:den>
                    </m:f>
                    <m:nary>
                      <m:naryPr>
                        <m:chr m:val="∑"/>
                        <m:ctrlPr>
                          <a:rPr lang="en-US" b="0" i="1" smtClean="0">
                            <a:latin typeface="Cambria Math" panose="02040503050406030204" pitchFamily="18" charset="0"/>
                            <a:ea typeface="Cambria Math" panose="02040503050406030204" pitchFamily="18" charset="0"/>
                          </a:rPr>
                        </m:ctrlPr>
                      </m:naryPr>
                      <m:sub>
                        <m:r>
                          <a:rPr lang="en-US" b="0" i="1" smtClean="0">
                            <a:latin typeface="Cambria Math" panose="02040503050406030204" pitchFamily="18" charset="0"/>
                            <a:ea typeface="Cambria Math" panose="02040503050406030204" pitchFamily="18" charset="0"/>
                          </a:rPr>
                          <m:t>𝑖</m:t>
                        </m:r>
                        <m:r>
                          <a:rPr lang="en-US" b="0" i="1" smtClean="0">
                            <a:latin typeface="Cambria Math" panose="02040503050406030204" pitchFamily="18" charset="0"/>
                            <a:ea typeface="Cambria Math" panose="02040503050406030204" pitchFamily="18" charset="0"/>
                          </a:rPr>
                          <m:t>=1</m:t>
                        </m:r>
                      </m:sub>
                      <m:sup>
                        <m:r>
                          <a:rPr lang="en-US" b="0" i="1" smtClean="0">
                            <a:latin typeface="Cambria Math" panose="02040503050406030204" pitchFamily="18" charset="0"/>
                            <a:ea typeface="Cambria Math" panose="02040503050406030204" pitchFamily="18" charset="0"/>
                          </a:rPr>
                          <m:t>𝑚</m:t>
                        </m:r>
                      </m:sup>
                      <m:e>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h</m:t>
                            </m:r>
                          </m:e>
                          <m:sub>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𝐷</m:t>
                                </m:r>
                              </m:e>
                              <m:sub>
                                <m:r>
                                  <a:rPr lang="en-US" b="0" i="1" smtClean="0">
                                    <a:latin typeface="Cambria Math" panose="02040503050406030204" pitchFamily="18" charset="0"/>
                                    <a:ea typeface="Cambria Math" panose="02040503050406030204" pitchFamily="18" charset="0"/>
                                  </a:rPr>
                                  <m:t>𝑖</m:t>
                                </m:r>
                              </m:sub>
                            </m:sSub>
                          </m:sub>
                        </m:sSub>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𝑥</m:t>
                            </m:r>
                          </m:e>
                        </m:d>
                      </m:e>
                    </m:nary>
                  </m:oMath>
                </a14:m>
                <a:r>
                  <a:rPr lang="en-US" dirty="0"/>
                  <a:t> Yes, when </a:t>
                </a:r>
                <a14:m>
                  <m:oMath xmlns:m="http://schemas.openxmlformats.org/officeDocument/2006/math">
                    <m:r>
                      <a:rPr lang="en-US" i="1">
                        <a:latin typeface="Cambria Math" panose="02040503050406030204" pitchFamily="18" charset="0"/>
                        <a:ea typeface="Cambria Math" panose="02040503050406030204" pitchFamily="18" charset="0"/>
                      </a:rPr>
                      <m:t>𝑚</m:t>
                    </m:r>
                    <m:r>
                      <a:rPr lang="en-US" b="0" i="1" smtClean="0">
                        <a:latin typeface="Cambria Math" panose="02040503050406030204" pitchFamily="18" charset="0"/>
                        <a:ea typeface="Cambria Math" panose="02040503050406030204" pitchFamily="18" charset="0"/>
                      </a:rPr>
                      <m:t>→∞</m:t>
                    </m:r>
                  </m:oMath>
                </a14:m>
                <a:r>
                  <a:rPr lang="en-US" dirty="0"/>
                  <a:t> and </a:t>
                </a:r>
                <a14:m>
                  <m:oMath xmlns:m="http://schemas.openxmlformats.org/officeDocument/2006/math">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𝐷</m:t>
                        </m:r>
                      </m:e>
                      <m:sub>
                        <m:r>
                          <a:rPr lang="en-US" i="1">
                            <a:latin typeface="Cambria Math" panose="02040503050406030204" pitchFamily="18" charset="0"/>
                            <a:ea typeface="Cambria Math" panose="02040503050406030204" pitchFamily="18" charset="0"/>
                          </a:rPr>
                          <m:t>𝑖</m:t>
                        </m:r>
                      </m:sub>
                    </m:sSub>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𝑃</m:t>
                    </m:r>
                  </m:oMath>
                </a14:m>
                <a:r>
                  <a:rPr lang="en-US" dirty="0"/>
                  <a:t> is IID</a:t>
                </a:r>
              </a:p>
              <a:p>
                <a:pPr lvl="1"/>
                <a:r>
                  <a:rPr lang="en-US" dirty="0"/>
                  <a:t>weak law of large numbers</a:t>
                </a:r>
              </a:p>
            </p:txBody>
          </p:sp>
        </mc:Choice>
        <mc:Fallback xmlns="">
          <p:sp>
            <p:nvSpPr>
              <p:cNvPr id="3" name="Content Placeholder 2">
                <a:extLst>
                  <a:ext uri="{FF2B5EF4-FFF2-40B4-BE49-F238E27FC236}">
                    <a16:creationId xmlns:a16="http://schemas.microsoft.com/office/drawing/2014/main" id="{D5503319-B63F-5C41-8715-38DC55FEC69C}"/>
                  </a:ext>
                </a:extLst>
              </p:cNvPr>
              <p:cNvSpPr>
                <a:spLocks noGrp="1" noRot="1" noChangeAspect="1" noMove="1" noResize="1" noEditPoints="1" noAdjustHandles="1" noChangeArrowheads="1" noChangeShapeType="1" noTextEdit="1"/>
              </p:cNvSpPr>
              <p:nvPr>
                <p:ph idx="1"/>
              </p:nvPr>
            </p:nvSpPr>
            <p:spPr>
              <a:blipFill>
                <a:blip r:embed="rId2"/>
                <a:stretch>
                  <a:fillRect l="-1228" b="-15241"/>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5185DA28-D195-B748-B615-B29627A13F6B}"/>
              </a:ext>
            </a:extLst>
          </p:cNvPr>
          <p:cNvSpPr>
            <a:spLocks noGrp="1"/>
          </p:cNvSpPr>
          <p:nvPr>
            <p:ph type="sldNum" sz="quarter" idx="12"/>
          </p:nvPr>
        </p:nvSpPr>
        <p:spPr/>
        <p:txBody>
          <a:bodyPr/>
          <a:lstStyle/>
          <a:p>
            <a:fld id="{B29C9B28-9F47-4DDC-BFFB-AA4E94F3C8C7}" type="slidenum">
              <a:rPr lang="en-US" smtClean="0"/>
              <a:pPr/>
              <a:t>47</a:t>
            </a:fld>
            <a:endParaRPr lang="en-US"/>
          </a:p>
        </p:txBody>
      </p:sp>
    </p:spTree>
    <p:extLst>
      <p:ext uri="{BB962C8B-B14F-4D97-AF65-F5344CB8AC3E}">
        <p14:creationId xmlns:p14="http://schemas.microsoft.com/office/powerpoint/2010/main" val="1884824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CF87F8-2E2B-7842-8506-B6B4077BA02A}"/>
              </a:ext>
            </a:extLst>
          </p:cNvPr>
          <p:cNvSpPr>
            <a:spLocks noGrp="1"/>
          </p:cNvSpPr>
          <p:nvPr>
            <p:ph type="title"/>
          </p:nvPr>
        </p:nvSpPr>
        <p:spPr/>
        <p:txBody>
          <a:bodyPr/>
          <a:lstStyle/>
          <a:p>
            <a:r>
              <a:rPr lang="en-US" dirty="0"/>
              <a:t>Ensemble learning</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9ED1065-ED79-A644-8C86-B9FF42D921B0}"/>
                  </a:ext>
                </a:extLst>
              </p:cNvPr>
              <p:cNvSpPr>
                <a:spLocks noGrp="1"/>
              </p:cNvSpPr>
              <p:nvPr>
                <p:ph idx="1"/>
              </p:nvPr>
            </p:nvSpPr>
            <p:spPr/>
            <p:txBody>
              <a:bodyPr/>
              <a:lstStyle/>
              <a:p>
                <a14:m>
                  <m:oMath xmlns:m="http://schemas.openxmlformats.org/officeDocument/2006/math">
                    <m:acc>
                      <m:accPr>
                        <m:chr m:val="̅"/>
                        <m:ctrlPr>
                          <a:rPr lang="en-US" i="1">
                            <a:latin typeface="Cambria Math" panose="02040503050406030204" pitchFamily="18" charset="0"/>
                            <a:ea typeface="Cambria Math" panose="02040503050406030204" pitchFamily="18" charset="0"/>
                          </a:rPr>
                        </m:ctrlPr>
                      </m:accPr>
                      <m:e>
                        <m:r>
                          <a:rPr lang="en-US" i="1">
                            <a:latin typeface="Cambria Math" panose="02040503050406030204" pitchFamily="18" charset="0"/>
                            <a:ea typeface="Cambria Math" panose="02040503050406030204" pitchFamily="18" charset="0"/>
                          </a:rPr>
                          <m:t>h</m:t>
                        </m:r>
                      </m:e>
                    </m:acc>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𝑥</m:t>
                        </m:r>
                      </m:e>
                    </m:d>
                    <m:r>
                      <a:rPr lang="en-US" i="1">
                        <a:latin typeface="Cambria Math" panose="02040503050406030204" pitchFamily="18" charset="0"/>
                        <a:ea typeface="Cambria Math" panose="02040503050406030204" pitchFamily="18" charset="0"/>
                      </a:rPr>
                      <m:t>≐</m:t>
                    </m:r>
                    <m:f>
                      <m:fPr>
                        <m:ctrlPr>
                          <a:rPr lang="en-US" i="1">
                            <a:latin typeface="Cambria Math" panose="02040503050406030204" pitchFamily="18" charset="0"/>
                            <a:ea typeface="Cambria Math" panose="02040503050406030204" pitchFamily="18" charset="0"/>
                          </a:rPr>
                        </m:ctrlPr>
                      </m:fPr>
                      <m:num>
                        <m:r>
                          <a:rPr lang="en-US" i="1">
                            <a:latin typeface="Cambria Math" panose="02040503050406030204" pitchFamily="18" charset="0"/>
                            <a:ea typeface="Cambria Math" panose="02040503050406030204" pitchFamily="18" charset="0"/>
                          </a:rPr>
                          <m:t>1</m:t>
                        </m:r>
                      </m:num>
                      <m:den>
                        <m:r>
                          <a:rPr lang="en-US" i="1">
                            <a:latin typeface="Cambria Math" panose="02040503050406030204" pitchFamily="18" charset="0"/>
                            <a:ea typeface="Cambria Math" panose="02040503050406030204" pitchFamily="18" charset="0"/>
                          </a:rPr>
                          <m:t>𝑚</m:t>
                        </m:r>
                      </m:den>
                    </m:f>
                    <m:nary>
                      <m:naryPr>
                        <m:chr m:val="∑"/>
                        <m:ctrlPr>
                          <a:rPr lang="en-US" i="1">
                            <a:latin typeface="Cambria Math" panose="02040503050406030204" pitchFamily="18" charset="0"/>
                            <a:ea typeface="Cambria Math" panose="02040503050406030204" pitchFamily="18" charset="0"/>
                          </a:rPr>
                        </m:ctrlPr>
                      </m:naryPr>
                      <m:sub>
                        <m:r>
                          <a:rPr lang="en-US" i="1">
                            <a:latin typeface="Cambria Math" panose="02040503050406030204" pitchFamily="18" charset="0"/>
                            <a:ea typeface="Cambria Math" panose="02040503050406030204" pitchFamily="18" charset="0"/>
                          </a:rPr>
                          <m:t>𝑖</m:t>
                        </m:r>
                        <m:r>
                          <a:rPr lang="en-US" i="1">
                            <a:latin typeface="Cambria Math" panose="02040503050406030204" pitchFamily="18" charset="0"/>
                            <a:ea typeface="Cambria Math" panose="02040503050406030204" pitchFamily="18" charset="0"/>
                          </a:rPr>
                          <m:t>=1</m:t>
                        </m:r>
                      </m:sub>
                      <m:sup>
                        <m:r>
                          <a:rPr lang="en-US" i="1">
                            <a:latin typeface="Cambria Math" panose="02040503050406030204" pitchFamily="18" charset="0"/>
                            <a:ea typeface="Cambria Math" panose="02040503050406030204" pitchFamily="18" charset="0"/>
                          </a:rPr>
                          <m:t>𝑚</m:t>
                        </m:r>
                      </m:sup>
                      <m:e>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h</m:t>
                            </m:r>
                          </m:e>
                          <m:sub>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𝐷</m:t>
                                </m:r>
                              </m:e>
                              <m:sub>
                                <m:r>
                                  <a:rPr lang="en-US" i="1">
                                    <a:latin typeface="Cambria Math" panose="02040503050406030204" pitchFamily="18" charset="0"/>
                                    <a:ea typeface="Cambria Math" panose="02040503050406030204" pitchFamily="18" charset="0"/>
                                  </a:rPr>
                                  <m:t>𝑖</m:t>
                                </m:r>
                              </m:sub>
                            </m:sSub>
                          </m:sub>
                        </m:sSub>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𝑥</m:t>
                            </m:r>
                          </m:e>
                        </m:d>
                      </m:e>
                    </m:nary>
                  </m:oMath>
                </a14:m>
                <a:r>
                  <a:rPr lang="en-US" dirty="0"/>
                  <a:t> as </a:t>
                </a:r>
                <a14:m>
                  <m:oMath xmlns:m="http://schemas.openxmlformats.org/officeDocument/2006/math">
                    <m:r>
                      <a:rPr lang="en-US" i="1">
                        <a:latin typeface="Cambria Math" panose="02040503050406030204" pitchFamily="18" charset="0"/>
                        <a:ea typeface="Cambria Math" panose="02040503050406030204" pitchFamily="18" charset="0"/>
                      </a:rPr>
                      <m:t>𝑚</m:t>
                    </m:r>
                    <m:r>
                      <a:rPr lang="en-US" i="1">
                        <a:latin typeface="Cambria Math" panose="02040503050406030204" pitchFamily="18" charset="0"/>
                        <a:ea typeface="Cambria Math" panose="02040503050406030204" pitchFamily="18" charset="0"/>
                      </a:rPr>
                      <m:t>→∞</m:t>
                    </m:r>
                  </m:oMath>
                </a14:m>
                <a:r>
                  <a:rPr lang="en-US" dirty="0"/>
                  <a:t> and when </a:t>
                </a:r>
                <a14:m>
                  <m:oMath xmlns:m="http://schemas.openxmlformats.org/officeDocument/2006/math">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𝐷</m:t>
                        </m:r>
                      </m:e>
                      <m:sub>
                        <m:r>
                          <a:rPr lang="en-US" i="1">
                            <a:latin typeface="Cambria Math" panose="02040503050406030204" pitchFamily="18" charset="0"/>
                            <a:ea typeface="Cambria Math" panose="02040503050406030204" pitchFamily="18" charset="0"/>
                          </a:rPr>
                          <m:t>𝑖</m:t>
                        </m:r>
                      </m:sub>
                    </m:sSub>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𝑃</m:t>
                    </m:r>
                  </m:oMath>
                </a14:m>
                <a:r>
                  <a:rPr lang="en-US" dirty="0"/>
                  <a:t> is IID</a:t>
                </a:r>
              </a:p>
              <a:p>
                <a:r>
                  <a:rPr lang="en-US" dirty="0"/>
                  <a:t>So if we train infinite models using infinite training sets, we can eliminate variance</a:t>
                </a:r>
              </a:p>
              <a:p>
                <a:pPr lvl="1"/>
                <a:r>
                  <a:rPr lang="en-US" dirty="0"/>
                  <a:t>Not very helpful. We have a finite training set</a:t>
                </a:r>
              </a:p>
              <a:p>
                <a:r>
                  <a:rPr lang="en-US" dirty="0"/>
                  <a:t>However, this approach of ensemble learning might still be useful</a:t>
                </a:r>
              </a:p>
              <a:p>
                <a:endParaRPr lang="en-US" dirty="0"/>
              </a:p>
              <a:p>
                <a:endParaRPr lang="en-US" dirty="0"/>
              </a:p>
            </p:txBody>
          </p:sp>
        </mc:Choice>
        <mc:Fallback xmlns="">
          <p:sp>
            <p:nvSpPr>
              <p:cNvPr id="3" name="Content Placeholder 2">
                <a:extLst>
                  <a:ext uri="{FF2B5EF4-FFF2-40B4-BE49-F238E27FC236}">
                    <a16:creationId xmlns:a16="http://schemas.microsoft.com/office/drawing/2014/main" id="{D9ED1065-ED79-A644-8C86-B9FF42D921B0}"/>
                  </a:ext>
                </a:extLst>
              </p:cNvPr>
              <p:cNvSpPr>
                <a:spLocks noGrp="1" noRot="1" noChangeAspect="1" noMove="1" noResize="1" noEditPoints="1" noAdjustHandles="1" noChangeArrowheads="1" noChangeShapeType="1" noTextEdit="1"/>
              </p:cNvSpPr>
              <p:nvPr>
                <p:ph idx="1"/>
              </p:nvPr>
            </p:nvSpPr>
            <p:spPr>
              <a:blipFill>
                <a:blip r:embed="rId2"/>
                <a:stretch>
                  <a:fillRect l="-1228" t="-14171" r="-1228"/>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9ED53346-39A3-F24B-A257-203B6B15A681}"/>
              </a:ext>
            </a:extLst>
          </p:cNvPr>
          <p:cNvSpPr>
            <a:spLocks noGrp="1"/>
          </p:cNvSpPr>
          <p:nvPr>
            <p:ph type="sldNum" sz="quarter" idx="12"/>
          </p:nvPr>
        </p:nvSpPr>
        <p:spPr/>
        <p:txBody>
          <a:bodyPr/>
          <a:lstStyle/>
          <a:p>
            <a:fld id="{B29C9B28-9F47-4DDC-BFFB-AA4E94F3C8C7}" type="slidenum">
              <a:rPr lang="en-US" smtClean="0"/>
              <a:pPr/>
              <a:t>48</a:t>
            </a:fld>
            <a:endParaRPr lang="en-US"/>
          </a:p>
        </p:txBody>
      </p:sp>
    </p:spTree>
    <p:extLst>
      <p:ext uri="{BB962C8B-B14F-4D97-AF65-F5344CB8AC3E}">
        <p14:creationId xmlns:p14="http://schemas.microsoft.com/office/powerpoint/2010/main" val="589714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6FE18-A61D-F84E-BE2D-78A3AE9058BE}"/>
              </a:ext>
            </a:extLst>
          </p:cNvPr>
          <p:cNvSpPr>
            <a:spLocks noGrp="1"/>
          </p:cNvSpPr>
          <p:nvPr>
            <p:ph type="title"/>
          </p:nvPr>
        </p:nvSpPr>
        <p:spPr/>
        <p:txBody>
          <a:bodyPr/>
          <a:lstStyle/>
          <a:p>
            <a:r>
              <a:rPr lang="en-US" dirty="0"/>
              <a:t>Ensemble learning</a:t>
            </a:r>
          </a:p>
        </p:txBody>
      </p:sp>
      <p:sp>
        <p:nvSpPr>
          <p:cNvPr id="3" name="Content Placeholder 2">
            <a:extLst>
              <a:ext uri="{FF2B5EF4-FFF2-40B4-BE49-F238E27FC236}">
                <a16:creationId xmlns:a16="http://schemas.microsoft.com/office/drawing/2014/main" id="{AC789F7A-3DF5-D243-BFA5-B56DCBD4873F}"/>
              </a:ext>
            </a:extLst>
          </p:cNvPr>
          <p:cNvSpPr>
            <a:spLocks noGrp="1"/>
          </p:cNvSpPr>
          <p:nvPr>
            <p:ph idx="1"/>
          </p:nvPr>
        </p:nvSpPr>
        <p:spPr/>
        <p:txBody>
          <a:bodyPr/>
          <a:lstStyle/>
          <a:p>
            <a:r>
              <a:rPr lang="en-US" dirty="0"/>
              <a:t>Ensemble learning refers to a group (or ensemble) of base learners, or models, which work collectively to achieve a better final prediction</a:t>
            </a:r>
          </a:p>
          <a:p>
            <a:r>
              <a:rPr lang="en-US" dirty="0"/>
              <a:t>A single model, also known as a base or weak learner, may not perform well individually due to high variance or high bias </a:t>
            </a:r>
          </a:p>
          <a:p>
            <a:r>
              <a:rPr lang="en-US" dirty="0"/>
              <a:t>When weak learners are aggregated, they can form a strong learner, as their combination reduces bias and/or variance</a:t>
            </a:r>
          </a:p>
          <a:p>
            <a:endParaRPr lang="en-US" dirty="0"/>
          </a:p>
        </p:txBody>
      </p:sp>
      <p:sp>
        <p:nvSpPr>
          <p:cNvPr id="4" name="Slide Number Placeholder 3">
            <a:extLst>
              <a:ext uri="{FF2B5EF4-FFF2-40B4-BE49-F238E27FC236}">
                <a16:creationId xmlns:a16="http://schemas.microsoft.com/office/drawing/2014/main" id="{CF2E8162-158D-2843-B078-97CC8C583A88}"/>
              </a:ext>
            </a:extLst>
          </p:cNvPr>
          <p:cNvSpPr>
            <a:spLocks noGrp="1"/>
          </p:cNvSpPr>
          <p:nvPr>
            <p:ph type="sldNum" sz="quarter" idx="12"/>
          </p:nvPr>
        </p:nvSpPr>
        <p:spPr/>
        <p:txBody>
          <a:bodyPr/>
          <a:lstStyle/>
          <a:p>
            <a:fld id="{B29C9B28-9F47-4DDC-BFFB-AA4E94F3C8C7}" type="slidenum">
              <a:rPr lang="en-US" smtClean="0"/>
              <a:pPr/>
              <a:t>49</a:t>
            </a:fld>
            <a:endParaRPr lang="en-US"/>
          </a:p>
        </p:txBody>
      </p:sp>
    </p:spTree>
    <p:extLst>
      <p:ext uri="{BB962C8B-B14F-4D97-AF65-F5344CB8AC3E}">
        <p14:creationId xmlns:p14="http://schemas.microsoft.com/office/powerpoint/2010/main" val="220296041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4D14B0-6992-FA46-B4EC-0A48BF81ED4F}"/>
              </a:ext>
            </a:extLst>
          </p:cNvPr>
          <p:cNvSpPr>
            <a:spLocks noGrp="1"/>
          </p:cNvSpPr>
          <p:nvPr>
            <p:ph type="title"/>
          </p:nvPr>
        </p:nvSpPr>
        <p:spPr/>
        <p:txBody>
          <a:bodyPr/>
          <a:lstStyle/>
          <a:p>
            <a:r>
              <a:rPr lang="en-US" dirty="0"/>
              <a:t>Bagging</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FC7D7D17-1A22-104E-801C-94F4711A800F}"/>
                  </a:ext>
                </a:extLst>
              </p:cNvPr>
              <p:cNvSpPr>
                <a:spLocks noGrp="1"/>
              </p:cNvSpPr>
              <p:nvPr>
                <p:ph idx="1"/>
              </p:nvPr>
            </p:nvSpPr>
            <p:spPr/>
            <p:txBody>
              <a:bodyPr/>
              <a:lstStyle/>
              <a:p>
                <a:r>
                  <a:rPr lang="en-US" dirty="0"/>
                  <a:t>Sounds good but we will still need </a:t>
                </a:r>
                <a14:m>
                  <m:oMath xmlns:m="http://schemas.openxmlformats.org/officeDocument/2006/math">
                    <m:r>
                      <a:rPr lang="en-US" i="1">
                        <a:latin typeface="Cambria Math" panose="02040503050406030204" pitchFamily="18" charset="0"/>
                        <a:ea typeface="Cambria Math" panose="02040503050406030204" pitchFamily="18" charset="0"/>
                      </a:rPr>
                      <m:t>𝑚</m:t>
                    </m:r>
                  </m:oMath>
                </a14:m>
                <a:r>
                  <a:rPr lang="en-US" dirty="0"/>
                  <a:t> training sets. We have 1</a:t>
                </a:r>
              </a:p>
              <a:p>
                <a:r>
                  <a:rPr lang="en-US" dirty="0"/>
                  <a:t>The main idea behind begging is creating </a:t>
                </a:r>
                <a14:m>
                  <m:oMath xmlns:m="http://schemas.openxmlformats.org/officeDocument/2006/math">
                    <m:r>
                      <a:rPr lang="en-US" i="1">
                        <a:latin typeface="Cambria Math" panose="02040503050406030204" pitchFamily="18" charset="0"/>
                        <a:ea typeface="Cambria Math" panose="02040503050406030204" pitchFamily="18" charset="0"/>
                      </a:rPr>
                      <m:t>𝑚</m:t>
                    </m:r>
                  </m:oMath>
                </a14:m>
                <a:r>
                  <a:rPr lang="en-US" dirty="0"/>
                  <a:t> diverse training sets by sampling data points from </a:t>
                </a:r>
                <a14:m>
                  <m:oMath xmlns:m="http://schemas.openxmlformats.org/officeDocument/2006/math">
                    <m:r>
                      <a:rPr lang="en-US" b="0" i="1" smtClean="0">
                        <a:latin typeface="Cambria Math" panose="02040503050406030204" pitchFamily="18" charset="0"/>
                      </a:rPr>
                      <m:t>𝐷</m:t>
                    </m:r>
                  </m:oMath>
                </a14:m>
                <a:r>
                  <a:rPr lang="en-US" dirty="0"/>
                  <a:t> at random and </a:t>
                </a:r>
                <a:r>
                  <a:rPr lang="en-US" b="1" dirty="0"/>
                  <a:t>with replacement</a:t>
                </a:r>
              </a:p>
              <a:p>
                <a:pPr lvl="1"/>
                <a14:m>
                  <m:oMath xmlns:m="http://schemas.openxmlformats.org/officeDocument/2006/math">
                    <m:sSub>
                      <m:sSubPr>
                        <m:ctrlPr>
                          <a:rPr lang="en-US" b="0" i="1" smtClean="0">
                            <a:latin typeface="Cambria Math" panose="02040503050406030204" pitchFamily="18" charset="0"/>
                          </a:rPr>
                        </m:ctrlPr>
                      </m:sSubPr>
                      <m:e>
                        <m:r>
                          <a:rPr lang="en-US" i="1">
                            <a:latin typeface="Cambria Math" panose="02040503050406030204" pitchFamily="18" charset="0"/>
                          </a:rPr>
                          <m:t>𝐷</m:t>
                        </m:r>
                      </m:e>
                      <m:sub>
                        <m:r>
                          <a:rPr lang="en-US" b="0" i="1" smtClean="0">
                            <a:latin typeface="Cambria Math" panose="02040503050406030204" pitchFamily="18" charset="0"/>
                          </a:rPr>
                          <m:t>𝑖</m:t>
                        </m:r>
                      </m:sub>
                    </m:sSub>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𝐷</m:t>
                        </m:r>
                      </m:e>
                    </m:d>
                    <m:r>
                      <a:rPr lang="en-US" b="0" i="1" smtClean="0">
                        <a:latin typeface="Cambria Math" panose="02040503050406030204" pitchFamily="18" charset="0"/>
                      </a:rPr>
                      <m:t>×</m:t>
                    </m:r>
                    <m:d>
                      <m:dPr>
                        <m:ctrlPr>
                          <a:rPr lang="en-US" b="0" i="1" smtClean="0">
                            <a:latin typeface="Cambria Math" panose="02040503050406030204" pitchFamily="18" charset="0"/>
                          </a:rPr>
                        </m:ctrlPr>
                      </m:dPr>
                      <m:e>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𝑦</m:t>
                        </m:r>
                      </m:e>
                    </m:d>
                    <m:r>
                      <a:rPr lang="en-US" b="0" i="1" smtClean="0">
                        <a:latin typeface="Cambria Math" panose="02040503050406030204" pitchFamily="18" charset="0"/>
                      </a:rPr>
                      <m:t>∼</m:t>
                    </m:r>
                    <m:r>
                      <a:rPr lang="en-US" b="0" i="1" smtClean="0">
                        <a:latin typeface="Cambria Math" panose="02040503050406030204" pitchFamily="18" charset="0"/>
                      </a:rPr>
                      <m:t>𝐷</m:t>
                    </m:r>
                    <m:r>
                      <a:rPr lang="en-US" b="0" i="1" smtClean="0">
                        <a:latin typeface="Cambria Math" panose="02040503050406030204" pitchFamily="18" charset="0"/>
                      </a:rPr>
                      <m:t>]</m:t>
                    </m:r>
                  </m:oMath>
                </a14:m>
                <a:endParaRPr lang="en-US" b="1" dirty="0"/>
              </a:p>
              <a:p>
                <a:pPr lvl="1"/>
                <a:r>
                  <a:rPr lang="en-US" dirty="0"/>
                  <a:t>Also know as bootstrapping </a:t>
                </a:r>
              </a:p>
              <a:p>
                <a:r>
                  <a:rPr lang="en-US" dirty="0"/>
                  <a:t>Claim: each sample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𝑖</m:t>
                        </m:r>
                      </m:sub>
                    </m:sSub>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𝐷</m:t>
                        </m:r>
                      </m:e>
                      <m:sub>
                        <m:r>
                          <a:rPr lang="en-US" i="1">
                            <a:latin typeface="Cambria Math" panose="02040503050406030204" pitchFamily="18" charset="0"/>
                          </a:rPr>
                          <m:t>𝑖</m:t>
                        </m:r>
                      </m:sub>
                    </m:sSub>
                    <m:r>
                      <a:rPr lang="en-US" b="0" i="1" smtClean="0">
                        <a:latin typeface="Cambria Math" panose="02040503050406030204" pitchFamily="18" charset="0"/>
                      </a:rPr>
                      <m:t>,</m:t>
                    </m:r>
                    <m:r>
                      <m:rPr>
                        <m:nor/>
                      </m:rPr>
                      <a:rPr lang="en-US" b="0" i="0" smtClean="0">
                        <a:latin typeface="Cambria Math" panose="02040503050406030204" pitchFamily="18" charset="0"/>
                      </a:rPr>
                      <m:t>is</m:t>
                    </m:r>
                    <m:r>
                      <m:rPr>
                        <m:nor/>
                      </m:rPr>
                      <a:rPr lang="en-US" b="0" i="0" smtClean="0">
                        <a:latin typeface="Cambria Math" panose="02040503050406030204" pitchFamily="18" charset="0"/>
                      </a:rPr>
                      <m:t> </m:t>
                    </m:r>
                    <m:r>
                      <m:rPr>
                        <m:nor/>
                      </m:rPr>
                      <a:rPr lang="en-US" b="0" i="0" smtClean="0">
                        <a:latin typeface="Cambria Math" panose="02040503050406030204" pitchFamily="18" charset="0"/>
                      </a:rPr>
                      <m:t>drawn</m:t>
                    </m:r>
                    <m:r>
                      <a:rPr lang="en-US" b="0" i="1" dirty="0" smtClean="0">
                        <a:latin typeface="Cambria Math" panose="02040503050406030204" pitchFamily="18" charset="0"/>
                      </a:rPr>
                      <m:t> </m:t>
                    </m:r>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𝑖</m:t>
                        </m:r>
                      </m:sub>
                    </m:sSub>
                    <m:r>
                      <a:rPr lang="en-US" b="0" i="1" smtClean="0">
                        <a:latin typeface="Cambria Math" panose="02040503050406030204" pitchFamily="18" charset="0"/>
                      </a:rPr>
                      <m:t>∼</m:t>
                    </m:r>
                    <m:r>
                      <a:rPr lang="en-US" b="0" i="1" smtClean="0">
                        <a:latin typeface="Cambria Math" panose="02040503050406030204" pitchFamily="18" charset="0"/>
                      </a:rPr>
                      <m:t>𝑃</m:t>
                    </m:r>
                  </m:oMath>
                </a14:m>
                <a:endParaRPr lang="en-US" dirty="0"/>
              </a:p>
              <a:p>
                <a14:m>
                  <m:oMath xmlns:m="http://schemas.openxmlformats.org/officeDocument/2006/math">
                    <m:r>
                      <a:rPr lang="en-US" b="0" i="1" smtClean="0">
                        <a:latin typeface="Cambria Math" panose="02040503050406030204" pitchFamily="18" charset="0"/>
                      </a:rPr>
                      <m:t>𝑃</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𝑖</m:t>
                            </m:r>
                          </m:sub>
                        </m:sSub>
                        <m:r>
                          <a:rPr lang="en-US" b="0" i="1" smtClean="0">
                            <a:latin typeface="Cambria Math" panose="02040503050406030204" pitchFamily="18" charset="0"/>
                          </a:rPr>
                          <m:t>|</m:t>
                        </m:r>
                        <m:r>
                          <a:rPr lang="en-US" b="0" i="1" smtClean="0">
                            <a:latin typeface="Cambria Math" panose="02040503050406030204" pitchFamily="18" charset="0"/>
                          </a:rPr>
                          <m:t>𝐷</m:t>
                        </m:r>
                      </m:e>
                    </m:d>
                    <m:r>
                      <a:rPr lang="en-US" b="0" i="1" smtClean="0">
                        <a:latin typeface="Cambria Math" panose="02040503050406030204" pitchFamily="18" charset="0"/>
                      </a:rPr>
                      <m:t>=</m:t>
                    </m:r>
                    <m:nary>
                      <m:naryPr>
                        <m:chr m:val="∑"/>
                        <m:ctrlPr>
                          <a:rPr lang="en-US" b="0" i="1" smtClean="0">
                            <a:latin typeface="Cambria Math" panose="02040503050406030204" pitchFamily="18" charset="0"/>
                          </a:rPr>
                        </m:ctrlPr>
                      </m:naryPr>
                      <m:sub>
                        <m:r>
                          <a:rPr lang="en-US" b="0" i="1" smtClean="0">
                            <a:latin typeface="Cambria Math" panose="02040503050406030204" pitchFamily="18" charset="0"/>
                          </a:rPr>
                          <m:t>𝑘</m:t>
                        </m:r>
                        <m:r>
                          <a:rPr lang="en-US" b="0" i="1" smtClean="0">
                            <a:latin typeface="Cambria Math" panose="02040503050406030204" pitchFamily="18" charset="0"/>
                          </a:rPr>
                          <m:t>=1</m:t>
                        </m:r>
                      </m:sub>
                      <m:sup>
                        <m:r>
                          <a:rPr lang="en-US" b="0" i="1" smtClean="0">
                            <a:latin typeface="Cambria Math" panose="02040503050406030204" pitchFamily="18" charset="0"/>
                          </a:rPr>
                          <m:t>𝑛</m:t>
                        </m:r>
                      </m:sup>
                      <m:e>
                        <m:d>
                          <m:dPr>
                            <m:ctrlPr>
                              <a:rPr lang="en-US" b="0" i="1" smtClean="0">
                                <a:latin typeface="Cambria Math" panose="02040503050406030204" pitchFamily="18" charset="0"/>
                              </a:rPr>
                            </m:ctrlPr>
                          </m:dPr>
                          <m:e>
                            <m:f>
                              <m:fPr>
                                <m:type m:val="noBar"/>
                                <m:ctrlPr>
                                  <a:rPr lang="en-US" b="0" i="1" smtClean="0">
                                    <a:latin typeface="Cambria Math" panose="02040503050406030204" pitchFamily="18" charset="0"/>
                                  </a:rPr>
                                </m:ctrlPr>
                              </m:fPr>
                              <m:num>
                                <m:r>
                                  <a:rPr lang="en-US" b="0" i="1" smtClean="0">
                                    <a:latin typeface="Cambria Math" panose="02040503050406030204" pitchFamily="18" charset="0"/>
                                  </a:rPr>
                                  <m:t>𝑛</m:t>
                                </m:r>
                              </m:num>
                              <m:den>
                                <m:r>
                                  <a:rPr lang="en-US" b="0" i="1" smtClean="0">
                                    <a:latin typeface="Cambria Math" panose="02040503050406030204" pitchFamily="18" charset="0"/>
                                  </a:rPr>
                                  <m:t>𝑘</m:t>
                                </m:r>
                              </m:den>
                            </m:f>
                          </m:e>
                        </m:d>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𝑝</m:t>
                            </m:r>
                          </m:e>
                          <m:sub>
                            <m:r>
                              <a:rPr lang="en-US" b="0" i="1" smtClean="0">
                                <a:latin typeface="Cambria Math" panose="02040503050406030204" pitchFamily="18" charset="0"/>
                              </a:rPr>
                              <m:t>𝑖</m:t>
                            </m:r>
                          </m:sub>
                          <m:sup>
                            <m:r>
                              <a:rPr lang="en-US" b="0" i="1" smtClean="0">
                                <a:latin typeface="Cambria Math" panose="02040503050406030204" pitchFamily="18" charset="0"/>
                              </a:rPr>
                              <m:t>𝑘</m:t>
                            </m:r>
                          </m:sup>
                        </m:sSubSup>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r>
                                  <a:rPr lang="en-US" b="0" i="1" smtClean="0">
                                    <a:latin typeface="Cambria Math" panose="02040503050406030204" pitchFamily="18" charset="0"/>
                                  </a:rPr>
                                  <m:t>1−</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𝑝</m:t>
                                    </m:r>
                                  </m:e>
                                  <m:sub>
                                    <m:r>
                                      <a:rPr lang="en-US" b="0" i="1" smtClean="0">
                                        <a:latin typeface="Cambria Math" panose="02040503050406030204" pitchFamily="18" charset="0"/>
                                      </a:rPr>
                                      <m:t>𝑖</m:t>
                                    </m:r>
                                  </m:sub>
                                </m:sSub>
                              </m:e>
                            </m:d>
                          </m:e>
                          <m:sup>
                            <m:r>
                              <a:rPr lang="en-US" b="0" i="1" smtClean="0">
                                <a:latin typeface="Cambria Math" panose="02040503050406030204" pitchFamily="18" charset="0"/>
                              </a:rPr>
                              <m:t>𝑛</m:t>
                            </m:r>
                            <m:r>
                              <a:rPr lang="en-US" b="0" i="1" smtClean="0">
                                <a:latin typeface="Cambria Math" panose="02040503050406030204" pitchFamily="18" charset="0"/>
                              </a:rPr>
                              <m:t>−</m:t>
                            </m:r>
                            <m:r>
                              <a:rPr lang="en-US" b="0" i="1" smtClean="0">
                                <a:latin typeface="Cambria Math" panose="02040503050406030204" pitchFamily="18" charset="0"/>
                              </a:rPr>
                              <m:t>𝑘</m:t>
                            </m:r>
                          </m:sup>
                        </m:sSup>
                        <m:f>
                          <m:fPr>
                            <m:ctrlPr>
                              <a:rPr lang="en-US" b="0" i="1" smtClean="0">
                                <a:latin typeface="Cambria Math" panose="02040503050406030204" pitchFamily="18" charset="0"/>
                              </a:rPr>
                            </m:ctrlPr>
                          </m:fPr>
                          <m:num>
                            <m:r>
                              <a:rPr lang="en-US" b="0" i="1" smtClean="0">
                                <a:latin typeface="Cambria Math" panose="02040503050406030204" pitchFamily="18" charset="0"/>
                              </a:rPr>
                              <m:t>𝑘</m:t>
                            </m:r>
                          </m:num>
                          <m:den>
                            <m:r>
                              <a:rPr lang="en-US" b="0" i="1" smtClean="0">
                                <a:latin typeface="Cambria Math" panose="02040503050406030204" pitchFamily="18" charset="0"/>
                              </a:rPr>
                              <m:t>𝑛</m:t>
                            </m:r>
                          </m:den>
                        </m:f>
                      </m:e>
                    </m:nary>
                  </m:oMath>
                </a14:m>
                <a:endParaRPr lang="en-US" dirty="0"/>
              </a:p>
              <a:p>
                <a:endParaRPr lang="en-US" dirty="0"/>
              </a:p>
            </p:txBody>
          </p:sp>
        </mc:Choice>
        <mc:Fallback xmlns="">
          <p:sp>
            <p:nvSpPr>
              <p:cNvPr id="3" name="Content Placeholder 2">
                <a:extLst>
                  <a:ext uri="{FF2B5EF4-FFF2-40B4-BE49-F238E27FC236}">
                    <a16:creationId xmlns:a16="http://schemas.microsoft.com/office/drawing/2014/main" id="{FC7D7D17-1A22-104E-801C-94F4711A800F}"/>
                  </a:ext>
                </a:extLst>
              </p:cNvPr>
              <p:cNvSpPr>
                <a:spLocks noGrp="1" noRot="1" noChangeAspect="1" noMove="1" noResize="1" noEditPoints="1" noAdjustHandles="1" noChangeArrowheads="1" noChangeShapeType="1" noTextEdit="1"/>
              </p:cNvSpPr>
              <p:nvPr>
                <p:ph idx="1"/>
              </p:nvPr>
            </p:nvSpPr>
            <p:spPr>
              <a:blipFill>
                <a:blip r:embed="rId2"/>
                <a:stretch>
                  <a:fillRect l="-1228" t="-1604" r="-1228" b="-1042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DF23904E-A4C8-9D4C-98D8-7EC6FFD91627}"/>
                  </a:ext>
                </a:extLst>
              </p:cNvPr>
              <p:cNvSpPr txBox="1"/>
              <p:nvPr/>
            </p:nvSpPr>
            <p:spPr>
              <a:xfrm>
                <a:off x="3285670" y="5706850"/>
                <a:ext cx="2286000" cy="646331"/>
              </a:xfrm>
              <a:prstGeom prst="rect">
                <a:avLst/>
              </a:prstGeom>
              <a:noFill/>
            </p:spPr>
            <p:txBody>
              <a:bodyPr wrap="square" rtlCol="0">
                <a:spAutoFit/>
              </a:bodyPr>
              <a:lstStyle/>
              <a:p>
                <a:pPr algn="ctr"/>
                <a:r>
                  <a:rPr lang="en-US" dirty="0"/>
                  <a:t>Probability that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𝑖</m:t>
                        </m:r>
                      </m:sub>
                    </m:sSub>
                    <m:r>
                      <a:rPr lang="en-US" i="1">
                        <a:latin typeface="Cambria Math" panose="02040503050406030204" pitchFamily="18" charset="0"/>
                      </a:rPr>
                      <m:t> </m:t>
                    </m:r>
                  </m:oMath>
                </a14:m>
                <a:r>
                  <a:rPr lang="en-US" dirty="0"/>
                  <a:t> appears </a:t>
                </a:r>
                <a14:m>
                  <m:oMath xmlns:m="http://schemas.openxmlformats.org/officeDocument/2006/math">
                    <m:r>
                      <a:rPr lang="en-US" b="0" i="1" smtClean="0">
                        <a:latin typeface="Cambria Math" panose="02040503050406030204" pitchFamily="18" charset="0"/>
                      </a:rPr>
                      <m:t>𝑘</m:t>
                    </m:r>
                  </m:oMath>
                </a14:m>
                <a:r>
                  <a:rPr lang="en-US" dirty="0"/>
                  <a:t> times in </a:t>
                </a:r>
                <a14:m>
                  <m:oMath xmlns:m="http://schemas.openxmlformats.org/officeDocument/2006/math">
                    <m:r>
                      <a:rPr lang="en-US" b="0" i="1" smtClean="0">
                        <a:latin typeface="Cambria Math" panose="02040503050406030204" pitchFamily="18" charset="0"/>
                      </a:rPr>
                      <m:t>𝐷</m:t>
                    </m:r>
                  </m:oMath>
                </a14:m>
                <a:r>
                  <a:rPr lang="en-US" dirty="0"/>
                  <a:t> </a:t>
                </a:r>
              </a:p>
            </p:txBody>
          </p:sp>
        </mc:Choice>
        <mc:Fallback xmlns="">
          <p:sp>
            <p:nvSpPr>
              <p:cNvPr id="4" name="TextBox 3">
                <a:extLst>
                  <a:ext uri="{FF2B5EF4-FFF2-40B4-BE49-F238E27FC236}">
                    <a16:creationId xmlns:a16="http://schemas.microsoft.com/office/drawing/2014/main" id="{DF23904E-A4C8-9D4C-98D8-7EC6FFD91627}"/>
                  </a:ext>
                </a:extLst>
              </p:cNvPr>
              <p:cNvSpPr txBox="1">
                <a:spLocks noRot="1" noChangeAspect="1" noMove="1" noResize="1" noEditPoints="1" noAdjustHandles="1" noChangeArrowheads="1" noChangeShapeType="1" noTextEdit="1"/>
              </p:cNvSpPr>
              <p:nvPr/>
            </p:nvSpPr>
            <p:spPr>
              <a:xfrm>
                <a:off x="3285670" y="5706850"/>
                <a:ext cx="2286000" cy="646331"/>
              </a:xfrm>
              <a:prstGeom prst="rect">
                <a:avLst/>
              </a:prstGeom>
              <a:blipFill>
                <a:blip r:embed="rId3"/>
                <a:stretch>
                  <a:fillRect l="-2210" t="-3846" b="-13462"/>
                </a:stretch>
              </a:blipFill>
            </p:spPr>
            <p:txBody>
              <a:bodyPr/>
              <a:lstStyle/>
              <a:p>
                <a:r>
                  <a:rPr lang="en-US">
                    <a:noFill/>
                  </a:rPr>
                  <a:t> </a:t>
                </a:r>
              </a:p>
            </p:txBody>
          </p:sp>
        </mc:Fallback>
      </mc:AlternateContent>
      <p:sp>
        <p:nvSpPr>
          <p:cNvPr id="5" name="TextBox 4">
            <a:extLst>
              <a:ext uri="{FF2B5EF4-FFF2-40B4-BE49-F238E27FC236}">
                <a16:creationId xmlns:a16="http://schemas.microsoft.com/office/drawing/2014/main" id="{76D18B07-DA2A-C74F-A89D-69DCBBCF905C}"/>
              </a:ext>
            </a:extLst>
          </p:cNvPr>
          <p:cNvSpPr txBox="1"/>
          <p:nvPr/>
        </p:nvSpPr>
        <p:spPr>
          <a:xfrm>
            <a:off x="6096000" y="5759235"/>
            <a:ext cx="2139040" cy="646331"/>
          </a:xfrm>
          <a:prstGeom prst="rect">
            <a:avLst/>
          </a:prstGeom>
          <a:noFill/>
        </p:spPr>
        <p:txBody>
          <a:bodyPr wrap="square" rtlCol="0">
            <a:spAutoFit/>
          </a:bodyPr>
          <a:lstStyle/>
          <a:p>
            <a:pPr algn="ctr"/>
            <a:r>
              <a:rPr lang="en-US" dirty="0"/>
              <a:t>Probability of sampling one copy</a:t>
            </a:r>
          </a:p>
        </p:txBody>
      </p:sp>
      <p:sp>
        <p:nvSpPr>
          <p:cNvPr id="6" name="Left Brace 5">
            <a:extLst>
              <a:ext uri="{FF2B5EF4-FFF2-40B4-BE49-F238E27FC236}">
                <a16:creationId xmlns:a16="http://schemas.microsoft.com/office/drawing/2014/main" id="{51A47518-ED78-D44E-A46C-4B321AD36665}"/>
              </a:ext>
            </a:extLst>
          </p:cNvPr>
          <p:cNvSpPr/>
          <p:nvPr/>
        </p:nvSpPr>
        <p:spPr>
          <a:xfrm rot="16200000">
            <a:off x="4466434" y="3534567"/>
            <a:ext cx="414332" cy="3860800"/>
          </a:xfrm>
          <a:prstGeom prst="leftBrace">
            <a:avLst/>
          </a:prstGeom>
        </p:spPr>
        <p:style>
          <a:lnRef idx="2">
            <a:schemeClr val="accent4"/>
          </a:lnRef>
          <a:fillRef idx="0">
            <a:schemeClr val="accent4"/>
          </a:fillRef>
          <a:effectRef idx="1">
            <a:schemeClr val="accent4"/>
          </a:effectRef>
          <a:fontRef idx="minor">
            <a:schemeClr val="tx1"/>
          </a:fontRef>
        </p:style>
        <p:txBody>
          <a:bodyPr rtlCol="0" anchor="ctr"/>
          <a:lstStyle/>
          <a:p>
            <a:pPr algn="ctr"/>
            <a:endParaRPr lang="en-US"/>
          </a:p>
        </p:txBody>
      </p:sp>
      <p:sp>
        <p:nvSpPr>
          <p:cNvPr id="7" name="Left Brace 6">
            <a:extLst>
              <a:ext uri="{FF2B5EF4-FFF2-40B4-BE49-F238E27FC236}">
                <a16:creationId xmlns:a16="http://schemas.microsoft.com/office/drawing/2014/main" id="{66D855D8-69A5-EF4E-86AC-CC6739838181}"/>
              </a:ext>
            </a:extLst>
          </p:cNvPr>
          <p:cNvSpPr/>
          <p:nvPr/>
        </p:nvSpPr>
        <p:spPr>
          <a:xfrm rot="16200000">
            <a:off x="6574636" y="5412369"/>
            <a:ext cx="414332" cy="279400"/>
          </a:xfrm>
          <a:prstGeom prst="leftBrace">
            <a:avLst/>
          </a:prstGeom>
        </p:spPr>
        <p:style>
          <a:lnRef idx="2">
            <a:schemeClr val="accent4"/>
          </a:lnRef>
          <a:fillRef idx="0">
            <a:schemeClr val="accent4"/>
          </a:fillRef>
          <a:effectRef idx="1">
            <a:schemeClr val="accent4"/>
          </a:effectRef>
          <a:fontRef idx="minor">
            <a:schemeClr val="tx1"/>
          </a:fontRef>
        </p:style>
        <p:txBody>
          <a:bodyPr rtlCol="0" anchor="ctr"/>
          <a:lstStyle/>
          <a:p>
            <a:pPr algn="ctr"/>
            <a:endParaRPr lang="en-US"/>
          </a:p>
        </p:txBody>
      </p:sp>
      <p:sp>
        <p:nvSpPr>
          <p:cNvPr id="8" name="Slide Number Placeholder 7">
            <a:extLst>
              <a:ext uri="{FF2B5EF4-FFF2-40B4-BE49-F238E27FC236}">
                <a16:creationId xmlns:a16="http://schemas.microsoft.com/office/drawing/2014/main" id="{E1392863-3D52-774C-ADEA-CEEE1E250541}"/>
              </a:ext>
            </a:extLst>
          </p:cNvPr>
          <p:cNvSpPr>
            <a:spLocks noGrp="1"/>
          </p:cNvSpPr>
          <p:nvPr>
            <p:ph type="sldNum" sz="quarter" idx="12"/>
          </p:nvPr>
        </p:nvSpPr>
        <p:spPr/>
        <p:txBody>
          <a:bodyPr/>
          <a:lstStyle/>
          <a:p>
            <a:fld id="{B29C9B28-9F47-4DDC-BFFB-AA4E94F3C8C7}" type="slidenum">
              <a:rPr lang="en-US" smtClean="0"/>
              <a:pPr/>
              <a:t>50</a:t>
            </a:fld>
            <a:endParaRPr lang="en-US"/>
          </a:p>
        </p:txBody>
      </p:sp>
    </p:spTree>
    <p:extLst>
      <p:ext uri="{BB962C8B-B14F-4D97-AF65-F5344CB8AC3E}">
        <p14:creationId xmlns:p14="http://schemas.microsoft.com/office/powerpoint/2010/main" val="3370693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animBg="1"/>
      <p:bldP spid="7"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20231-13E9-E640-AE15-E073DA18C66E}"/>
              </a:ext>
            </a:extLst>
          </p:cNvPr>
          <p:cNvSpPr>
            <a:spLocks noGrp="1"/>
          </p:cNvSpPr>
          <p:nvPr>
            <p:ph type="title"/>
          </p:nvPr>
        </p:nvSpPr>
        <p:spPr/>
        <p:txBody>
          <a:bodyPr/>
          <a:lstStyle/>
          <a:p>
            <a:r>
              <a:rPr lang="en-US" dirty="0"/>
              <a:t>Bagging</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A7BBBEB6-A23A-B741-BDFA-D68053EEE347}"/>
                  </a:ext>
                </a:extLst>
              </p:cNvPr>
              <p:cNvSpPr>
                <a:spLocks noGrp="1"/>
              </p:cNvSpPr>
              <p:nvPr>
                <p:ph idx="1"/>
              </p:nvPr>
            </p:nvSpPr>
            <p:spPr>
              <a:xfrm>
                <a:off x="406400" y="1397000"/>
                <a:ext cx="11379200" cy="5308599"/>
              </a:xfrm>
            </p:spPr>
            <p:txBody>
              <a:bodyPr/>
              <a:lstStyle/>
              <a:p>
                <a14:m>
                  <m:oMath xmlns:m="http://schemas.openxmlformats.org/officeDocument/2006/math">
                    <m:r>
                      <a:rPr lang="en-US" i="1" smtClean="0">
                        <a:latin typeface="Cambria Math" panose="02040503050406030204" pitchFamily="18" charset="0"/>
                      </a:rPr>
                      <m:t>𝑃</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𝑖</m:t>
                            </m:r>
                          </m:sub>
                        </m:sSub>
                        <m:r>
                          <a:rPr lang="en-US" i="1">
                            <a:latin typeface="Cambria Math" panose="02040503050406030204" pitchFamily="18" charset="0"/>
                          </a:rPr>
                          <m:t>|</m:t>
                        </m:r>
                        <m:r>
                          <a:rPr lang="en-US" i="1">
                            <a:latin typeface="Cambria Math" panose="02040503050406030204" pitchFamily="18" charset="0"/>
                          </a:rPr>
                          <m:t>𝐷</m:t>
                        </m:r>
                      </m:e>
                    </m:d>
                    <m:r>
                      <a:rPr lang="en-US" i="1">
                        <a:latin typeface="Cambria Math" panose="02040503050406030204" pitchFamily="18" charset="0"/>
                      </a:rPr>
                      <m:t>=</m:t>
                    </m:r>
                    <m:nary>
                      <m:naryPr>
                        <m:chr m:val="∑"/>
                        <m:ctrlPr>
                          <a:rPr lang="en-US" i="1">
                            <a:latin typeface="Cambria Math" panose="02040503050406030204" pitchFamily="18" charset="0"/>
                          </a:rPr>
                        </m:ctrlPr>
                      </m:naryPr>
                      <m:sub>
                        <m:r>
                          <a:rPr lang="en-US" i="1">
                            <a:latin typeface="Cambria Math" panose="02040503050406030204" pitchFamily="18" charset="0"/>
                          </a:rPr>
                          <m:t>𝑘</m:t>
                        </m:r>
                        <m:r>
                          <a:rPr lang="en-US" i="1">
                            <a:latin typeface="Cambria Math" panose="02040503050406030204" pitchFamily="18" charset="0"/>
                          </a:rPr>
                          <m:t>=1</m:t>
                        </m:r>
                      </m:sub>
                      <m:sup>
                        <m:r>
                          <a:rPr lang="en-US" i="1">
                            <a:latin typeface="Cambria Math" panose="02040503050406030204" pitchFamily="18" charset="0"/>
                          </a:rPr>
                          <m:t>𝑛</m:t>
                        </m:r>
                      </m:sup>
                      <m:e>
                        <m:d>
                          <m:dPr>
                            <m:ctrlPr>
                              <a:rPr lang="en-US" i="1">
                                <a:latin typeface="Cambria Math" panose="02040503050406030204" pitchFamily="18" charset="0"/>
                              </a:rPr>
                            </m:ctrlPr>
                          </m:dPr>
                          <m:e>
                            <m:f>
                              <m:fPr>
                                <m:type m:val="noBar"/>
                                <m:ctrlPr>
                                  <a:rPr lang="en-US" i="1">
                                    <a:latin typeface="Cambria Math" panose="02040503050406030204" pitchFamily="18" charset="0"/>
                                  </a:rPr>
                                </m:ctrlPr>
                              </m:fPr>
                              <m:num>
                                <m:r>
                                  <a:rPr lang="en-US" i="1">
                                    <a:latin typeface="Cambria Math" panose="02040503050406030204" pitchFamily="18" charset="0"/>
                                  </a:rPr>
                                  <m:t>𝑛</m:t>
                                </m:r>
                              </m:num>
                              <m:den>
                                <m:r>
                                  <a:rPr lang="en-US" i="1">
                                    <a:latin typeface="Cambria Math" panose="02040503050406030204" pitchFamily="18" charset="0"/>
                                  </a:rPr>
                                  <m:t>𝑘</m:t>
                                </m:r>
                              </m:den>
                            </m:f>
                          </m:e>
                        </m:d>
                        <m:sSubSup>
                          <m:sSubSupPr>
                            <m:ctrlPr>
                              <a:rPr lang="en-US" i="1">
                                <a:latin typeface="Cambria Math" panose="02040503050406030204" pitchFamily="18" charset="0"/>
                              </a:rPr>
                            </m:ctrlPr>
                          </m:sSubSupPr>
                          <m:e>
                            <m:r>
                              <a:rPr lang="en-US" i="1">
                                <a:latin typeface="Cambria Math" panose="02040503050406030204" pitchFamily="18" charset="0"/>
                              </a:rPr>
                              <m:t>𝑝</m:t>
                            </m:r>
                          </m:e>
                          <m:sub>
                            <m:r>
                              <a:rPr lang="en-US" i="1">
                                <a:latin typeface="Cambria Math" panose="02040503050406030204" pitchFamily="18" charset="0"/>
                              </a:rPr>
                              <m:t>𝑖</m:t>
                            </m:r>
                          </m:sub>
                          <m:sup>
                            <m:r>
                              <a:rPr lang="en-US" i="1">
                                <a:latin typeface="Cambria Math" panose="02040503050406030204" pitchFamily="18" charset="0"/>
                              </a:rPr>
                              <m:t>𝑘</m:t>
                            </m:r>
                          </m:sup>
                        </m:sSubSup>
                        <m:sSup>
                          <m:sSupPr>
                            <m:ctrlPr>
                              <a:rPr lang="en-US" i="1">
                                <a:latin typeface="Cambria Math" panose="02040503050406030204" pitchFamily="18" charset="0"/>
                              </a:rPr>
                            </m:ctrlPr>
                          </m:sSupPr>
                          <m:e>
                            <m:d>
                              <m:dPr>
                                <m:ctrlPr>
                                  <a:rPr lang="en-US" i="1">
                                    <a:latin typeface="Cambria Math" panose="02040503050406030204" pitchFamily="18" charset="0"/>
                                  </a:rPr>
                                </m:ctrlPr>
                              </m:dPr>
                              <m:e>
                                <m:r>
                                  <a:rPr lang="en-US" i="1">
                                    <a:latin typeface="Cambria Math" panose="02040503050406030204" pitchFamily="18" charset="0"/>
                                  </a:rPr>
                                  <m:t>1−</m:t>
                                </m:r>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𝑖</m:t>
                                    </m:r>
                                  </m:sub>
                                </m:sSub>
                              </m:e>
                            </m:d>
                          </m:e>
                          <m:sup>
                            <m:r>
                              <a:rPr lang="en-US" i="1">
                                <a:latin typeface="Cambria Math" panose="02040503050406030204" pitchFamily="18" charset="0"/>
                              </a:rPr>
                              <m:t>𝑛</m:t>
                            </m:r>
                            <m:r>
                              <a:rPr lang="en-US" i="1">
                                <a:latin typeface="Cambria Math" panose="02040503050406030204" pitchFamily="18" charset="0"/>
                              </a:rPr>
                              <m:t>−</m:t>
                            </m:r>
                            <m:r>
                              <a:rPr lang="en-US" i="1">
                                <a:latin typeface="Cambria Math" panose="02040503050406030204" pitchFamily="18" charset="0"/>
                              </a:rPr>
                              <m:t>𝑘</m:t>
                            </m:r>
                          </m:sup>
                        </m:sSup>
                        <m:f>
                          <m:fPr>
                            <m:ctrlPr>
                              <a:rPr lang="en-US" i="1">
                                <a:latin typeface="Cambria Math" panose="02040503050406030204" pitchFamily="18" charset="0"/>
                              </a:rPr>
                            </m:ctrlPr>
                          </m:fPr>
                          <m:num>
                            <m:r>
                              <a:rPr lang="en-US" i="1">
                                <a:latin typeface="Cambria Math" panose="02040503050406030204" pitchFamily="18" charset="0"/>
                              </a:rPr>
                              <m:t>𝑘</m:t>
                            </m:r>
                          </m:num>
                          <m:den>
                            <m:r>
                              <a:rPr lang="en-US" i="1">
                                <a:latin typeface="Cambria Math" panose="02040503050406030204" pitchFamily="18" charset="0"/>
                              </a:rPr>
                              <m:t>𝑛</m:t>
                            </m:r>
                          </m:den>
                        </m:f>
                      </m:e>
                    </m:nary>
                  </m:oMath>
                </a14:m>
                <a:endParaRPr lang="en-US" i="1" dirty="0">
                  <a:latin typeface="Cambria Math" panose="02040503050406030204" pitchFamily="18" charset="0"/>
                </a:endParaRPr>
              </a:p>
              <a:p>
                <a14:m>
                  <m:oMath xmlns:m="http://schemas.openxmlformats.org/officeDocument/2006/math">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𝑛</m:t>
                        </m:r>
                      </m:den>
                    </m:f>
                    <m:nary>
                      <m:naryPr>
                        <m:chr m:val="∑"/>
                        <m:ctrlPr>
                          <a:rPr lang="en-US" i="1">
                            <a:latin typeface="Cambria Math" panose="02040503050406030204" pitchFamily="18" charset="0"/>
                          </a:rPr>
                        </m:ctrlPr>
                      </m:naryPr>
                      <m:sub>
                        <m:r>
                          <a:rPr lang="en-US" i="1">
                            <a:latin typeface="Cambria Math" panose="02040503050406030204" pitchFamily="18" charset="0"/>
                          </a:rPr>
                          <m:t>𝑘</m:t>
                        </m:r>
                        <m:r>
                          <a:rPr lang="en-US" i="1">
                            <a:latin typeface="Cambria Math" panose="02040503050406030204" pitchFamily="18" charset="0"/>
                          </a:rPr>
                          <m:t>=1</m:t>
                        </m:r>
                      </m:sub>
                      <m:sup>
                        <m:r>
                          <a:rPr lang="en-US" i="1">
                            <a:latin typeface="Cambria Math" panose="02040503050406030204" pitchFamily="18" charset="0"/>
                          </a:rPr>
                          <m:t>𝑛</m:t>
                        </m:r>
                      </m:sup>
                      <m:e>
                        <m:d>
                          <m:dPr>
                            <m:ctrlPr>
                              <a:rPr lang="en-US" i="1">
                                <a:latin typeface="Cambria Math" panose="02040503050406030204" pitchFamily="18" charset="0"/>
                              </a:rPr>
                            </m:ctrlPr>
                          </m:dPr>
                          <m:e>
                            <m:f>
                              <m:fPr>
                                <m:type m:val="noBar"/>
                                <m:ctrlPr>
                                  <a:rPr lang="en-US" i="1">
                                    <a:latin typeface="Cambria Math" panose="02040503050406030204" pitchFamily="18" charset="0"/>
                                  </a:rPr>
                                </m:ctrlPr>
                              </m:fPr>
                              <m:num>
                                <m:r>
                                  <a:rPr lang="en-US" i="1">
                                    <a:latin typeface="Cambria Math" panose="02040503050406030204" pitchFamily="18" charset="0"/>
                                  </a:rPr>
                                  <m:t>𝑛</m:t>
                                </m:r>
                              </m:num>
                              <m:den>
                                <m:r>
                                  <a:rPr lang="en-US" i="1">
                                    <a:latin typeface="Cambria Math" panose="02040503050406030204" pitchFamily="18" charset="0"/>
                                  </a:rPr>
                                  <m:t>𝑘</m:t>
                                </m:r>
                              </m:den>
                            </m:f>
                          </m:e>
                        </m:d>
                        <m:sSubSup>
                          <m:sSubSupPr>
                            <m:ctrlPr>
                              <a:rPr lang="en-US" i="1">
                                <a:latin typeface="Cambria Math" panose="02040503050406030204" pitchFamily="18" charset="0"/>
                              </a:rPr>
                            </m:ctrlPr>
                          </m:sSubSupPr>
                          <m:e>
                            <m:r>
                              <a:rPr lang="en-US" i="1">
                                <a:latin typeface="Cambria Math" panose="02040503050406030204" pitchFamily="18" charset="0"/>
                              </a:rPr>
                              <m:t>𝑝</m:t>
                            </m:r>
                          </m:e>
                          <m:sub>
                            <m:r>
                              <a:rPr lang="en-US" i="1">
                                <a:latin typeface="Cambria Math" panose="02040503050406030204" pitchFamily="18" charset="0"/>
                              </a:rPr>
                              <m:t>𝑖</m:t>
                            </m:r>
                          </m:sub>
                          <m:sup>
                            <m:r>
                              <a:rPr lang="en-US" i="1">
                                <a:latin typeface="Cambria Math" panose="02040503050406030204" pitchFamily="18" charset="0"/>
                              </a:rPr>
                              <m:t>𝑘</m:t>
                            </m:r>
                          </m:sup>
                        </m:sSubSup>
                        <m:sSup>
                          <m:sSupPr>
                            <m:ctrlPr>
                              <a:rPr lang="en-US" i="1">
                                <a:latin typeface="Cambria Math" panose="02040503050406030204" pitchFamily="18" charset="0"/>
                              </a:rPr>
                            </m:ctrlPr>
                          </m:sSupPr>
                          <m:e>
                            <m:d>
                              <m:dPr>
                                <m:ctrlPr>
                                  <a:rPr lang="en-US" i="1">
                                    <a:latin typeface="Cambria Math" panose="02040503050406030204" pitchFamily="18" charset="0"/>
                                  </a:rPr>
                                </m:ctrlPr>
                              </m:dPr>
                              <m:e>
                                <m:r>
                                  <a:rPr lang="en-US" i="1">
                                    <a:latin typeface="Cambria Math" panose="02040503050406030204" pitchFamily="18" charset="0"/>
                                  </a:rPr>
                                  <m:t>1−</m:t>
                                </m:r>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𝑖</m:t>
                                    </m:r>
                                  </m:sub>
                                </m:sSub>
                              </m:e>
                            </m:d>
                          </m:e>
                          <m:sup>
                            <m:r>
                              <a:rPr lang="en-US" i="1">
                                <a:latin typeface="Cambria Math" panose="02040503050406030204" pitchFamily="18" charset="0"/>
                              </a:rPr>
                              <m:t>𝑛</m:t>
                            </m:r>
                            <m:r>
                              <a:rPr lang="en-US" i="1">
                                <a:latin typeface="Cambria Math" panose="02040503050406030204" pitchFamily="18" charset="0"/>
                              </a:rPr>
                              <m:t>−</m:t>
                            </m:r>
                            <m:r>
                              <a:rPr lang="en-US" i="1">
                                <a:latin typeface="Cambria Math" panose="02040503050406030204" pitchFamily="18" charset="0"/>
                              </a:rPr>
                              <m:t>𝑘</m:t>
                            </m:r>
                          </m:sup>
                        </m:sSup>
                        <m:r>
                          <a:rPr lang="en-US" b="0" i="1" smtClean="0">
                            <a:latin typeface="Cambria Math" panose="02040503050406030204" pitchFamily="18" charset="0"/>
                          </a:rPr>
                          <m:t>𝑘</m:t>
                        </m:r>
                      </m:e>
                    </m:nary>
                  </m:oMath>
                </a14:m>
                <a:endParaRPr lang="en-US" dirty="0"/>
              </a:p>
              <a:p>
                <a:endParaRPr lang="en-US" dirty="0"/>
              </a:p>
              <a:p>
                <a:endParaRPr lang="en-US" dirty="0"/>
              </a:p>
              <a:p>
                <a14:m>
                  <m:oMath xmlns:m="http://schemas.openxmlformats.org/officeDocument/2006/math">
                    <m:r>
                      <a:rPr lang="en-US" i="1">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𝑛</m:t>
                        </m:r>
                      </m:den>
                    </m:f>
                    <m:r>
                      <a:rPr lang="en-US" b="0" i="1" smtClean="0">
                        <a:latin typeface="Cambria Math" panose="02040503050406030204" pitchFamily="18" charset="0"/>
                      </a:rPr>
                      <m:t>𝑛</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𝑝</m:t>
                        </m:r>
                      </m:e>
                      <m:sub>
                        <m:r>
                          <a:rPr lang="en-US" b="0" i="1" smtClean="0">
                            <a:latin typeface="Cambria Math" panose="02040503050406030204" pitchFamily="18" charset="0"/>
                          </a:rPr>
                          <m:t>𝑖</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𝑝</m:t>
                        </m:r>
                      </m:e>
                      <m:sub>
                        <m:r>
                          <a:rPr lang="en-US" b="0" i="1" smtClean="0">
                            <a:latin typeface="Cambria Math" panose="02040503050406030204" pitchFamily="18" charset="0"/>
                          </a:rPr>
                          <m:t>𝑖</m:t>
                        </m:r>
                      </m:sub>
                    </m:sSub>
                  </m:oMath>
                </a14:m>
                <a:endParaRPr lang="en-US" dirty="0"/>
              </a:p>
              <a:p>
                <a:r>
                  <a:rPr lang="en-US" dirty="0"/>
                  <a:t>Does this mean that </a:t>
                </a:r>
                <a14:m>
                  <m:oMath xmlns:m="http://schemas.openxmlformats.org/officeDocument/2006/math">
                    <m:acc>
                      <m:accPr>
                        <m:chr m:val="̅"/>
                        <m:ctrlPr>
                          <a:rPr lang="en-US" i="1">
                            <a:latin typeface="Cambria Math" panose="02040503050406030204" pitchFamily="18" charset="0"/>
                            <a:ea typeface="Cambria Math" panose="02040503050406030204" pitchFamily="18" charset="0"/>
                          </a:rPr>
                        </m:ctrlPr>
                      </m:accPr>
                      <m:e>
                        <m:r>
                          <a:rPr lang="en-US" i="1">
                            <a:latin typeface="Cambria Math" panose="02040503050406030204" pitchFamily="18" charset="0"/>
                            <a:ea typeface="Cambria Math" panose="02040503050406030204" pitchFamily="18" charset="0"/>
                          </a:rPr>
                          <m:t>h</m:t>
                        </m:r>
                      </m:e>
                    </m:acc>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𝑥</m:t>
                        </m:r>
                      </m:e>
                    </m:d>
                    <m:r>
                      <a:rPr lang="en-US" i="1">
                        <a:latin typeface="Cambria Math" panose="02040503050406030204" pitchFamily="18" charset="0"/>
                        <a:ea typeface="Cambria Math" panose="02040503050406030204" pitchFamily="18" charset="0"/>
                      </a:rPr>
                      <m:t>≐</m:t>
                    </m:r>
                    <m:f>
                      <m:fPr>
                        <m:ctrlPr>
                          <a:rPr lang="en-US" i="1">
                            <a:latin typeface="Cambria Math" panose="02040503050406030204" pitchFamily="18" charset="0"/>
                            <a:ea typeface="Cambria Math" panose="02040503050406030204" pitchFamily="18" charset="0"/>
                          </a:rPr>
                        </m:ctrlPr>
                      </m:fPr>
                      <m:num>
                        <m:r>
                          <a:rPr lang="en-US" i="1">
                            <a:latin typeface="Cambria Math" panose="02040503050406030204" pitchFamily="18" charset="0"/>
                            <a:ea typeface="Cambria Math" panose="02040503050406030204" pitchFamily="18" charset="0"/>
                          </a:rPr>
                          <m:t>1</m:t>
                        </m:r>
                      </m:num>
                      <m:den>
                        <m:r>
                          <a:rPr lang="en-US" i="1">
                            <a:latin typeface="Cambria Math" panose="02040503050406030204" pitchFamily="18" charset="0"/>
                            <a:ea typeface="Cambria Math" panose="02040503050406030204" pitchFamily="18" charset="0"/>
                          </a:rPr>
                          <m:t>𝑚</m:t>
                        </m:r>
                      </m:den>
                    </m:f>
                    <m:nary>
                      <m:naryPr>
                        <m:chr m:val="∑"/>
                        <m:ctrlPr>
                          <a:rPr lang="en-US" i="1">
                            <a:latin typeface="Cambria Math" panose="02040503050406030204" pitchFamily="18" charset="0"/>
                            <a:ea typeface="Cambria Math" panose="02040503050406030204" pitchFamily="18" charset="0"/>
                          </a:rPr>
                        </m:ctrlPr>
                      </m:naryPr>
                      <m:sub>
                        <m:r>
                          <a:rPr lang="en-US" i="1">
                            <a:latin typeface="Cambria Math" panose="02040503050406030204" pitchFamily="18" charset="0"/>
                            <a:ea typeface="Cambria Math" panose="02040503050406030204" pitchFamily="18" charset="0"/>
                          </a:rPr>
                          <m:t>𝑖</m:t>
                        </m:r>
                        <m:r>
                          <a:rPr lang="en-US" i="1">
                            <a:latin typeface="Cambria Math" panose="02040503050406030204" pitchFamily="18" charset="0"/>
                            <a:ea typeface="Cambria Math" panose="02040503050406030204" pitchFamily="18" charset="0"/>
                          </a:rPr>
                          <m:t>=1</m:t>
                        </m:r>
                      </m:sub>
                      <m:sup>
                        <m:r>
                          <a:rPr lang="en-US" i="1">
                            <a:latin typeface="Cambria Math" panose="02040503050406030204" pitchFamily="18" charset="0"/>
                            <a:ea typeface="Cambria Math" panose="02040503050406030204" pitchFamily="18" charset="0"/>
                          </a:rPr>
                          <m:t>𝑚</m:t>
                        </m:r>
                      </m:sup>
                      <m:e>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h</m:t>
                            </m:r>
                          </m:e>
                          <m:sub>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𝐷</m:t>
                                </m:r>
                              </m:e>
                              <m:sub>
                                <m:r>
                                  <a:rPr lang="en-US" i="1">
                                    <a:latin typeface="Cambria Math" panose="02040503050406030204" pitchFamily="18" charset="0"/>
                                    <a:ea typeface="Cambria Math" panose="02040503050406030204" pitchFamily="18" charset="0"/>
                                  </a:rPr>
                                  <m:t>𝑖</m:t>
                                </m:r>
                              </m:sub>
                            </m:sSub>
                          </m:sub>
                        </m:sSub>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𝑥</m:t>
                            </m:r>
                          </m:e>
                        </m:d>
                      </m:e>
                    </m:nary>
                  </m:oMath>
                </a14:m>
                <a:r>
                  <a:rPr lang="en-US" dirty="0"/>
                  <a:t> when using bagging?</a:t>
                </a:r>
              </a:p>
              <a:p>
                <a:pPr lvl="1"/>
                <a:r>
                  <a:rPr lang="en-US" dirty="0"/>
                  <a:t>No! the samples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𝐷</m:t>
                        </m:r>
                      </m:e>
                      <m:sub>
                        <m:r>
                          <a:rPr lang="en-US" i="1">
                            <a:latin typeface="Cambria Math" panose="02040503050406030204" pitchFamily="18" charset="0"/>
                          </a:rPr>
                          <m:t>𝑖</m:t>
                        </m:r>
                      </m:sub>
                    </m:sSub>
                    <m:r>
                      <a:rPr lang="en-US" i="1">
                        <a:latin typeface="Cambria Math" panose="02040503050406030204" pitchFamily="18" charset="0"/>
                      </a:rPr>
                      <m:t>=[</m:t>
                    </m:r>
                    <m:d>
                      <m:dPr>
                        <m:begChr m:val="|"/>
                        <m:endChr m:val="|"/>
                        <m:ctrlPr>
                          <a:rPr lang="en-US" i="1">
                            <a:latin typeface="Cambria Math" panose="02040503050406030204" pitchFamily="18" charset="0"/>
                          </a:rPr>
                        </m:ctrlPr>
                      </m:dPr>
                      <m:e>
                        <m:r>
                          <a:rPr lang="en-US" i="1">
                            <a:latin typeface="Cambria Math" panose="02040503050406030204" pitchFamily="18" charset="0"/>
                          </a:rPr>
                          <m:t>𝐷</m:t>
                        </m:r>
                      </m:e>
                    </m:d>
                    <m:r>
                      <a:rPr lang="en-US" i="1">
                        <a:latin typeface="Cambria Math" panose="02040503050406030204" pitchFamily="18" charset="0"/>
                      </a:rPr>
                      <m:t>×</m:t>
                    </m:r>
                    <m:d>
                      <m:dPr>
                        <m:ctrlPr>
                          <a:rPr lang="en-US" i="1">
                            <a:latin typeface="Cambria Math" panose="02040503050406030204" pitchFamily="18" charset="0"/>
                          </a:rPr>
                        </m:ctrlPr>
                      </m:dPr>
                      <m:e>
                        <m:r>
                          <a:rPr lang="en-US" i="1">
                            <a:latin typeface="Cambria Math" panose="02040503050406030204" pitchFamily="18" charset="0"/>
                          </a:rPr>
                          <m:t>𝑥</m:t>
                        </m:r>
                        <m:r>
                          <a:rPr lang="en-US" i="1">
                            <a:latin typeface="Cambria Math" panose="02040503050406030204" pitchFamily="18" charset="0"/>
                          </a:rPr>
                          <m:t>,</m:t>
                        </m:r>
                        <m:r>
                          <a:rPr lang="en-US" i="1">
                            <a:latin typeface="Cambria Math" panose="02040503050406030204" pitchFamily="18" charset="0"/>
                          </a:rPr>
                          <m:t>𝑦</m:t>
                        </m:r>
                      </m:e>
                    </m:d>
                    <m:r>
                      <a:rPr lang="en-US" i="1">
                        <a:latin typeface="Cambria Math" panose="02040503050406030204" pitchFamily="18" charset="0"/>
                      </a:rPr>
                      <m:t>∼</m:t>
                    </m:r>
                    <m:r>
                      <a:rPr lang="en-US" i="1">
                        <a:latin typeface="Cambria Math" panose="02040503050406030204" pitchFamily="18" charset="0"/>
                      </a:rPr>
                      <m:t>𝐷</m:t>
                    </m:r>
                    <m:r>
                      <a:rPr lang="en-US" i="1">
                        <a:latin typeface="Cambria Math" panose="02040503050406030204" pitchFamily="18" charset="0"/>
                      </a:rPr>
                      <m:t>]</m:t>
                    </m:r>
                  </m:oMath>
                </a14:m>
                <a:r>
                  <a:rPr lang="en-US" b="1" dirty="0"/>
                  <a:t> </a:t>
                </a:r>
                <a:r>
                  <a:rPr lang="en-US" dirty="0"/>
                  <a:t>are not IID from </a:t>
                </a:r>
                <a14:m>
                  <m:oMath xmlns:m="http://schemas.openxmlformats.org/officeDocument/2006/math">
                    <m:r>
                      <a:rPr lang="en-US" i="1">
                        <a:latin typeface="Cambria Math" panose="02040503050406030204" pitchFamily="18" charset="0"/>
                      </a:rPr>
                      <m:t>𝑃</m:t>
                    </m:r>
                  </m:oMath>
                </a14:m>
                <a:endParaRPr lang="en-US" dirty="0"/>
              </a:p>
            </p:txBody>
          </p:sp>
        </mc:Choice>
        <mc:Fallback xmlns="">
          <p:sp>
            <p:nvSpPr>
              <p:cNvPr id="3" name="Content Placeholder 2">
                <a:extLst>
                  <a:ext uri="{FF2B5EF4-FFF2-40B4-BE49-F238E27FC236}">
                    <a16:creationId xmlns:a16="http://schemas.microsoft.com/office/drawing/2014/main" id="{A7BBBEB6-A23A-B741-BDFA-D68053EEE347}"/>
                  </a:ext>
                </a:extLst>
              </p:cNvPr>
              <p:cNvSpPr>
                <a:spLocks noGrp="1" noRot="1" noChangeAspect="1" noMove="1" noResize="1" noEditPoints="1" noAdjustHandles="1" noChangeArrowheads="1" noChangeShapeType="1" noTextEdit="1"/>
              </p:cNvSpPr>
              <p:nvPr>
                <p:ph idx="1"/>
              </p:nvPr>
            </p:nvSpPr>
            <p:spPr>
              <a:xfrm>
                <a:off x="406400" y="1397000"/>
                <a:ext cx="11379200" cy="5308599"/>
              </a:xfrm>
              <a:blipFill>
                <a:blip r:embed="rId3"/>
                <a:stretch>
                  <a:fillRect l="-1228" t="-12411" b="-5012"/>
                </a:stretch>
              </a:blipFill>
            </p:spPr>
            <p:txBody>
              <a:bodyPr/>
              <a:lstStyle/>
              <a:p>
                <a:r>
                  <a:rPr lang="en-US">
                    <a:noFill/>
                  </a:rPr>
                  <a:t> </a:t>
                </a:r>
              </a:p>
            </p:txBody>
          </p:sp>
        </mc:Fallback>
      </mc:AlternateContent>
      <p:sp>
        <p:nvSpPr>
          <p:cNvPr id="4" name="Left Brace 3">
            <a:extLst>
              <a:ext uri="{FF2B5EF4-FFF2-40B4-BE49-F238E27FC236}">
                <a16:creationId xmlns:a16="http://schemas.microsoft.com/office/drawing/2014/main" id="{27808841-9645-D44C-9895-0BC915C3A583}"/>
              </a:ext>
            </a:extLst>
          </p:cNvPr>
          <p:cNvSpPr/>
          <p:nvPr/>
        </p:nvSpPr>
        <p:spPr>
          <a:xfrm rot="16200000">
            <a:off x="3374234" y="816766"/>
            <a:ext cx="414332" cy="4267200"/>
          </a:xfrm>
          <a:prstGeom prst="leftBrace">
            <a:avLst/>
          </a:prstGeom>
        </p:spPr>
        <p:style>
          <a:lnRef idx="2">
            <a:schemeClr val="accent4"/>
          </a:lnRef>
          <a:fillRef idx="0">
            <a:schemeClr val="accent4"/>
          </a:fillRef>
          <a:effectRef idx="1">
            <a:schemeClr val="accent4"/>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E34284A6-F1A3-FD44-B75F-8D96D2FAC09E}"/>
                  </a:ext>
                </a:extLst>
              </p:cNvPr>
              <p:cNvSpPr txBox="1"/>
              <p:nvPr/>
            </p:nvSpPr>
            <p:spPr>
              <a:xfrm>
                <a:off x="2590800" y="3157532"/>
                <a:ext cx="2286000" cy="923330"/>
              </a:xfrm>
              <a:prstGeom prst="rect">
                <a:avLst/>
              </a:prstGeom>
              <a:noFill/>
            </p:spPr>
            <p:txBody>
              <a:bodyPr wrap="square" rtlCol="0">
                <a:spAutoFit/>
              </a:bodyPr>
              <a:lstStyle/>
              <a:p>
                <a:pPr algn="ctr"/>
                <a:r>
                  <a:rPr lang="en-US" dirty="0"/>
                  <a:t>Expected value of Binomial distribution </a:t>
                </a:r>
                <a14:m>
                  <m:oMath xmlns:m="http://schemas.openxmlformats.org/officeDocument/2006/math">
                    <m:r>
                      <a:rPr lang="en-US" i="1" smtClean="0">
                        <a:latin typeface="Cambria Math" panose="02040503050406030204" pitchFamily="18" charset="0"/>
                        <a:ea typeface="Cambria Math" panose="02040503050406030204" pitchFamily="18" charset="0"/>
                      </a:rPr>
                      <m:t>𝔼</m:t>
                    </m:r>
                    <m:d>
                      <m:dPr>
                        <m:begChr m:val="["/>
                        <m:endChr m:val="]"/>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𝔹</m:t>
                        </m:r>
                        <m:d>
                          <m:dPr>
                            <m:ctrlPr>
                              <a:rPr lang="en-US" b="0" i="1" smtClean="0">
                                <a:latin typeface="Cambria Math" panose="02040503050406030204" pitchFamily="18" charset="0"/>
                                <a:ea typeface="Cambria Math" panose="02040503050406030204" pitchFamily="18" charset="0"/>
                              </a:rPr>
                            </m:ctrlPr>
                          </m:dPr>
                          <m:e>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𝑝</m:t>
                                </m:r>
                              </m:e>
                              <m:sub>
                                <m:r>
                                  <a:rPr lang="en-US" b="0" i="1" smtClean="0">
                                    <a:latin typeface="Cambria Math" panose="02040503050406030204" pitchFamily="18" charset="0"/>
                                    <a:ea typeface="Cambria Math" panose="02040503050406030204" pitchFamily="18" charset="0"/>
                                  </a:rPr>
                                  <m:t>𝑖</m:t>
                                </m:r>
                              </m:sub>
                            </m:sSub>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𝑛</m:t>
                            </m:r>
                          </m:e>
                        </m:d>
                      </m:e>
                    </m:d>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𝑛</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𝑝</m:t>
                        </m:r>
                      </m:e>
                      <m:sub>
                        <m:r>
                          <a:rPr lang="en-US" b="0" i="1" smtClean="0">
                            <a:latin typeface="Cambria Math" panose="02040503050406030204" pitchFamily="18" charset="0"/>
                            <a:ea typeface="Cambria Math" panose="02040503050406030204" pitchFamily="18" charset="0"/>
                          </a:rPr>
                          <m:t>𝑖</m:t>
                        </m:r>
                      </m:sub>
                    </m:sSub>
                  </m:oMath>
                </a14:m>
                <a:r>
                  <a:rPr lang="en-US" dirty="0"/>
                  <a:t> </a:t>
                </a:r>
              </a:p>
            </p:txBody>
          </p:sp>
        </mc:Choice>
        <mc:Fallback xmlns="">
          <p:sp>
            <p:nvSpPr>
              <p:cNvPr id="5" name="TextBox 4">
                <a:extLst>
                  <a:ext uri="{FF2B5EF4-FFF2-40B4-BE49-F238E27FC236}">
                    <a16:creationId xmlns:a16="http://schemas.microsoft.com/office/drawing/2014/main" id="{E34284A6-F1A3-FD44-B75F-8D96D2FAC09E}"/>
                  </a:ext>
                </a:extLst>
              </p:cNvPr>
              <p:cNvSpPr txBox="1">
                <a:spLocks noRot="1" noChangeAspect="1" noMove="1" noResize="1" noEditPoints="1" noAdjustHandles="1" noChangeArrowheads="1" noChangeShapeType="1" noTextEdit="1"/>
              </p:cNvSpPr>
              <p:nvPr/>
            </p:nvSpPr>
            <p:spPr>
              <a:xfrm>
                <a:off x="2590800" y="3157532"/>
                <a:ext cx="2286000" cy="923330"/>
              </a:xfrm>
              <a:prstGeom prst="rect">
                <a:avLst/>
              </a:prstGeom>
              <a:blipFill>
                <a:blip r:embed="rId4"/>
                <a:stretch>
                  <a:fillRect l="-1111" t="-2703" r="-3889" b="-2703"/>
                </a:stretch>
              </a:blipFill>
            </p:spPr>
            <p:txBody>
              <a:bodyPr/>
              <a:lstStyle/>
              <a:p>
                <a:r>
                  <a:rPr lang="en-US">
                    <a:noFill/>
                  </a:rPr>
                  <a:t> </a:t>
                </a:r>
              </a:p>
            </p:txBody>
          </p:sp>
        </mc:Fallback>
      </mc:AlternateContent>
      <p:sp>
        <p:nvSpPr>
          <p:cNvPr id="6" name="Slide Number Placeholder 5">
            <a:extLst>
              <a:ext uri="{FF2B5EF4-FFF2-40B4-BE49-F238E27FC236}">
                <a16:creationId xmlns:a16="http://schemas.microsoft.com/office/drawing/2014/main" id="{C8DB4572-02E4-874A-9E09-244386EA45DA}"/>
              </a:ext>
            </a:extLst>
          </p:cNvPr>
          <p:cNvSpPr>
            <a:spLocks noGrp="1"/>
          </p:cNvSpPr>
          <p:nvPr>
            <p:ph type="sldNum" sz="quarter" idx="12"/>
          </p:nvPr>
        </p:nvSpPr>
        <p:spPr/>
        <p:txBody>
          <a:bodyPr/>
          <a:lstStyle/>
          <a:p>
            <a:fld id="{B29C9B28-9F47-4DDC-BFFB-AA4E94F3C8C7}" type="slidenum">
              <a:rPr lang="en-US" smtClean="0"/>
              <a:pPr/>
              <a:t>51</a:t>
            </a:fld>
            <a:endParaRPr lang="en-US"/>
          </a:p>
        </p:txBody>
      </p:sp>
      <p:sp>
        <p:nvSpPr>
          <p:cNvPr id="8" name="TextBox 7">
            <a:extLst>
              <a:ext uri="{FF2B5EF4-FFF2-40B4-BE49-F238E27FC236}">
                <a16:creationId xmlns:a16="http://schemas.microsoft.com/office/drawing/2014/main" id="{26ABD43C-D588-3E4B-89CB-B11BEBD17B76}"/>
              </a:ext>
            </a:extLst>
          </p:cNvPr>
          <p:cNvSpPr txBox="1"/>
          <p:nvPr/>
        </p:nvSpPr>
        <p:spPr>
          <a:xfrm>
            <a:off x="6553200" y="6368709"/>
            <a:ext cx="6102626" cy="369332"/>
          </a:xfrm>
          <a:prstGeom prst="rect">
            <a:avLst/>
          </a:prstGeom>
          <a:noFill/>
        </p:spPr>
        <p:txBody>
          <a:bodyPr wrap="square">
            <a:spAutoFit/>
          </a:bodyPr>
          <a:lstStyle/>
          <a:p>
            <a:r>
              <a:rPr lang="en-US" i="1" dirty="0"/>
              <a:t>independent and identically distributed</a:t>
            </a:r>
            <a:endParaRPr lang="en-US" dirty="0"/>
          </a:p>
        </p:txBody>
      </p:sp>
    </p:spTree>
    <p:extLst>
      <p:ext uri="{BB962C8B-B14F-4D97-AF65-F5344CB8AC3E}">
        <p14:creationId xmlns:p14="http://schemas.microsoft.com/office/powerpoint/2010/main" val="1516280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21958-A1C5-0949-B45C-6FEA89B0511C}"/>
              </a:ext>
            </a:extLst>
          </p:cNvPr>
          <p:cNvSpPr>
            <a:spLocks noGrp="1"/>
          </p:cNvSpPr>
          <p:nvPr>
            <p:ph type="title"/>
          </p:nvPr>
        </p:nvSpPr>
        <p:spPr/>
        <p:txBody>
          <a:bodyPr/>
          <a:lstStyle/>
          <a:p>
            <a:r>
              <a:rPr lang="en-US" dirty="0"/>
              <a:t>Bagging</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2F70BC1-E41C-114E-8EEC-6FA37D8DE428}"/>
                  </a:ext>
                </a:extLst>
              </p:cNvPr>
              <p:cNvSpPr>
                <a:spLocks noGrp="1"/>
              </p:cNvSpPr>
              <p:nvPr>
                <p:ph idx="1"/>
              </p:nvPr>
            </p:nvSpPr>
            <p:spPr/>
            <p:txBody>
              <a:bodyPr/>
              <a:lstStyle/>
              <a:p>
                <a:pPr marL="514350" indent="-514350">
                  <a:buFont typeface="+mj-lt"/>
                  <a:buAutoNum type="arabicPeriod"/>
                </a:pPr>
                <a:r>
                  <a:rPr lang="en-US" dirty="0"/>
                  <a:t>Sample </a:t>
                </a:r>
                <a14:m>
                  <m:oMath xmlns:m="http://schemas.openxmlformats.org/officeDocument/2006/math">
                    <m:r>
                      <a:rPr lang="en-US" i="1" dirty="0" smtClean="0">
                        <a:latin typeface="Cambria Math" panose="02040503050406030204" pitchFamily="18" charset="0"/>
                      </a:rPr>
                      <m:t>𝑚</m:t>
                    </m:r>
                  </m:oMath>
                </a14:m>
                <a:r>
                  <a:rPr lang="en-US" dirty="0"/>
                  <a:t> data sets </a:t>
                </a:r>
                <a14:m>
                  <m:oMath xmlns:m="http://schemas.openxmlformats.org/officeDocument/2006/math">
                    <m:sSub>
                      <m:sSubPr>
                        <m:ctrlPr>
                          <a:rPr lang="en-US" b="0" i="1" dirty="0" smtClean="0">
                            <a:latin typeface="Cambria Math" panose="02040503050406030204" pitchFamily="18" charset="0"/>
                          </a:rPr>
                        </m:ctrlPr>
                      </m:sSubPr>
                      <m:e>
                        <m:r>
                          <a:rPr lang="en-US" i="1" dirty="0" smtClean="0">
                            <a:latin typeface="Cambria Math" panose="02040503050406030204" pitchFamily="18" charset="0"/>
                          </a:rPr>
                          <m:t>𝐷</m:t>
                        </m:r>
                      </m:e>
                      <m:sub>
                        <m:r>
                          <a:rPr lang="en-US" i="1" dirty="0" smtClean="0">
                            <a:latin typeface="Cambria Math" panose="02040503050406030204" pitchFamily="18" charset="0"/>
                          </a:rPr>
                          <m:t>1</m:t>
                        </m:r>
                      </m:sub>
                    </m:sSub>
                    <m:r>
                      <a:rPr lang="en-US" i="1" dirty="0" smtClean="0">
                        <a:latin typeface="Cambria Math" panose="02040503050406030204" pitchFamily="18" charset="0"/>
                      </a:rPr>
                      <m:t>,…,</m:t>
                    </m:r>
                    <m:sSub>
                      <m:sSubPr>
                        <m:ctrlPr>
                          <a:rPr lang="en-US" b="0" i="1" dirty="0" smtClean="0">
                            <a:latin typeface="Cambria Math" panose="02040503050406030204" pitchFamily="18" charset="0"/>
                          </a:rPr>
                        </m:ctrlPr>
                      </m:sSubPr>
                      <m:e>
                        <m:r>
                          <a:rPr lang="en-US" i="1" dirty="0" smtClean="0">
                            <a:latin typeface="Cambria Math" panose="02040503050406030204" pitchFamily="18" charset="0"/>
                          </a:rPr>
                          <m:t>𝐷</m:t>
                        </m:r>
                      </m:e>
                      <m:sub>
                        <m:r>
                          <a:rPr lang="en-US" i="1" dirty="0" smtClean="0">
                            <a:latin typeface="Cambria Math" panose="02040503050406030204" pitchFamily="18" charset="0"/>
                          </a:rPr>
                          <m:t>𝑚</m:t>
                        </m:r>
                      </m:sub>
                    </m:sSub>
                    <m:r>
                      <a:rPr lang="en-US" i="1" dirty="0">
                        <a:latin typeface="Cambria Math" panose="02040503050406030204" pitchFamily="18" charset="0"/>
                      </a:rPr>
                      <m:t> </m:t>
                    </m:r>
                  </m:oMath>
                </a14:m>
                <a:r>
                  <a:rPr lang="en-US" dirty="0"/>
                  <a:t>from </a:t>
                </a:r>
                <a14:m>
                  <m:oMath xmlns:m="http://schemas.openxmlformats.org/officeDocument/2006/math">
                    <m:r>
                      <a:rPr lang="en-US" i="1" dirty="0" smtClean="0">
                        <a:latin typeface="Cambria Math" panose="02040503050406030204" pitchFamily="18" charset="0"/>
                      </a:rPr>
                      <m:t>𝐷</m:t>
                    </m:r>
                  </m:oMath>
                </a14:m>
                <a:r>
                  <a:rPr lang="en-US" dirty="0"/>
                  <a:t> with replacement. </a:t>
                </a:r>
              </a:p>
              <a:p>
                <a:pPr marL="514350" indent="-514350">
                  <a:buFont typeface="+mj-lt"/>
                  <a:buAutoNum type="arabicPeriod"/>
                </a:pPr>
                <a:r>
                  <a:rPr lang="en-US" dirty="0"/>
                  <a:t>For each </a:t>
                </a:r>
                <a14:m>
                  <m:oMath xmlns:m="http://schemas.openxmlformats.org/officeDocument/2006/math">
                    <m:sSub>
                      <m:sSubPr>
                        <m:ctrlPr>
                          <a:rPr lang="en-US" b="0" i="1" dirty="0" smtClean="0">
                            <a:latin typeface="Cambria Math" panose="02040503050406030204" pitchFamily="18" charset="0"/>
                          </a:rPr>
                        </m:ctrlPr>
                      </m:sSubPr>
                      <m:e>
                        <m:r>
                          <a:rPr lang="en-US" i="1" dirty="0" smtClean="0">
                            <a:latin typeface="Cambria Math" panose="02040503050406030204" pitchFamily="18" charset="0"/>
                          </a:rPr>
                          <m:t>𝐷</m:t>
                        </m:r>
                      </m:e>
                      <m:sub>
                        <m:r>
                          <a:rPr lang="en-US" b="0" i="1" dirty="0" smtClean="0">
                            <a:latin typeface="Cambria Math" panose="02040503050406030204" pitchFamily="18" charset="0"/>
                          </a:rPr>
                          <m:t>𝑖</m:t>
                        </m:r>
                      </m:sub>
                    </m:sSub>
                  </m:oMath>
                </a14:m>
                <a:r>
                  <a:rPr lang="en-US" dirty="0"/>
                  <a:t> train </a:t>
                </a:r>
                <a14:m>
                  <m:oMath xmlns:m="http://schemas.openxmlformats.org/officeDocument/2006/math">
                    <m:sSub>
                      <m:sSubPr>
                        <m:ctrlPr>
                          <a:rPr lang="en-US" b="0" i="1" dirty="0" smtClean="0">
                            <a:latin typeface="Cambria Math" panose="02040503050406030204" pitchFamily="18" charset="0"/>
                          </a:rPr>
                        </m:ctrlPr>
                      </m:sSubPr>
                      <m:e>
                        <m:r>
                          <a:rPr lang="en-US" i="1" dirty="0" smtClean="0">
                            <a:latin typeface="Cambria Math" panose="02040503050406030204" pitchFamily="18" charset="0"/>
                          </a:rPr>
                          <m:t>h</m:t>
                        </m:r>
                      </m:e>
                      <m:sub>
                        <m:r>
                          <a:rPr lang="en-US" b="0" i="1" dirty="0" smtClean="0">
                            <a:latin typeface="Cambria Math" panose="02040503050406030204" pitchFamily="18" charset="0"/>
                          </a:rPr>
                          <m:t>𝑖</m:t>
                        </m:r>
                      </m:sub>
                    </m:sSub>
                  </m:oMath>
                </a14:m>
                <a:r>
                  <a:rPr lang="en-US" dirty="0"/>
                  <a:t> </a:t>
                </a:r>
                <a:r>
                  <a:rPr lang="en-US" dirty="0">
                    <a:solidFill>
                      <a:srgbClr val="008000"/>
                    </a:solidFill>
                  </a:rPr>
                  <a:t># Overfit</a:t>
                </a:r>
                <a:endParaRPr lang="en-US" dirty="0"/>
              </a:p>
              <a:p>
                <a:pPr marL="514350" indent="-514350">
                  <a:buFont typeface="+mj-lt"/>
                  <a:buAutoNum type="arabicPeriod"/>
                </a:pPr>
                <a:r>
                  <a:rPr lang="en-US" dirty="0"/>
                  <a:t>Predict: </a:t>
                </a:r>
                <a14:m>
                  <m:oMath xmlns:m="http://schemas.openxmlformats.org/officeDocument/2006/math">
                    <m:sSub>
                      <m:sSubPr>
                        <m:ctrlPr>
                          <a:rPr lang="en-US" b="0" i="1" dirty="0" smtClean="0">
                            <a:latin typeface="Cambria Math" panose="02040503050406030204" pitchFamily="18" charset="0"/>
                          </a:rPr>
                        </m:ctrlPr>
                      </m:sSubPr>
                      <m:e>
                        <m:r>
                          <a:rPr lang="en-US" b="0" i="1" dirty="0" smtClean="0">
                            <a:latin typeface="Cambria Math" panose="02040503050406030204" pitchFamily="18" charset="0"/>
                          </a:rPr>
                          <m:t>𝐻</m:t>
                        </m:r>
                      </m:e>
                      <m:sub>
                        <m:r>
                          <a:rPr lang="en-US" b="0" i="1" dirty="0" smtClean="0">
                            <a:latin typeface="Cambria Math" panose="02040503050406030204" pitchFamily="18" charset="0"/>
                          </a:rPr>
                          <m:t>𝐷</m:t>
                        </m:r>
                      </m:sub>
                    </m:sSub>
                    <m:d>
                      <m:dPr>
                        <m:ctrlPr>
                          <a:rPr lang="en-US" b="0" i="1" dirty="0" smtClean="0">
                            <a:latin typeface="Cambria Math" panose="02040503050406030204" pitchFamily="18" charset="0"/>
                          </a:rPr>
                        </m:ctrlPr>
                      </m:dPr>
                      <m:e>
                        <m:r>
                          <a:rPr lang="en-US" b="0" i="1" dirty="0" smtClean="0">
                            <a:latin typeface="Cambria Math" panose="02040503050406030204" pitchFamily="18" charset="0"/>
                          </a:rPr>
                          <m:t>𝑧</m:t>
                        </m:r>
                      </m:e>
                    </m:d>
                    <m:r>
                      <a:rPr lang="en-US" i="1" dirty="0">
                        <a:latin typeface="Cambria Math" panose="02040503050406030204" pitchFamily="18" charset="0"/>
                      </a:rPr>
                      <m:t>=</m:t>
                    </m:r>
                    <m:f>
                      <m:fPr>
                        <m:ctrlPr>
                          <a:rPr lang="en-US" b="0" i="1" dirty="0" smtClean="0">
                            <a:latin typeface="Cambria Math" panose="02040503050406030204" pitchFamily="18" charset="0"/>
                          </a:rPr>
                        </m:ctrlPr>
                      </m:fPr>
                      <m:num>
                        <m:r>
                          <a:rPr lang="en-US" i="1" dirty="0">
                            <a:latin typeface="Cambria Math" panose="02040503050406030204" pitchFamily="18" charset="0"/>
                          </a:rPr>
                          <m:t>1</m:t>
                        </m:r>
                      </m:num>
                      <m:den>
                        <m:r>
                          <a:rPr lang="en-US" i="1" dirty="0">
                            <a:latin typeface="Cambria Math" panose="02040503050406030204" pitchFamily="18" charset="0"/>
                          </a:rPr>
                          <m:t>𝑚</m:t>
                        </m:r>
                      </m:den>
                    </m:f>
                    <m:nary>
                      <m:naryPr>
                        <m:chr m:val="∑"/>
                        <m:ctrlPr>
                          <a:rPr lang="en-US" b="0" i="1" dirty="0">
                            <a:latin typeface="Cambria Math" panose="02040503050406030204" pitchFamily="18" charset="0"/>
                          </a:rPr>
                        </m:ctrlPr>
                      </m:naryPr>
                      <m:sub>
                        <m:r>
                          <a:rPr lang="en-US" b="0" i="1" dirty="0" smtClean="0">
                            <a:latin typeface="Cambria Math" panose="02040503050406030204" pitchFamily="18" charset="0"/>
                          </a:rPr>
                          <m:t>𝑖</m:t>
                        </m:r>
                        <m:r>
                          <a:rPr lang="en-US" b="0" i="1" dirty="0" smtClean="0">
                            <a:latin typeface="Cambria Math" panose="02040503050406030204" pitchFamily="18" charset="0"/>
                          </a:rPr>
                          <m:t>=1</m:t>
                        </m:r>
                      </m:sub>
                      <m:sup>
                        <m:r>
                          <a:rPr lang="en-US" b="0" i="1" dirty="0" smtClean="0">
                            <a:latin typeface="Cambria Math" panose="02040503050406030204" pitchFamily="18" charset="0"/>
                          </a:rPr>
                          <m:t>𝑚</m:t>
                        </m:r>
                      </m:sup>
                      <m:e>
                        <m:sSub>
                          <m:sSubPr>
                            <m:ctrlPr>
                              <a:rPr lang="en-US" b="0" i="1" dirty="0" smtClean="0">
                                <a:latin typeface="Cambria Math" panose="02040503050406030204" pitchFamily="18" charset="0"/>
                              </a:rPr>
                            </m:ctrlPr>
                          </m:sSubPr>
                          <m:e>
                            <m:r>
                              <a:rPr lang="en-US" b="0" i="1" dirty="0" smtClean="0">
                                <a:latin typeface="Cambria Math" panose="02040503050406030204" pitchFamily="18" charset="0"/>
                              </a:rPr>
                              <m:t>h</m:t>
                            </m:r>
                          </m:e>
                          <m:sub>
                            <m:r>
                              <a:rPr lang="en-US" b="0" i="1" dirty="0" smtClean="0">
                                <a:latin typeface="Cambria Math" panose="02040503050406030204" pitchFamily="18" charset="0"/>
                              </a:rPr>
                              <m:t>𝑖</m:t>
                            </m:r>
                          </m:sub>
                        </m:sSub>
                        <m:d>
                          <m:dPr>
                            <m:ctrlPr>
                              <a:rPr lang="en-US" b="0" i="1" dirty="0" smtClean="0">
                                <a:latin typeface="Cambria Math" panose="02040503050406030204" pitchFamily="18" charset="0"/>
                              </a:rPr>
                            </m:ctrlPr>
                          </m:dPr>
                          <m:e>
                            <m:r>
                              <a:rPr lang="en-US" b="0" i="1" dirty="0" smtClean="0">
                                <a:latin typeface="Cambria Math" panose="02040503050406030204" pitchFamily="18" charset="0"/>
                              </a:rPr>
                              <m:t>𝑧</m:t>
                            </m:r>
                          </m:e>
                        </m:d>
                      </m:e>
                    </m:nary>
                  </m:oMath>
                </a14:m>
                <a:r>
                  <a:rPr lang="en-US" dirty="0"/>
                  <a:t> </a:t>
                </a:r>
                <a:r>
                  <a:rPr lang="en-US" dirty="0">
                    <a:solidFill>
                      <a:srgbClr val="008000"/>
                    </a:solidFill>
                  </a:rPr>
                  <a:t># AKA Ensemble prediction</a:t>
                </a:r>
              </a:p>
              <a:p>
                <a:endParaRPr lang="en-US" dirty="0"/>
              </a:p>
              <a:p>
                <a:r>
                  <a:rPr lang="en-US" dirty="0"/>
                  <a:t>Increasing </a:t>
                </a:r>
                <a14:m>
                  <m:oMath xmlns:m="http://schemas.openxmlformats.org/officeDocument/2006/math">
                    <m:r>
                      <a:rPr lang="en-US" i="1" dirty="0" smtClean="0">
                        <a:latin typeface="Cambria Math" panose="02040503050406030204" pitchFamily="18" charset="0"/>
                      </a:rPr>
                      <m:t>𝑚</m:t>
                    </m:r>
                  </m:oMath>
                </a14:m>
                <a:r>
                  <a:rPr lang="en-US" dirty="0"/>
                  <a:t> will reduce variance=reduce error rate but will also slow down your classifier</a:t>
                </a:r>
              </a:p>
              <a:p>
                <a:pPr lvl="1"/>
                <a:r>
                  <a:rPr lang="en-US" dirty="0"/>
                  <a:t>At some point, increasing </a:t>
                </a:r>
                <a14:m>
                  <m:oMath xmlns:m="http://schemas.openxmlformats.org/officeDocument/2006/math">
                    <m:r>
                      <a:rPr lang="en-US" i="1" dirty="0">
                        <a:latin typeface="Cambria Math" panose="02040503050406030204" pitchFamily="18" charset="0"/>
                      </a:rPr>
                      <m:t>𝑚</m:t>
                    </m:r>
                  </m:oMath>
                </a14:m>
                <a:r>
                  <a:rPr lang="en-US" dirty="0"/>
                  <a:t> will only slow you down and won’t contribute to accuracy any more </a:t>
                </a:r>
              </a:p>
            </p:txBody>
          </p:sp>
        </mc:Choice>
        <mc:Fallback xmlns="">
          <p:sp>
            <p:nvSpPr>
              <p:cNvPr id="3" name="Content Placeholder 2">
                <a:extLst>
                  <a:ext uri="{FF2B5EF4-FFF2-40B4-BE49-F238E27FC236}">
                    <a16:creationId xmlns:a16="http://schemas.microsoft.com/office/drawing/2014/main" id="{D2F70BC1-E41C-114E-8EEC-6FA37D8DE428}"/>
                  </a:ext>
                </a:extLst>
              </p:cNvPr>
              <p:cNvSpPr>
                <a:spLocks noGrp="1" noRot="1" noChangeAspect="1" noMove="1" noResize="1" noEditPoints="1" noAdjustHandles="1" noChangeArrowheads="1" noChangeShapeType="1" noTextEdit="1"/>
              </p:cNvSpPr>
              <p:nvPr>
                <p:ph idx="1"/>
              </p:nvPr>
            </p:nvSpPr>
            <p:spPr>
              <a:blipFill>
                <a:blip r:embed="rId2"/>
                <a:stretch>
                  <a:fillRect l="-1451" t="-1604" r="-335" b="-535"/>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36C99908-2BD3-BA43-B5CD-38D79C6D8753}"/>
              </a:ext>
            </a:extLst>
          </p:cNvPr>
          <p:cNvSpPr>
            <a:spLocks noGrp="1"/>
          </p:cNvSpPr>
          <p:nvPr>
            <p:ph type="sldNum" sz="quarter" idx="12"/>
          </p:nvPr>
        </p:nvSpPr>
        <p:spPr/>
        <p:txBody>
          <a:bodyPr/>
          <a:lstStyle/>
          <a:p>
            <a:fld id="{B29C9B28-9F47-4DDC-BFFB-AA4E94F3C8C7}" type="slidenum">
              <a:rPr lang="en-US" smtClean="0"/>
              <a:pPr/>
              <a:t>52</a:t>
            </a:fld>
            <a:endParaRPr lang="en-US"/>
          </a:p>
        </p:txBody>
      </p:sp>
    </p:spTree>
    <p:extLst>
      <p:ext uri="{BB962C8B-B14F-4D97-AF65-F5344CB8AC3E}">
        <p14:creationId xmlns:p14="http://schemas.microsoft.com/office/powerpoint/2010/main" val="38347718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DCF966-0B74-954E-ABF9-EEC6B40AA4D1}"/>
              </a:ext>
            </a:extLst>
          </p:cNvPr>
          <p:cNvSpPr>
            <a:spLocks noGrp="1"/>
          </p:cNvSpPr>
          <p:nvPr>
            <p:ph type="title"/>
          </p:nvPr>
        </p:nvSpPr>
        <p:spPr/>
        <p:txBody>
          <a:bodyPr/>
          <a:lstStyle/>
          <a:p>
            <a:r>
              <a:rPr lang="en-US" dirty="0"/>
              <a:t>Advantages of Bagging</a:t>
            </a:r>
          </a:p>
        </p:txBody>
      </p:sp>
      <p:sp>
        <p:nvSpPr>
          <p:cNvPr id="3" name="Content Placeholder 2">
            <a:extLst>
              <a:ext uri="{FF2B5EF4-FFF2-40B4-BE49-F238E27FC236}">
                <a16:creationId xmlns:a16="http://schemas.microsoft.com/office/drawing/2014/main" id="{849AC419-4EA6-2749-A08B-BCB59150C940}"/>
              </a:ext>
            </a:extLst>
          </p:cNvPr>
          <p:cNvSpPr>
            <a:spLocks noGrp="1"/>
          </p:cNvSpPr>
          <p:nvPr>
            <p:ph idx="1"/>
          </p:nvPr>
        </p:nvSpPr>
        <p:spPr/>
        <p:txBody>
          <a:bodyPr/>
          <a:lstStyle/>
          <a:p>
            <a:r>
              <a:rPr lang="en-US" dirty="0"/>
              <a:t>Simple and easy to implement </a:t>
            </a:r>
          </a:p>
          <a:p>
            <a:r>
              <a:rPr lang="en-US" dirty="0"/>
              <a:t>Independent of the underlying ML algorithm</a:t>
            </a:r>
          </a:p>
          <a:p>
            <a:r>
              <a:rPr lang="en-US" dirty="0"/>
              <a:t>Reduces variance </a:t>
            </a:r>
            <a:r>
              <a:rPr lang="en-US" b="1" dirty="0"/>
              <a:t>without increasing bias</a:t>
            </a:r>
          </a:p>
          <a:p>
            <a:pPr lvl="1"/>
            <a:r>
              <a:rPr lang="en-US" sz="2400" dirty="0"/>
              <a:t>Strong impact on high variance classifiers</a:t>
            </a:r>
          </a:p>
          <a:p>
            <a:r>
              <a:rPr lang="en-US" dirty="0"/>
              <a:t>Free test sets (out of bag error) </a:t>
            </a:r>
          </a:p>
          <a:p>
            <a:pPr lvl="1"/>
            <a:r>
              <a:rPr lang="en-US" sz="2400" dirty="0"/>
              <a:t>For each observation in the training set, measure its classification error by averaging all classifiers that were not trained on it</a:t>
            </a:r>
          </a:p>
          <a:p>
            <a:pPr lvl="1"/>
            <a:r>
              <a:rPr lang="en-US" sz="2400" dirty="0"/>
              <a:t>Return mean error over all training observations </a:t>
            </a:r>
            <a:endParaRPr lang="en-US" dirty="0"/>
          </a:p>
          <a:p>
            <a:r>
              <a:rPr lang="en-US" dirty="0"/>
              <a:t>Provides prediction distribution (given by the set of hypotheses)</a:t>
            </a:r>
          </a:p>
          <a:p>
            <a:pPr lvl="1"/>
            <a:r>
              <a:rPr lang="en-US" sz="2400" dirty="0"/>
              <a:t>Can compute and report prediction variance/uncertainty</a:t>
            </a:r>
          </a:p>
        </p:txBody>
      </p:sp>
      <p:sp>
        <p:nvSpPr>
          <p:cNvPr id="4" name="Slide Number Placeholder 3">
            <a:extLst>
              <a:ext uri="{FF2B5EF4-FFF2-40B4-BE49-F238E27FC236}">
                <a16:creationId xmlns:a16="http://schemas.microsoft.com/office/drawing/2014/main" id="{55BDF382-6F1A-EE4E-B7DA-28509A77B0E9}"/>
              </a:ext>
            </a:extLst>
          </p:cNvPr>
          <p:cNvSpPr>
            <a:spLocks noGrp="1"/>
          </p:cNvSpPr>
          <p:nvPr>
            <p:ph type="sldNum" sz="quarter" idx="12"/>
          </p:nvPr>
        </p:nvSpPr>
        <p:spPr/>
        <p:txBody>
          <a:bodyPr/>
          <a:lstStyle/>
          <a:p>
            <a:fld id="{B29C9B28-9F47-4DDC-BFFB-AA4E94F3C8C7}" type="slidenum">
              <a:rPr lang="en-US" smtClean="0"/>
              <a:pPr/>
              <a:t>53</a:t>
            </a:fld>
            <a:endParaRPr lang="en-US"/>
          </a:p>
        </p:txBody>
      </p:sp>
    </p:spTree>
    <p:extLst>
      <p:ext uri="{BB962C8B-B14F-4D97-AF65-F5344CB8AC3E}">
        <p14:creationId xmlns:p14="http://schemas.microsoft.com/office/powerpoint/2010/main" val="112359921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07AAFA-C8A9-0B4C-BA60-8F9DCDA0C513}"/>
              </a:ext>
            </a:extLst>
          </p:cNvPr>
          <p:cNvSpPr>
            <a:spLocks noGrp="1"/>
          </p:cNvSpPr>
          <p:nvPr>
            <p:ph type="title"/>
          </p:nvPr>
        </p:nvSpPr>
        <p:spPr/>
        <p:txBody>
          <a:bodyPr/>
          <a:lstStyle/>
          <a:p>
            <a:r>
              <a:rPr lang="en-US" dirty="0"/>
              <a:t>prediction variance/uncertainty</a:t>
            </a:r>
          </a:p>
        </p:txBody>
      </p:sp>
      <p:grpSp>
        <p:nvGrpSpPr>
          <p:cNvPr id="15" name="Group 14">
            <a:extLst>
              <a:ext uri="{FF2B5EF4-FFF2-40B4-BE49-F238E27FC236}">
                <a16:creationId xmlns:a16="http://schemas.microsoft.com/office/drawing/2014/main" id="{AACA9C69-02F3-D745-A0B8-CFA754808222}"/>
              </a:ext>
            </a:extLst>
          </p:cNvPr>
          <p:cNvGrpSpPr/>
          <p:nvPr/>
        </p:nvGrpSpPr>
        <p:grpSpPr>
          <a:xfrm>
            <a:off x="3352800" y="1700664"/>
            <a:ext cx="5789325" cy="4343400"/>
            <a:chOff x="3581400" y="1524000"/>
            <a:chExt cx="2360325" cy="1905000"/>
          </a:xfrm>
        </p:grpSpPr>
        <p:cxnSp>
          <p:nvCxnSpPr>
            <p:cNvPr id="5" name="Straight Connector 4">
              <a:extLst>
                <a:ext uri="{FF2B5EF4-FFF2-40B4-BE49-F238E27FC236}">
                  <a16:creationId xmlns:a16="http://schemas.microsoft.com/office/drawing/2014/main" id="{BDCADB9C-4885-9542-9E19-B4989E9B4199}"/>
                </a:ext>
              </a:extLst>
            </p:cNvPr>
            <p:cNvCxnSpPr/>
            <p:nvPr/>
          </p:nvCxnSpPr>
          <p:spPr>
            <a:xfrm>
              <a:off x="3810000" y="1524000"/>
              <a:ext cx="0" cy="1905000"/>
            </a:xfrm>
            <a:prstGeom prst="line">
              <a:avLst/>
            </a:prstGeom>
          </p:spPr>
          <p:style>
            <a:lnRef idx="2">
              <a:schemeClr val="accent4"/>
            </a:lnRef>
            <a:fillRef idx="0">
              <a:schemeClr val="accent4"/>
            </a:fillRef>
            <a:effectRef idx="1">
              <a:schemeClr val="accent4"/>
            </a:effectRef>
            <a:fontRef idx="minor">
              <a:schemeClr val="tx1"/>
            </a:fontRef>
          </p:style>
        </p:cxnSp>
        <p:cxnSp>
          <p:nvCxnSpPr>
            <p:cNvPr id="6" name="Straight Connector 5">
              <a:extLst>
                <a:ext uri="{FF2B5EF4-FFF2-40B4-BE49-F238E27FC236}">
                  <a16:creationId xmlns:a16="http://schemas.microsoft.com/office/drawing/2014/main" id="{40792A18-E8CF-4D42-9EDB-937ADAD5E432}"/>
                </a:ext>
              </a:extLst>
            </p:cNvPr>
            <p:cNvCxnSpPr>
              <a:cxnSpLocks/>
            </p:cNvCxnSpPr>
            <p:nvPr/>
          </p:nvCxnSpPr>
          <p:spPr>
            <a:xfrm>
              <a:off x="3581400" y="3276600"/>
              <a:ext cx="2057400" cy="0"/>
            </a:xfrm>
            <a:prstGeom prst="line">
              <a:avLst/>
            </a:prstGeom>
          </p:spPr>
          <p:style>
            <a:lnRef idx="2">
              <a:schemeClr val="accent4"/>
            </a:lnRef>
            <a:fillRef idx="0">
              <a:schemeClr val="accent4"/>
            </a:fillRef>
            <a:effectRef idx="1">
              <a:schemeClr val="accent4"/>
            </a:effectRef>
            <a:fontRef idx="minor">
              <a:schemeClr val="tx1"/>
            </a:fontRef>
          </p:style>
        </p:cxnSp>
        <p:sp>
          <p:nvSpPr>
            <p:cNvPr id="8" name="Oval 7">
              <a:extLst>
                <a:ext uri="{FF2B5EF4-FFF2-40B4-BE49-F238E27FC236}">
                  <a16:creationId xmlns:a16="http://schemas.microsoft.com/office/drawing/2014/main" id="{BC26C6B6-F543-E147-9381-15C8700E3F6D}"/>
                </a:ext>
              </a:extLst>
            </p:cNvPr>
            <p:cNvSpPr>
              <a:spLocks noChangeAspect="1"/>
            </p:cNvSpPr>
            <p:nvPr/>
          </p:nvSpPr>
          <p:spPr>
            <a:xfrm>
              <a:off x="4114800" y="1752600"/>
              <a:ext cx="182880" cy="182880"/>
            </a:xfrm>
            <a:prstGeom prst="ellipse">
              <a:avLst/>
            </a:prstGeom>
            <a:solidFill>
              <a:srgbClr val="3333FF"/>
            </a:solidFill>
            <a:ln>
              <a:solidFill>
                <a:srgbClr val="3333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AA7A6B52-BB9D-D14E-931F-911AE884E48A}"/>
                </a:ext>
              </a:extLst>
            </p:cNvPr>
            <p:cNvSpPr>
              <a:spLocks noChangeAspect="1"/>
            </p:cNvSpPr>
            <p:nvPr/>
          </p:nvSpPr>
          <p:spPr>
            <a:xfrm>
              <a:off x="4490756" y="1524000"/>
              <a:ext cx="182880" cy="182880"/>
            </a:xfrm>
            <a:prstGeom prst="ellipse">
              <a:avLst/>
            </a:prstGeom>
            <a:solidFill>
              <a:srgbClr val="3333FF"/>
            </a:solidFill>
            <a:ln>
              <a:solidFill>
                <a:srgbClr val="3333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5BDCD216-E94D-6647-B0A4-3FBD572944F9}"/>
                </a:ext>
              </a:extLst>
            </p:cNvPr>
            <p:cNvSpPr>
              <a:spLocks noChangeAspect="1"/>
            </p:cNvSpPr>
            <p:nvPr/>
          </p:nvSpPr>
          <p:spPr>
            <a:xfrm>
              <a:off x="4427220" y="2062481"/>
              <a:ext cx="182880" cy="182880"/>
            </a:xfrm>
            <a:prstGeom prst="ellipse">
              <a:avLst/>
            </a:prstGeom>
            <a:solidFill>
              <a:srgbClr val="3333FF"/>
            </a:solidFill>
            <a:ln>
              <a:solidFill>
                <a:srgbClr val="3333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Cross 11">
              <a:extLst>
                <a:ext uri="{FF2B5EF4-FFF2-40B4-BE49-F238E27FC236}">
                  <a16:creationId xmlns:a16="http://schemas.microsoft.com/office/drawing/2014/main" id="{F2692438-0A19-B24F-921B-4A79558879D9}"/>
                </a:ext>
              </a:extLst>
            </p:cNvPr>
            <p:cNvSpPr>
              <a:spLocks noChangeAspect="1"/>
            </p:cNvSpPr>
            <p:nvPr/>
          </p:nvSpPr>
          <p:spPr>
            <a:xfrm rot="18773017">
              <a:off x="5085882" y="2550160"/>
              <a:ext cx="274320" cy="274320"/>
            </a:xfrm>
            <a:prstGeom prst="plus">
              <a:avLst>
                <a:gd name="adj" fmla="val 41432"/>
              </a:avLst>
            </a:prstGeom>
            <a:solidFill>
              <a:srgbClr val="FF3300"/>
            </a:solidFill>
            <a:ln>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Cross 12">
              <a:extLst>
                <a:ext uri="{FF2B5EF4-FFF2-40B4-BE49-F238E27FC236}">
                  <a16:creationId xmlns:a16="http://schemas.microsoft.com/office/drawing/2014/main" id="{D449DD7B-A1FB-EB49-B888-73570EC01BC7}"/>
                </a:ext>
              </a:extLst>
            </p:cNvPr>
            <p:cNvSpPr>
              <a:spLocks noChangeAspect="1"/>
            </p:cNvSpPr>
            <p:nvPr/>
          </p:nvSpPr>
          <p:spPr>
            <a:xfrm rot="18773017">
              <a:off x="5473565" y="2827957"/>
              <a:ext cx="274320" cy="274320"/>
            </a:xfrm>
            <a:prstGeom prst="plus">
              <a:avLst>
                <a:gd name="adj" fmla="val 41432"/>
              </a:avLst>
            </a:prstGeom>
            <a:solidFill>
              <a:srgbClr val="FF3300"/>
            </a:solidFill>
            <a:ln>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Cross 13">
              <a:extLst>
                <a:ext uri="{FF2B5EF4-FFF2-40B4-BE49-F238E27FC236}">
                  <a16:creationId xmlns:a16="http://schemas.microsoft.com/office/drawing/2014/main" id="{1B9C3027-1628-7241-A6F6-15C8C602CFFE}"/>
                </a:ext>
              </a:extLst>
            </p:cNvPr>
            <p:cNvSpPr>
              <a:spLocks noChangeAspect="1"/>
            </p:cNvSpPr>
            <p:nvPr/>
          </p:nvSpPr>
          <p:spPr>
            <a:xfrm rot="18773017">
              <a:off x="5667405" y="2381453"/>
              <a:ext cx="274320" cy="274320"/>
            </a:xfrm>
            <a:prstGeom prst="plus">
              <a:avLst>
                <a:gd name="adj" fmla="val 41432"/>
              </a:avLst>
            </a:prstGeom>
            <a:solidFill>
              <a:srgbClr val="FF3300"/>
            </a:solidFill>
            <a:ln>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8" name="Straight Connector 17">
            <a:extLst>
              <a:ext uri="{FF2B5EF4-FFF2-40B4-BE49-F238E27FC236}">
                <a16:creationId xmlns:a16="http://schemas.microsoft.com/office/drawing/2014/main" id="{8F1D83EB-9E9D-8747-987A-CA7B715CCBF8}"/>
              </a:ext>
            </a:extLst>
          </p:cNvPr>
          <p:cNvCxnSpPr>
            <a:cxnSpLocks/>
          </p:cNvCxnSpPr>
          <p:nvPr/>
        </p:nvCxnSpPr>
        <p:spPr>
          <a:xfrm>
            <a:off x="2743200" y="3511370"/>
            <a:ext cx="6629400" cy="0"/>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5CBB2D3A-6DD8-F14F-B0AD-931060A6AD40}"/>
              </a:ext>
            </a:extLst>
          </p:cNvPr>
          <p:cNvCxnSpPr>
            <a:cxnSpLocks/>
          </p:cNvCxnSpPr>
          <p:nvPr/>
        </p:nvCxnSpPr>
        <p:spPr>
          <a:xfrm>
            <a:off x="6553200" y="1525594"/>
            <a:ext cx="0" cy="4738709"/>
          </a:xfrm>
          <a:prstGeom prst="line">
            <a:avLst/>
          </a:prstGeom>
          <a:ln w="1905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412F3CFB-41C7-3C40-A510-3E2600A9AE1D}"/>
                  </a:ext>
                </a:extLst>
              </p:cNvPr>
              <p:cNvSpPr txBox="1"/>
              <p:nvPr/>
            </p:nvSpPr>
            <p:spPr>
              <a:xfrm>
                <a:off x="2180268" y="3247281"/>
                <a:ext cx="641714"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800" b="0" i="1" smtClean="0">
                              <a:solidFill>
                                <a:srgbClr val="00B050"/>
                              </a:solidFill>
                              <a:latin typeface="Cambria Math" panose="02040503050406030204" pitchFamily="18" charset="0"/>
                            </a:rPr>
                          </m:ctrlPr>
                        </m:sSubPr>
                        <m:e>
                          <m:r>
                            <a:rPr lang="en-US" sz="2800" b="0" i="1" smtClean="0">
                              <a:solidFill>
                                <a:srgbClr val="00B050"/>
                              </a:solidFill>
                              <a:latin typeface="Cambria Math" panose="02040503050406030204" pitchFamily="18" charset="0"/>
                            </a:rPr>
                            <m:t>h</m:t>
                          </m:r>
                        </m:e>
                        <m:sub>
                          <m:r>
                            <a:rPr lang="en-US" sz="2800" b="0" i="1" smtClean="0">
                              <a:solidFill>
                                <a:srgbClr val="00B050"/>
                              </a:solidFill>
                              <a:latin typeface="Cambria Math" panose="02040503050406030204" pitchFamily="18" charset="0"/>
                            </a:rPr>
                            <m:t>1</m:t>
                          </m:r>
                        </m:sub>
                      </m:sSub>
                    </m:oMath>
                  </m:oMathPara>
                </a14:m>
                <a:endParaRPr lang="en-US" sz="2800" dirty="0">
                  <a:solidFill>
                    <a:srgbClr val="00B050"/>
                  </a:solidFill>
                </a:endParaRPr>
              </a:p>
            </p:txBody>
          </p:sp>
        </mc:Choice>
        <mc:Fallback xmlns="">
          <p:sp>
            <p:nvSpPr>
              <p:cNvPr id="25" name="TextBox 24">
                <a:extLst>
                  <a:ext uri="{FF2B5EF4-FFF2-40B4-BE49-F238E27FC236}">
                    <a16:creationId xmlns:a16="http://schemas.microsoft.com/office/drawing/2014/main" id="{412F3CFB-41C7-3C40-A510-3E2600A9AE1D}"/>
                  </a:ext>
                </a:extLst>
              </p:cNvPr>
              <p:cNvSpPr txBox="1">
                <a:spLocks noRot="1" noChangeAspect="1" noMove="1" noResize="1" noEditPoints="1" noAdjustHandles="1" noChangeArrowheads="1" noChangeShapeType="1" noTextEdit="1"/>
              </p:cNvSpPr>
              <p:nvPr/>
            </p:nvSpPr>
            <p:spPr>
              <a:xfrm>
                <a:off x="2180268" y="3247281"/>
                <a:ext cx="641714" cy="523220"/>
              </a:xfrm>
              <a:prstGeom prst="rect">
                <a:avLst/>
              </a:prstGeom>
              <a:blipFill>
                <a:blip r:embed="rId2"/>
                <a:stretch>
                  <a:fillRect b="-232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0A3DD358-7F76-674D-AA2C-41168124D9B2}"/>
                  </a:ext>
                </a:extLst>
              </p:cNvPr>
              <p:cNvSpPr txBox="1"/>
              <p:nvPr/>
            </p:nvSpPr>
            <p:spPr>
              <a:xfrm>
                <a:off x="6261325" y="6334780"/>
                <a:ext cx="649986"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800" b="0" i="1" smtClean="0">
                              <a:solidFill>
                                <a:srgbClr val="7030A0"/>
                              </a:solidFill>
                              <a:latin typeface="Cambria Math" panose="02040503050406030204" pitchFamily="18" charset="0"/>
                            </a:rPr>
                          </m:ctrlPr>
                        </m:sSubPr>
                        <m:e>
                          <m:r>
                            <a:rPr lang="en-US" sz="2800" b="0" i="1" smtClean="0">
                              <a:solidFill>
                                <a:srgbClr val="7030A0"/>
                              </a:solidFill>
                              <a:latin typeface="Cambria Math" panose="02040503050406030204" pitchFamily="18" charset="0"/>
                            </a:rPr>
                            <m:t>h</m:t>
                          </m:r>
                        </m:e>
                        <m:sub>
                          <m:r>
                            <a:rPr lang="en-US" sz="2800" b="0" i="1" smtClean="0">
                              <a:solidFill>
                                <a:srgbClr val="7030A0"/>
                              </a:solidFill>
                              <a:latin typeface="Cambria Math" panose="02040503050406030204" pitchFamily="18" charset="0"/>
                            </a:rPr>
                            <m:t>2</m:t>
                          </m:r>
                        </m:sub>
                      </m:sSub>
                    </m:oMath>
                  </m:oMathPara>
                </a14:m>
                <a:endParaRPr lang="en-US" sz="2800" dirty="0">
                  <a:solidFill>
                    <a:srgbClr val="7030A0"/>
                  </a:solidFill>
                </a:endParaRPr>
              </a:p>
            </p:txBody>
          </p:sp>
        </mc:Choice>
        <mc:Fallback xmlns="">
          <p:sp>
            <p:nvSpPr>
              <p:cNvPr id="26" name="TextBox 25">
                <a:extLst>
                  <a:ext uri="{FF2B5EF4-FFF2-40B4-BE49-F238E27FC236}">
                    <a16:creationId xmlns:a16="http://schemas.microsoft.com/office/drawing/2014/main" id="{0A3DD358-7F76-674D-AA2C-41168124D9B2}"/>
                  </a:ext>
                </a:extLst>
              </p:cNvPr>
              <p:cNvSpPr txBox="1">
                <a:spLocks noRot="1" noChangeAspect="1" noMove="1" noResize="1" noEditPoints="1" noAdjustHandles="1" noChangeArrowheads="1" noChangeShapeType="1" noTextEdit="1"/>
              </p:cNvSpPr>
              <p:nvPr/>
            </p:nvSpPr>
            <p:spPr>
              <a:xfrm>
                <a:off x="6261325" y="6334780"/>
                <a:ext cx="649986" cy="523220"/>
              </a:xfrm>
              <a:prstGeom prst="rect">
                <a:avLst/>
              </a:prstGeom>
              <a:blipFill>
                <a:blip r:embed="rId3"/>
                <a:stretch>
                  <a:fillRect b="-4762"/>
                </a:stretch>
              </a:blipFill>
            </p:spPr>
            <p:txBody>
              <a:bodyPr/>
              <a:lstStyle/>
              <a:p>
                <a:r>
                  <a:rPr lang="en-US">
                    <a:noFill/>
                  </a:rPr>
                  <a:t> </a:t>
                </a:r>
              </a:p>
            </p:txBody>
          </p:sp>
        </mc:Fallback>
      </mc:AlternateContent>
      <p:sp>
        <p:nvSpPr>
          <p:cNvPr id="29" name="Rectangle 28">
            <a:extLst>
              <a:ext uri="{FF2B5EF4-FFF2-40B4-BE49-F238E27FC236}">
                <a16:creationId xmlns:a16="http://schemas.microsoft.com/office/drawing/2014/main" id="{80D50837-3E9C-3C42-942C-83CECB7DFF63}"/>
              </a:ext>
            </a:extLst>
          </p:cNvPr>
          <p:cNvSpPr/>
          <p:nvPr/>
        </p:nvSpPr>
        <p:spPr>
          <a:xfrm>
            <a:off x="6623563" y="1525594"/>
            <a:ext cx="2901437" cy="1914221"/>
          </a:xfrm>
          <a:prstGeom prst="rect">
            <a:avLst/>
          </a:prstGeom>
          <a:solidFill>
            <a:srgbClr val="FF3300">
              <a:alpha val="2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rPr>
              <a:t>Uncertain</a:t>
            </a:r>
            <a:endParaRPr lang="en-US" dirty="0">
              <a:solidFill>
                <a:schemeClr val="tx1"/>
              </a:solidFill>
            </a:endParaRPr>
          </a:p>
        </p:txBody>
      </p:sp>
      <p:sp>
        <p:nvSpPr>
          <p:cNvPr id="30" name="Rectangle 29">
            <a:extLst>
              <a:ext uri="{FF2B5EF4-FFF2-40B4-BE49-F238E27FC236}">
                <a16:creationId xmlns:a16="http://schemas.microsoft.com/office/drawing/2014/main" id="{CF4DD933-F995-3842-BFA4-C2F4287F8EDE}"/>
              </a:ext>
            </a:extLst>
          </p:cNvPr>
          <p:cNvSpPr/>
          <p:nvPr/>
        </p:nvSpPr>
        <p:spPr>
          <a:xfrm>
            <a:off x="3619511" y="3581848"/>
            <a:ext cx="2901437" cy="2019627"/>
          </a:xfrm>
          <a:prstGeom prst="rect">
            <a:avLst/>
          </a:prstGeom>
          <a:solidFill>
            <a:srgbClr val="FF3300">
              <a:alpha val="2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rPr>
              <a:t>Uncertain</a:t>
            </a:r>
            <a:endParaRPr lang="en-US" dirty="0">
              <a:solidFill>
                <a:schemeClr val="tx1"/>
              </a:solidFill>
            </a:endParaRPr>
          </a:p>
        </p:txBody>
      </p:sp>
      <p:sp>
        <p:nvSpPr>
          <p:cNvPr id="31" name="Rectangle 30">
            <a:extLst>
              <a:ext uri="{FF2B5EF4-FFF2-40B4-BE49-F238E27FC236}">
                <a16:creationId xmlns:a16="http://schemas.microsoft.com/office/drawing/2014/main" id="{C4B0074D-1E83-4748-B059-843F41AF2432}"/>
              </a:ext>
            </a:extLst>
          </p:cNvPr>
          <p:cNvSpPr/>
          <p:nvPr/>
        </p:nvSpPr>
        <p:spPr>
          <a:xfrm>
            <a:off x="3581401" y="1522256"/>
            <a:ext cx="2901437" cy="1914221"/>
          </a:xfrm>
          <a:prstGeom prst="rect">
            <a:avLst/>
          </a:prstGeom>
          <a:solidFill>
            <a:srgbClr val="00B050">
              <a:alpha val="67059"/>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solidFill>
              </a:rPr>
              <a:t>Certain</a:t>
            </a:r>
            <a:endParaRPr lang="en-US" dirty="0">
              <a:solidFill>
                <a:schemeClr val="bg1"/>
              </a:solidFill>
            </a:endParaRPr>
          </a:p>
        </p:txBody>
      </p:sp>
      <p:sp>
        <p:nvSpPr>
          <p:cNvPr id="32" name="Rectangle 31">
            <a:extLst>
              <a:ext uri="{FF2B5EF4-FFF2-40B4-BE49-F238E27FC236}">
                <a16:creationId xmlns:a16="http://schemas.microsoft.com/office/drawing/2014/main" id="{C2132567-231D-294C-9C9C-6A55FFA619A4}"/>
              </a:ext>
            </a:extLst>
          </p:cNvPr>
          <p:cNvSpPr/>
          <p:nvPr/>
        </p:nvSpPr>
        <p:spPr>
          <a:xfrm>
            <a:off x="6623563" y="3571215"/>
            <a:ext cx="2901437" cy="2030259"/>
          </a:xfrm>
          <a:prstGeom prst="rect">
            <a:avLst/>
          </a:prstGeom>
          <a:solidFill>
            <a:srgbClr val="00B050">
              <a:alpha val="67059"/>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solidFill>
              </a:rPr>
              <a:t>Certain</a:t>
            </a:r>
            <a:endParaRPr lang="en-US" dirty="0">
              <a:solidFill>
                <a:schemeClr val="bg1"/>
              </a:solidFill>
            </a:endParaRPr>
          </a:p>
        </p:txBody>
      </p:sp>
      <p:sp>
        <p:nvSpPr>
          <p:cNvPr id="3" name="Slide Number Placeholder 2">
            <a:extLst>
              <a:ext uri="{FF2B5EF4-FFF2-40B4-BE49-F238E27FC236}">
                <a16:creationId xmlns:a16="http://schemas.microsoft.com/office/drawing/2014/main" id="{D78AE30A-720E-A847-B5B5-8DD44AC977C1}"/>
              </a:ext>
            </a:extLst>
          </p:cNvPr>
          <p:cNvSpPr>
            <a:spLocks noGrp="1"/>
          </p:cNvSpPr>
          <p:nvPr>
            <p:ph type="sldNum" sz="quarter" idx="12"/>
          </p:nvPr>
        </p:nvSpPr>
        <p:spPr/>
        <p:txBody>
          <a:bodyPr/>
          <a:lstStyle/>
          <a:p>
            <a:fld id="{B29C9B28-9F47-4DDC-BFFB-AA4E94F3C8C7}" type="slidenum">
              <a:rPr lang="en-US" smtClean="0"/>
              <a:pPr/>
              <a:t>54</a:t>
            </a:fld>
            <a:endParaRPr lang="en-US"/>
          </a:p>
        </p:txBody>
      </p:sp>
    </p:spTree>
    <p:extLst>
      <p:ext uri="{BB962C8B-B14F-4D97-AF65-F5344CB8AC3E}">
        <p14:creationId xmlns:p14="http://schemas.microsoft.com/office/powerpoint/2010/main" val="1290541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9" grpId="0" animBg="1"/>
      <p:bldP spid="30" grpId="0" animBg="1"/>
      <p:bldP spid="31" grpId="0" animBg="1"/>
      <p:bldP spid="32"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513B8-FBDF-6041-833E-9334937C315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0F438FB-2107-DF43-9393-B0C04C9791A9}"/>
              </a:ext>
            </a:extLst>
          </p:cNvPr>
          <p:cNvSpPr>
            <a:spLocks noGrp="1"/>
          </p:cNvSpPr>
          <p:nvPr>
            <p:ph idx="1"/>
          </p:nvPr>
        </p:nvSpPr>
        <p:spPr/>
        <p:txBody>
          <a:bodyPr/>
          <a:lstStyle/>
          <a:p>
            <a:endParaRPr lang="en-US"/>
          </a:p>
        </p:txBody>
      </p:sp>
      <p:pic>
        <p:nvPicPr>
          <p:cNvPr id="4098" name="Picture 2" descr="Random Forests in Python | Rel Guzman">
            <a:extLst>
              <a:ext uri="{FF2B5EF4-FFF2-40B4-BE49-F238E27FC236}">
                <a16:creationId xmlns:a16="http://schemas.microsoft.com/office/drawing/2014/main" id="{76E0E526-2EB1-DF4F-ACFD-D9B52A71693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1700" y="908050"/>
            <a:ext cx="10388600" cy="5041900"/>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3AA77103-1E34-BC4E-98BB-E4570DF09020}"/>
              </a:ext>
            </a:extLst>
          </p:cNvPr>
          <p:cNvSpPr>
            <a:spLocks noGrp="1"/>
          </p:cNvSpPr>
          <p:nvPr>
            <p:ph type="sldNum" sz="quarter" idx="12"/>
          </p:nvPr>
        </p:nvSpPr>
        <p:spPr/>
        <p:txBody>
          <a:bodyPr/>
          <a:lstStyle/>
          <a:p>
            <a:fld id="{B29C9B28-9F47-4DDC-BFFB-AA4E94F3C8C7}" type="slidenum">
              <a:rPr lang="en-US" smtClean="0"/>
              <a:pPr/>
              <a:t>55</a:t>
            </a:fld>
            <a:endParaRPr lang="en-US"/>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D31BD425-35DB-DD4A-972E-CF9820C0E45F}"/>
                  </a:ext>
                </a:extLst>
              </p:cNvPr>
              <p:cNvSpPr txBox="1"/>
              <p:nvPr/>
            </p:nvSpPr>
            <p:spPr>
              <a:xfrm>
                <a:off x="2819400" y="5949950"/>
                <a:ext cx="1072922"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𝑚</m:t>
                      </m:r>
                      <m:r>
                        <a:rPr lang="en-US" sz="2800" b="0" i="1" smtClean="0">
                          <a:latin typeface="Cambria Math" panose="02040503050406030204" pitchFamily="18" charset="0"/>
                        </a:rPr>
                        <m:t>=3</m:t>
                      </m:r>
                    </m:oMath>
                  </m:oMathPara>
                </a14:m>
                <a:endParaRPr lang="en-US" sz="2800" dirty="0"/>
              </a:p>
            </p:txBody>
          </p:sp>
        </mc:Choice>
        <mc:Fallback xmlns="">
          <p:sp>
            <p:nvSpPr>
              <p:cNvPr id="5" name="TextBox 4">
                <a:extLst>
                  <a:ext uri="{FF2B5EF4-FFF2-40B4-BE49-F238E27FC236}">
                    <a16:creationId xmlns:a16="http://schemas.microsoft.com/office/drawing/2014/main" id="{D31BD425-35DB-DD4A-972E-CF9820C0E45F}"/>
                  </a:ext>
                </a:extLst>
              </p:cNvPr>
              <p:cNvSpPr txBox="1">
                <a:spLocks noRot="1" noChangeAspect="1" noMove="1" noResize="1" noEditPoints="1" noAdjustHandles="1" noChangeArrowheads="1" noChangeShapeType="1" noTextEdit="1"/>
              </p:cNvSpPr>
              <p:nvPr/>
            </p:nvSpPr>
            <p:spPr>
              <a:xfrm>
                <a:off x="2819400" y="5949950"/>
                <a:ext cx="1072922" cy="430887"/>
              </a:xfrm>
              <a:prstGeom prst="rect">
                <a:avLst/>
              </a:prstGeom>
              <a:blipFill>
                <a:blip r:embed="rId3"/>
                <a:stretch>
                  <a:fillRect l="-3529" r="-5882" b="-857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291E3DDC-12C0-3B49-8F8D-A337ED100501}"/>
                  </a:ext>
                </a:extLst>
              </p:cNvPr>
              <p:cNvSpPr txBox="1"/>
              <p:nvPr/>
            </p:nvSpPr>
            <p:spPr>
              <a:xfrm>
                <a:off x="8299678" y="5861843"/>
                <a:ext cx="1072922"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𝑚</m:t>
                      </m:r>
                      <m:r>
                        <a:rPr lang="en-US" sz="2800" b="0" i="1" smtClean="0">
                          <a:latin typeface="Cambria Math" panose="02040503050406030204" pitchFamily="18" charset="0"/>
                        </a:rPr>
                        <m:t>=6</m:t>
                      </m:r>
                    </m:oMath>
                  </m:oMathPara>
                </a14:m>
                <a:endParaRPr lang="en-US" sz="2800" dirty="0"/>
              </a:p>
            </p:txBody>
          </p:sp>
        </mc:Choice>
        <mc:Fallback xmlns="">
          <p:sp>
            <p:nvSpPr>
              <p:cNvPr id="7" name="TextBox 6">
                <a:extLst>
                  <a:ext uri="{FF2B5EF4-FFF2-40B4-BE49-F238E27FC236}">
                    <a16:creationId xmlns:a16="http://schemas.microsoft.com/office/drawing/2014/main" id="{291E3DDC-12C0-3B49-8F8D-A337ED100501}"/>
                  </a:ext>
                </a:extLst>
              </p:cNvPr>
              <p:cNvSpPr txBox="1">
                <a:spLocks noRot="1" noChangeAspect="1" noMove="1" noResize="1" noEditPoints="1" noAdjustHandles="1" noChangeArrowheads="1" noChangeShapeType="1" noTextEdit="1"/>
              </p:cNvSpPr>
              <p:nvPr/>
            </p:nvSpPr>
            <p:spPr>
              <a:xfrm>
                <a:off x="8299678" y="5861843"/>
                <a:ext cx="1072922" cy="430887"/>
              </a:xfrm>
              <a:prstGeom prst="rect">
                <a:avLst/>
              </a:prstGeom>
              <a:blipFill>
                <a:blip r:embed="rId4"/>
                <a:stretch>
                  <a:fillRect l="-3488" r="-5814" b="-8571"/>
                </a:stretch>
              </a:blipFill>
            </p:spPr>
            <p:txBody>
              <a:bodyPr/>
              <a:lstStyle/>
              <a:p>
                <a:r>
                  <a:rPr lang="en-US">
                    <a:noFill/>
                  </a:rPr>
                  <a:t> </a:t>
                </a:r>
              </a:p>
            </p:txBody>
          </p:sp>
        </mc:Fallback>
      </mc:AlternateContent>
    </p:spTree>
    <p:extLst>
      <p:ext uri="{BB962C8B-B14F-4D97-AF65-F5344CB8AC3E}">
        <p14:creationId xmlns:p14="http://schemas.microsoft.com/office/powerpoint/2010/main" val="154203830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AA3C54-FEB6-5C41-BBB3-1F2BB94825FD}"/>
              </a:ext>
            </a:extLst>
          </p:cNvPr>
          <p:cNvSpPr>
            <a:spLocks noGrp="1"/>
          </p:cNvSpPr>
          <p:nvPr>
            <p:ph type="title"/>
          </p:nvPr>
        </p:nvSpPr>
        <p:spPr/>
        <p:txBody>
          <a:bodyPr/>
          <a:lstStyle/>
          <a:p>
            <a:r>
              <a:rPr lang="en-US" dirty="0"/>
              <a:t>Disadvantages of Bagging</a:t>
            </a:r>
          </a:p>
        </p:txBody>
      </p:sp>
      <p:sp>
        <p:nvSpPr>
          <p:cNvPr id="3" name="Content Placeholder 2">
            <a:extLst>
              <a:ext uri="{FF2B5EF4-FFF2-40B4-BE49-F238E27FC236}">
                <a16:creationId xmlns:a16="http://schemas.microsoft.com/office/drawing/2014/main" id="{355E015E-F7B8-2548-8EE7-108F656D55B8}"/>
              </a:ext>
            </a:extLst>
          </p:cNvPr>
          <p:cNvSpPr>
            <a:spLocks noGrp="1"/>
          </p:cNvSpPr>
          <p:nvPr>
            <p:ph idx="1"/>
          </p:nvPr>
        </p:nvSpPr>
        <p:spPr/>
        <p:txBody>
          <a:bodyPr/>
          <a:lstStyle/>
          <a:p>
            <a:r>
              <a:rPr lang="en-US" b="1" dirty="0"/>
              <a:t>Loss of interpretability: </a:t>
            </a:r>
            <a:r>
              <a:rPr lang="en-US" dirty="0"/>
              <a:t>the underlying model might be interpretable, e.g., decision trees. However, an ensemble prediction is harder to make sense of.</a:t>
            </a:r>
          </a:p>
          <a:p>
            <a:r>
              <a:rPr lang="en-US" b="1" dirty="0"/>
              <a:t>Computationally expensive:</a:t>
            </a:r>
            <a:r>
              <a:rPr lang="en-US" dirty="0"/>
              <a:t> Bagging slows down and grows more intensive as the number of iterations increase</a:t>
            </a:r>
          </a:p>
          <a:p>
            <a:r>
              <a:rPr lang="en-US" b="1" dirty="0"/>
              <a:t>Unstable benefit (across models): </a:t>
            </a:r>
            <a:r>
              <a:rPr lang="en-US" dirty="0"/>
              <a:t>Bagging is not beneficial for models that suffer from low variance</a:t>
            </a:r>
          </a:p>
          <a:p>
            <a:pPr lvl="1"/>
            <a:r>
              <a:rPr lang="en-US" dirty="0"/>
              <a:t>“bagging a linear regression model will effectively just return the original predictions” </a:t>
            </a:r>
            <a:r>
              <a:rPr lang="en-US" sz="2400" dirty="0"/>
              <a:t>[Hands-On Machine Learning, </a:t>
            </a:r>
            <a:r>
              <a:rPr lang="en-US" sz="2400" i="1" dirty="0" err="1"/>
              <a:t>Boehmke</a:t>
            </a:r>
            <a:r>
              <a:rPr lang="en-US" sz="2400" i="1" dirty="0"/>
              <a:t> &amp; Greenwell]</a:t>
            </a:r>
            <a:endParaRPr lang="en-US" b="1" dirty="0"/>
          </a:p>
        </p:txBody>
      </p:sp>
      <p:sp>
        <p:nvSpPr>
          <p:cNvPr id="4" name="Slide Number Placeholder 3">
            <a:extLst>
              <a:ext uri="{FF2B5EF4-FFF2-40B4-BE49-F238E27FC236}">
                <a16:creationId xmlns:a16="http://schemas.microsoft.com/office/drawing/2014/main" id="{B9539DD5-AE1D-1148-AED0-4FBC3DE07C24}"/>
              </a:ext>
            </a:extLst>
          </p:cNvPr>
          <p:cNvSpPr>
            <a:spLocks noGrp="1"/>
          </p:cNvSpPr>
          <p:nvPr>
            <p:ph type="sldNum" sz="quarter" idx="12"/>
          </p:nvPr>
        </p:nvSpPr>
        <p:spPr/>
        <p:txBody>
          <a:bodyPr/>
          <a:lstStyle/>
          <a:p>
            <a:fld id="{B29C9B28-9F47-4DDC-BFFB-AA4E94F3C8C7}" type="slidenum">
              <a:rPr lang="en-US" smtClean="0"/>
              <a:pPr/>
              <a:t>56</a:t>
            </a:fld>
            <a:endParaRPr lang="en-US"/>
          </a:p>
        </p:txBody>
      </p:sp>
    </p:spTree>
    <p:extLst>
      <p:ext uri="{BB962C8B-B14F-4D97-AF65-F5344CB8AC3E}">
        <p14:creationId xmlns:p14="http://schemas.microsoft.com/office/powerpoint/2010/main" val="349134893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54BEE-715B-4541-AA7B-36678FD392BD}"/>
              </a:ext>
            </a:extLst>
          </p:cNvPr>
          <p:cNvSpPr>
            <a:spLocks noGrp="1"/>
          </p:cNvSpPr>
          <p:nvPr>
            <p:ph type="title"/>
          </p:nvPr>
        </p:nvSpPr>
        <p:spPr/>
        <p:txBody>
          <a:bodyPr/>
          <a:lstStyle/>
          <a:p>
            <a:r>
              <a:rPr lang="en-US" dirty="0"/>
              <a:t>Random Forest</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C3A5885-23A4-BA4A-8411-4D9C4E81C57D}"/>
                  </a:ext>
                </a:extLst>
              </p:cNvPr>
              <p:cNvSpPr>
                <a:spLocks noGrp="1"/>
              </p:cNvSpPr>
              <p:nvPr>
                <p:ph idx="1"/>
              </p:nvPr>
            </p:nvSpPr>
            <p:spPr/>
            <p:txBody>
              <a:bodyPr/>
              <a:lstStyle/>
              <a:p>
                <a:r>
                  <a:rPr lang="en-US" dirty="0"/>
                  <a:t>A Random Forest is essentially a bagged decision trees, with a modified splitting criteria</a:t>
                </a:r>
              </a:p>
              <a:p>
                <a:pPr marL="514350" indent="-514350">
                  <a:buFont typeface="+mj-lt"/>
                  <a:buAutoNum type="arabicPeriod"/>
                </a:pPr>
                <a:r>
                  <a:rPr lang="en-US" dirty="0"/>
                  <a:t>Sample </a:t>
                </a:r>
                <a14:m>
                  <m:oMath xmlns:m="http://schemas.openxmlformats.org/officeDocument/2006/math">
                    <m:r>
                      <a:rPr lang="en-US" i="1" dirty="0">
                        <a:latin typeface="Cambria Math" panose="02040503050406030204" pitchFamily="18" charset="0"/>
                      </a:rPr>
                      <m:t>𝑚</m:t>
                    </m:r>
                  </m:oMath>
                </a14:m>
                <a:r>
                  <a:rPr lang="en-US" dirty="0"/>
                  <a:t> data sets </a:t>
                </a:r>
                <a14:m>
                  <m:oMath xmlns:m="http://schemas.openxmlformats.org/officeDocument/2006/math">
                    <m:sSub>
                      <m:sSubPr>
                        <m:ctrlPr>
                          <a:rPr lang="en-US" i="1" dirty="0">
                            <a:latin typeface="Cambria Math" panose="02040503050406030204" pitchFamily="18" charset="0"/>
                          </a:rPr>
                        </m:ctrlPr>
                      </m:sSubPr>
                      <m:e>
                        <m:r>
                          <a:rPr lang="en-US" i="1" dirty="0">
                            <a:latin typeface="Cambria Math" panose="02040503050406030204" pitchFamily="18" charset="0"/>
                          </a:rPr>
                          <m:t>𝐷</m:t>
                        </m:r>
                      </m:e>
                      <m:sub>
                        <m:r>
                          <a:rPr lang="en-US" i="1" dirty="0">
                            <a:latin typeface="Cambria Math" panose="02040503050406030204" pitchFamily="18" charset="0"/>
                          </a:rPr>
                          <m:t>1</m:t>
                        </m:r>
                      </m:sub>
                    </m:sSub>
                    <m:r>
                      <a:rPr lang="en-US" i="1" dirty="0">
                        <a:latin typeface="Cambria Math" panose="02040503050406030204" pitchFamily="18" charset="0"/>
                      </a:rPr>
                      <m:t>,…,</m:t>
                    </m:r>
                    <m:sSub>
                      <m:sSubPr>
                        <m:ctrlPr>
                          <a:rPr lang="en-US" i="1" dirty="0">
                            <a:latin typeface="Cambria Math" panose="02040503050406030204" pitchFamily="18" charset="0"/>
                          </a:rPr>
                        </m:ctrlPr>
                      </m:sSubPr>
                      <m:e>
                        <m:r>
                          <a:rPr lang="en-US" i="1" dirty="0">
                            <a:latin typeface="Cambria Math" panose="02040503050406030204" pitchFamily="18" charset="0"/>
                          </a:rPr>
                          <m:t>𝐷</m:t>
                        </m:r>
                      </m:e>
                      <m:sub>
                        <m:r>
                          <a:rPr lang="en-US" i="1" dirty="0">
                            <a:latin typeface="Cambria Math" panose="02040503050406030204" pitchFamily="18" charset="0"/>
                          </a:rPr>
                          <m:t>𝑚</m:t>
                        </m:r>
                      </m:sub>
                    </m:sSub>
                    <m:r>
                      <a:rPr lang="en-US" i="1" dirty="0">
                        <a:latin typeface="Cambria Math" panose="02040503050406030204" pitchFamily="18" charset="0"/>
                      </a:rPr>
                      <m:t> </m:t>
                    </m:r>
                  </m:oMath>
                </a14:m>
                <a:r>
                  <a:rPr lang="en-US" dirty="0"/>
                  <a:t>from </a:t>
                </a:r>
                <a14:m>
                  <m:oMath xmlns:m="http://schemas.openxmlformats.org/officeDocument/2006/math">
                    <m:r>
                      <a:rPr lang="en-US" i="1" dirty="0">
                        <a:latin typeface="Cambria Math" panose="02040503050406030204" pitchFamily="18" charset="0"/>
                      </a:rPr>
                      <m:t>𝐷</m:t>
                    </m:r>
                  </m:oMath>
                </a14:m>
                <a:r>
                  <a:rPr lang="en-US" dirty="0"/>
                  <a:t> with replacement. </a:t>
                </a:r>
              </a:p>
              <a:p>
                <a:pPr marL="514350" indent="-514350">
                  <a:buFont typeface="+mj-lt"/>
                  <a:buAutoNum type="arabicPeriod"/>
                </a:pPr>
                <a:r>
                  <a:rPr lang="en-US" dirty="0"/>
                  <a:t>For each </a:t>
                </a:r>
                <a14:m>
                  <m:oMath xmlns:m="http://schemas.openxmlformats.org/officeDocument/2006/math">
                    <m:sSub>
                      <m:sSubPr>
                        <m:ctrlPr>
                          <a:rPr lang="en-US" i="1" dirty="0">
                            <a:latin typeface="Cambria Math" panose="02040503050406030204" pitchFamily="18" charset="0"/>
                          </a:rPr>
                        </m:ctrlPr>
                      </m:sSubPr>
                      <m:e>
                        <m:r>
                          <a:rPr lang="en-US" i="1" dirty="0">
                            <a:latin typeface="Cambria Math" panose="02040503050406030204" pitchFamily="18" charset="0"/>
                          </a:rPr>
                          <m:t>𝐷</m:t>
                        </m:r>
                      </m:e>
                      <m:sub>
                        <m:r>
                          <a:rPr lang="en-US" i="1" dirty="0">
                            <a:latin typeface="Cambria Math" panose="02040503050406030204" pitchFamily="18" charset="0"/>
                          </a:rPr>
                          <m:t>𝑖</m:t>
                        </m:r>
                      </m:sub>
                    </m:sSub>
                  </m:oMath>
                </a14:m>
                <a:r>
                  <a:rPr lang="en-US" dirty="0"/>
                  <a:t> train </a:t>
                </a:r>
                <a14:m>
                  <m:oMath xmlns:m="http://schemas.openxmlformats.org/officeDocument/2006/math">
                    <m:sSub>
                      <m:sSubPr>
                        <m:ctrlPr>
                          <a:rPr lang="en-US" i="1" dirty="0">
                            <a:latin typeface="Cambria Math" panose="02040503050406030204" pitchFamily="18" charset="0"/>
                          </a:rPr>
                        </m:ctrlPr>
                      </m:sSubPr>
                      <m:e>
                        <m:r>
                          <a:rPr lang="en-US" i="1" dirty="0">
                            <a:latin typeface="Cambria Math" panose="02040503050406030204" pitchFamily="18" charset="0"/>
                          </a:rPr>
                          <m:t>h</m:t>
                        </m:r>
                      </m:e>
                      <m:sub>
                        <m:r>
                          <a:rPr lang="en-US" i="1" dirty="0">
                            <a:latin typeface="Cambria Math" panose="02040503050406030204" pitchFamily="18" charset="0"/>
                          </a:rPr>
                          <m:t>𝑖</m:t>
                        </m:r>
                      </m:sub>
                    </m:sSub>
                  </m:oMath>
                </a14:m>
                <a:r>
                  <a:rPr lang="en-US" dirty="0"/>
                  <a:t> </a:t>
                </a:r>
                <a:r>
                  <a:rPr lang="en-US" dirty="0">
                    <a:solidFill>
                      <a:srgbClr val="FF0000"/>
                    </a:solidFill>
                  </a:rPr>
                  <a:t>with a modified splitting criteria </a:t>
                </a:r>
              </a:p>
              <a:p>
                <a:pPr marL="514350" indent="-514350">
                  <a:buFont typeface="+mj-lt"/>
                  <a:buAutoNum type="arabicPeriod"/>
                </a:pPr>
                <a:r>
                  <a:rPr lang="en-US" dirty="0"/>
                  <a:t>Predict: </a:t>
                </a:r>
                <a14:m>
                  <m:oMath xmlns:m="http://schemas.openxmlformats.org/officeDocument/2006/math">
                    <m:sSub>
                      <m:sSubPr>
                        <m:ctrlPr>
                          <a:rPr lang="en-US" i="1" dirty="0">
                            <a:latin typeface="Cambria Math" panose="02040503050406030204" pitchFamily="18" charset="0"/>
                          </a:rPr>
                        </m:ctrlPr>
                      </m:sSubPr>
                      <m:e>
                        <m:r>
                          <a:rPr lang="en-US" b="0" i="1" dirty="0" smtClean="0">
                            <a:latin typeface="Cambria Math" panose="02040503050406030204" pitchFamily="18" charset="0"/>
                          </a:rPr>
                          <m:t>𝐻</m:t>
                        </m:r>
                      </m:e>
                      <m:sub>
                        <m:r>
                          <a:rPr lang="en-US" i="1" dirty="0">
                            <a:latin typeface="Cambria Math" panose="02040503050406030204" pitchFamily="18" charset="0"/>
                          </a:rPr>
                          <m:t>𝐷</m:t>
                        </m:r>
                      </m:sub>
                    </m:sSub>
                    <m:d>
                      <m:dPr>
                        <m:ctrlPr>
                          <a:rPr lang="en-US" i="1" dirty="0">
                            <a:latin typeface="Cambria Math" panose="02040503050406030204" pitchFamily="18" charset="0"/>
                          </a:rPr>
                        </m:ctrlPr>
                      </m:dPr>
                      <m:e>
                        <m:r>
                          <a:rPr lang="en-US" i="1" dirty="0">
                            <a:latin typeface="Cambria Math" panose="02040503050406030204" pitchFamily="18" charset="0"/>
                          </a:rPr>
                          <m:t>𝑧</m:t>
                        </m:r>
                      </m:e>
                    </m:d>
                    <m:r>
                      <a:rPr lang="en-US" i="1" dirty="0">
                        <a:latin typeface="Cambria Math" panose="02040503050406030204" pitchFamily="18" charset="0"/>
                      </a:rPr>
                      <m:t>=</m:t>
                    </m:r>
                    <m:f>
                      <m:fPr>
                        <m:ctrlPr>
                          <a:rPr lang="en-US" i="1" dirty="0">
                            <a:latin typeface="Cambria Math" panose="02040503050406030204" pitchFamily="18" charset="0"/>
                          </a:rPr>
                        </m:ctrlPr>
                      </m:fPr>
                      <m:num>
                        <m:r>
                          <a:rPr lang="en-US" i="1" dirty="0">
                            <a:latin typeface="Cambria Math" panose="02040503050406030204" pitchFamily="18" charset="0"/>
                          </a:rPr>
                          <m:t>1</m:t>
                        </m:r>
                      </m:num>
                      <m:den>
                        <m:r>
                          <a:rPr lang="en-US" i="1" dirty="0">
                            <a:latin typeface="Cambria Math" panose="02040503050406030204" pitchFamily="18" charset="0"/>
                          </a:rPr>
                          <m:t>𝑚</m:t>
                        </m:r>
                      </m:den>
                    </m:f>
                    <m:nary>
                      <m:naryPr>
                        <m:chr m:val="∑"/>
                        <m:ctrlPr>
                          <a:rPr lang="en-US" i="1" dirty="0">
                            <a:latin typeface="Cambria Math" panose="02040503050406030204" pitchFamily="18" charset="0"/>
                          </a:rPr>
                        </m:ctrlPr>
                      </m:naryPr>
                      <m:sub>
                        <m:r>
                          <a:rPr lang="en-US" i="1" dirty="0">
                            <a:latin typeface="Cambria Math" panose="02040503050406030204" pitchFamily="18" charset="0"/>
                          </a:rPr>
                          <m:t>𝑖</m:t>
                        </m:r>
                        <m:r>
                          <a:rPr lang="en-US" i="1" dirty="0">
                            <a:latin typeface="Cambria Math" panose="02040503050406030204" pitchFamily="18" charset="0"/>
                          </a:rPr>
                          <m:t>=1</m:t>
                        </m:r>
                      </m:sub>
                      <m:sup>
                        <m:r>
                          <a:rPr lang="en-US" i="1" dirty="0">
                            <a:latin typeface="Cambria Math" panose="02040503050406030204" pitchFamily="18" charset="0"/>
                          </a:rPr>
                          <m:t>𝑚</m:t>
                        </m:r>
                      </m:sup>
                      <m:e>
                        <m:sSub>
                          <m:sSubPr>
                            <m:ctrlPr>
                              <a:rPr lang="en-US" i="1" dirty="0">
                                <a:latin typeface="Cambria Math" panose="02040503050406030204" pitchFamily="18" charset="0"/>
                              </a:rPr>
                            </m:ctrlPr>
                          </m:sSubPr>
                          <m:e>
                            <m:r>
                              <a:rPr lang="en-US" i="1" dirty="0">
                                <a:latin typeface="Cambria Math" panose="02040503050406030204" pitchFamily="18" charset="0"/>
                              </a:rPr>
                              <m:t>h</m:t>
                            </m:r>
                          </m:e>
                          <m:sub>
                            <m:r>
                              <a:rPr lang="en-US" i="1" dirty="0">
                                <a:latin typeface="Cambria Math" panose="02040503050406030204" pitchFamily="18" charset="0"/>
                              </a:rPr>
                              <m:t>𝑖</m:t>
                            </m:r>
                          </m:sub>
                        </m:sSub>
                        <m:d>
                          <m:dPr>
                            <m:ctrlPr>
                              <a:rPr lang="en-US" i="1" dirty="0">
                                <a:latin typeface="Cambria Math" panose="02040503050406030204" pitchFamily="18" charset="0"/>
                              </a:rPr>
                            </m:ctrlPr>
                          </m:dPr>
                          <m:e>
                            <m:r>
                              <a:rPr lang="en-US" i="1" dirty="0">
                                <a:latin typeface="Cambria Math" panose="02040503050406030204" pitchFamily="18" charset="0"/>
                              </a:rPr>
                              <m:t>𝑧</m:t>
                            </m:r>
                          </m:e>
                        </m:d>
                      </m:e>
                    </m:nary>
                  </m:oMath>
                </a14:m>
                <a:endParaRPr lang="en-US" dirty="0">
                  <a:solidFill>
                    <a:srgbClr val="008000"/>
                  </a:solidFill>
                </a:endParaRPr>
              </a:p>
              <a:p>
                <a:r>
                  <a:rPr lang="en-US" dirty="0"/>
                  <a:t>Splitting criteria: split on feature that maximizes IG but don’t consider all possible features</a:t>
                </a:r>
              </a:p>
              <a:p>
                <a:pPr lvl="1"/>
                <a:r>
                  <a:rPr lang="en-US" dirty="0"/>
                  <a:t>Consider a random subsample </a:t>
                </a:r>
                <a14:m>
                  <m:oMath xmlns:m="http://schemas.openxmlformats.org/officeDocument/2006/math">
                    <m:r>
                      <a:rPr lang="en-US" b="0" i="1" smtClean="0">
                        <a:latin typeface="Cambria Math" panose="02040503050406030204" pitchFamily="18" charset="0"/>
                      </a:rPr>
                      <m:t>𝑘</m:t>
                    </m:r>
                    <m:r>
                      <a:rPr lang="en-US" b="0" i="1" smtClean="0">
                        <a:latin typeface="Cambria Math" panose="02040503050406030204" pitchFamily="18" charset="0"/>
                      </a:rPr>
                      <m:t>≤</m:t>
                    </m:r>
                    <m:r>
                      <a:rPr lang="en-US" b="0" i="1" smtClean="0">
                        <a:latin typeface="Cambria Math" panose="02040503050406030204" pitchFamily="18" charset="0"/>
                      </a:rPr>
                      <m:t>𝑑</m:t>
                    </m:r>
                  </m:oMath>
                </a14:m>
                <a:r>
                  <a:rPr lang="en-US" dirty="0"/>
                  <a:t> (resample at each node)</a:t>
                </a:r>
              </a:p>
            </p:txBody>
          </p:sp>
        </mc:Choice>
        <mc:Fallback xmlns="">
          <p:sp>
            <p:nvSpPr>
              <p:cNvPr id="3" name="Content Placeholder 2">
                <a:extLst>
                  <a:ext uri="{FF2B5EF4-FFF2-40B4-BE49-F238E27FC236}">
                    <a16:creationId xmlns:a16="http://schemas.microsoft.com/office/drawing/2014/main" id="{0C3A5885-23A4-BA4A-8411-4D9C4E81C57D}"/>
                  </a:ext>
                </a:extLst>
              </p:cNvPr>
              <p:cNvSpPr>
                <a:spLocks noGrp="1" noRot="1" noChangeAspect="1" noMove="1" noResize="1" noEditPoints="1" noAdjustHandles="1" noChangeArrowheads="1" noChangeShapeType="1" noTextEdit="1"/>
              </p:cNvSpPr>
              <p:nvPr>
                <p:ph idx="1"/>
              </p:nvPr>
            </p:nvSpPr>
            <p:spPr>
              <a:blipFill>
                <a:blip r:embed="rId2"/>
                <a:stretch>
                  <a:fillRect l="-1451" t="-1604" b="-1872"/>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7EAD79A9-4658-7B45-9CDB-8E1E63807E60}"/>
              </a:ext>
            </a:extLst>
          </p:cNvPr>
          <p:cNvSpPr>
            <a:spLocks noGrp="1"/>
          </p:cNvSpPr>
          <p:nvPr>
            <p:ph type="sldNum" sz="quarter" idx="12"/>
          </p:nvPr>
        </p:nvSpPr>
        <p:spPr/>
        <p:txBody>
          <a:bodyPr/>
          <a:lstStyle/>
          <a:p>
            <a:fld id="{B29C9B28-9F47-4DDC-BFFB-AA4E94F3C8C7}" type="slidenum">
              <a:rPr lang="en-US" smtClean="0"/>
              <a:pPr/>
              <a:t>57</a:t>
            </a:fld>
            <a:endParaRPr lang="en-US"/>
          </a:p>
        </p:txBody>
      </p:sp>
    </p:spTree>
    <p:extLst>
      <p:ext uri="{BB962C8B-B14F-4D97-AF65-F5344CB8AC3E}">
        <p14:creationId xmlns:p14="http://schemas.microsoft.com/office/powerpoint/2010/main" val="283601378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2B784-06E1-2D4F-A5D2-F261B2A6A2A5}"/>
              </a:ext>
            </a:extLst>
          </p:cNvPr>
          <p:cNvSpPr>
            <a:spLocks noGrp="1"/>
          </p:cNvSpPr>
          <p:nvPr>
            <p:ph type="title"/>
          </p:nvPr>
        </p:nvSpPr>
        <p:spPr/>
        <p:txBody>
          <a:bodyPr/>
          <a:lstStyle/>
          <a:p>
            <a:r>
              <a:rPr lang="en-US" dirty="0"/>
              <a:t>Advantages of Random Forest</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53C9070F-E1C2-A54F-B472-6BEC966AF0B5}"/>
                  </a:ext>
                </a:extLst>
              </p:cNvPr>
              <p:cNvSpPr>
                <a:spLocks noGrp="1"/>
              </p:cNvSpPr>
              <p:nvPr>
                <p:ph idx="1"/>
              </p:nvPr>
            </p:nvSpPr>
            <p:spPr/>
            <p:txBody>
              <a:bodyPr/>
              <a:lstStyle/>
              <a:p>
                <a:r>
                  <a:rPr lang="en-US" dirty="0"/>
                  <a:t>Easy to implement. works well “out of the box”.</a:t>
                </a:r>
              </a:p>
              <a:p>
                <a:r>
                  <a:rPr lang="en-US" dirty="0"/>
                  <a:t>Only two hyperparameters </a:t>
                </a:r>
                <a14:m>
                  <m:oMath xmlns:m="http://schemas.openxmlformats.org/officeDocument/2006/math">
                    <m:d>
                      <m:dPr>
                        <m:ctrlPr>
                          <a:rPr lang="en-US" b="0" i="1" smtClean="0">
                            <a:latin typeface="Cambria Math" panose="02040503050406030204" pitchFamily="18" charset="0"/>
                          </a:rPr>
                        </m:ctrlPr>
                      </m:dPr>
                      <m:e>
                        <m:r>
                          <a:rPr lang="en-US" b="0" i="1" smtClean="0">
                            <a:latin typeface="Cambria Math" panose="02040503050406030204" pitchFamily="18" charset="0"/>
                          </a:rPr>
                          <m:t>𝑚</m:t>
                        </m:r>
                        <m:r>
                          <a:rPr lang="en-US" b="0" i="1" smtClean="0">
                            <a:latin typeface="Cambria Math" panose="02040503050406030204" pitchFamily="18" charset="0"/>
                          </a:rPr>
                          <m:t>,</m:t>
                        </m:r>
                        <m:r>
                          <a:rPr lang="en-US" b="0" i="1" smtClean="0">
                            <a:latin typeface="Cambria Math" panose="02040503050406030204" pitchFamily="18" charset="0"/>
                          </a:rPr>
                          <m:t>𝑘</m:t>
                        </m:r>
                      </m:e>
                    </m:d>
                  </m:oMath>
                </a14:m>
                <a:r>
                  <a:rPr lang="en-US" dirty="0"/>
                  <a:t> </a:t>
                </a:r>
              </a:p>
              <a:p>
                <a:pPr lvl="1"/>
                <a:r>
                  <a:rPr lang="en-US" dirty="0"/>
                  <a:t>RF is not sensitive to hyperparameters value</a:t>
                </a:r>
              </a:p>
              <a:p>
                <a:pPr lvl="1"/>
                <a:r>
                  <a:rPr lang="en-US" dirty="0"/>
                  <a:t>Known values that usually work well</a:t>
                </a:r>
              </a:p>
              <a:p>
                <a:pPr lvl="2"/>
                <a14:m>
                  <m:oMath xmlns:m="http://schemas.openxmlformats.org/officeDocument/2006/math">
                    <m:r>
                      <a:rPr lang="en-US" i="1">
                        <a:latin typeface="Cambria Math" panose="02040503050406030204" pitchFamily="18" charset="0"/>
                      </a:rPr>
                      <m:t>𝑘</m:t>
                    </m:r>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rad>
                          <m:radPr>
                            <m:degHide m:val="on"/>
                            <m:ctrlPr>
                              <a:rPr lang="en-US" i="1">
                                <a:latin typeface="Cambria Math" panose="02040503050406030204" pitchFamily="18" charset="0"/>
                              </a:rPr>
                            </m:ctrlPr>
                          </m:radPr>
                          <m:deg/>
                          <m:e>
                            <m:r>
                              <a:rPr lang="en-US" i="1">
                                <a:latin typeface="Cambria Math" panose="02040503050406030204" pitchFamily="18" charset="0"/>
                              </a:rPr>
                              <m:t>𝑑</m:t>
                            </m:r>
                          </m:e>
                        </m:rad>
                      </m:e>
                    </m:d>
                  </m:oMath>
                </a14:m>
                <a:endParaRPr lang="en-US" dirty="0"/>
              </a:p>
              <a:p>
                <a:pPr lvl="2"/>
                <a14:m>
                  <m:oMath xmlns:m="http://schemas.openxmlformats.org/officeDocument/2006/math">
                    <m:r>
                      <a:rPr lang="en-US" b="0" i="1" smtClean="0">
                        <a:latin typeface="Cambria Math" panose="02040503050406030204" pitchFamily="18" charset="0"/>
                      </a:rPr>
                      <m:t>𝑚</m:t>
                    </m:r>
                    <m:r>
                      <a:rPr lang="en-US" b="0" i="1" smtClean="0">
                        <a:latin typeface="Cambria Math" panose="02040503050406030204" pitchFamily="18" charset="0"/>
                      </a:rPr>
                      <m:t>=</m:t>
                    </m:r>
                  </m:oMath>
                </a14:m>
                <a:r>
                  <a:rPr lang="en-US" dirty="0"/>
                  <a:t> as large as you can afford</a:t>
                </a:r>
              </a:p>
              <a:p>
                <a:r>
                  <a:rPr lang="en-US" dirty="0"/>
                  <a:t>Insensitive to variance in features domain (scale, magnitude, slope, missing values)</a:t>
                </a:r>
              </a:p>
              <a:p>
                <a:pPr lvl="1"/>
                <a:r>
                  <a:rPr lang="en-US" dirty="0"/>
                  <a:t>Doesn’t require data preprocessing </a:t>
                </a:r>
              </a:p>
            </p:txBody>
          </p:sp>
        </mc:Choice>
        <mc:Fallback xmlns="">
          <p:sp>
            <p:nvSpPr>
              <p:cNvPr id="3" name="Content Placeholder 2">
                <a:extLst>
                  <a:ext uri="{FF2B5EF4-FFF2-40B4-BE49-F238E27FC236}">
                    <a16:creationId xmlns:a16="http://schemas.microsoft.com/office/drawing/2014/main" id="{53C9070F-E1C2-A54F-B472-6BEC966AF0B5}"/>
                  </a:ext>
                </a:extLst>
              </p:cNvPr>
              <p:cNvSpPr>
                <a:spLocks noGrp="1" noRot="1" noChangeAspect="1" noMove="1" noResize="1" noEditPoints="1" noAdjustHandles="1" noChangeArrowheads="1" noChangeShapeType="1" noTextEdit="1"/>
              </p:cNvSpPr>
              <p:nvPr>
                <p:ph idx="1"/>
              </p:nvPr>
            </p:nvSpPr>
            <p:spPr>
              <a:blipFill>
                <a:blip r:embed="rId2"/>
                <a:stretch>
                  <a:fillRect l="-1228" t="-1604" b="-3476"/>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DE3365CD-93ED-444A-9C94-453555CDF3A7}"/>
              </a:ext>
            </a:extLst>
          </p:cNvPr>
          <p:cNvSpPr>
            <a:spLocks noGrp="1"/>
          </p:cNvSpPr>
          <p:nvPr>
            <p:ph type="sldNum" sz="quarter" idx="12"/>
          </p:nvPr>
        </p:nvSpPr>
        <p:spPr/>
        <p:txBody>
          <a:bodyPr/>
          <a:lstStyle/>
          <a:p>
            <a:fld id="{B29C9B28-9F47-4DDC-BFFB-AA4E94F3C8C7}" type="slidenum">
              <a:rPr lang="en-US" smtClean="0"/>
              <a:pPr/>
              <a:t>58</a:t>
            </a:fld>
            <a:endParaRPr lang="en-US"/>
          </a:p>
        </p:txBody>
      </p:sp>
    </p:spTree>
    <p:extLst>
      <p:ext uri="{BB962C8B-B14F-4D97-AF65-F5344CB8AC3E}">
        <p14:creationId xmlns:p14="http://schemas.microsoft.com/office/powerpoint/2010/main" val="219589574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DB2588-224F-E94F-8BE3-B6435FF4650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A2D2455-C970-C64C-8F4D-572E56556B74}"/>
              </a:ext>
            </a:extLst>
          </p:cNvPr>
          <p:cNvSpPr>
            <a:spLocks noGrp="1"/>
          </p:cNvSpPr>
          <p:nvPr>
            <p:ph idx="1"/>
          </p:nvPr>
        </p:nvSpPr>
        <p:spPr/>
        <p:txBody>
          <a:bodyPr/>
          <a:lstStyle/>
          <a:p>
            <a:endParaRPr lang="en-US" dirty="0"/>
          </a:p>
        </p:txBody>
      </p:sp>
      <p:pic>
        <p:nvPicPr>
          <p:cNvPr id="5122" name="Picture 2" descr="Why Do Random Forests Work? · statistics.cool">
            <a:extLst>
              <a:ext uri="{FF2B5EF4-FFF2-40B4-BE49-F238E27FC236}">
                <a16:creationId xmlns:a16="http://schemas.microsoft.com/office/drawing/2014/main" id="{B8389C2C-E828-1345-8B42-6D98238F3F5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8400" y="0"/>
            <a:ext cx="96012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D3325ED2-6400-FF44-BE51-F1A132667EB2}"/>
              </a:ext>
            </a:extLst>
          </p:cNvPr>
          <p:cNvSpPr>
            <a:spLocks noGrp="1"/>
          </p:cNvSpPr>
          <p:nvPr>
            <p:ph type="sldNum" sz="quarter" idx="12"/>
          </p:nvPr>
        </p:nvSpPr>
        <p:spPr/>
        <p:txBody>
          <a:bodyPr/>
          <a:lstStyle/>
          <a:p>
            <a:fld id="{B29C9B28-9F47-4DDC-BFFB-AA4E94F3C8C7}" type="slidenum">
              <a:rPr lang="en-US" smtClean="0"/>
              <a:pPr/>
              <a:t>59</a:t>
            </a:fld>
            <a:endParaRPr lang="en-US"/>
          </a:p>
        </p:txBody>
      </p:sp>
      <p:sp>
        <p:nvSpPr>
          <p:cNvPr id="5" name="TextBox 4">
            <a:extLst>
              <a:ext uri="{FF2B5EF4-FFF2-40B4-BE49-F238E27FC236}">
                <a16:creationId xmlns:a16="http://schemas.microsoft.com/office/drawing/2014/main" id="{F5DC260D-BAA6-5240-AF1E-93871003468D}"/>
              </a:ext>
            </a:extLst>
          </p:cNvPr>
          <p:cNvSpPr txBox="1"/>
          <p:nvPr/>
        </p:nvSpPr>
        <p:spPr>
          <a:xfrm>
            <a:off x="269433" y="3761583"/>
            <a:ext cx="2449150" cy="2031325"/>
          </a:xfrm>
          <a:prstGeom prst="rect">
            <a:avLst/>
          </a:prstGeom>
          <a:noFill/>
        </p:spPr>
        <p:txBody>
          <a:bodyPr wrap="square" rtlCol="0">
            <a:spAutoFit/>
          </a:bodyPr>
          <a:lstStyle/>
          <a:p>
            <a:r>
              <a:rPr lang="en-US" dirty="0"/>
              <a:t>Not too shabby.</a:t>
            </a:r>
          </a:p>
          <a:p>
            <a:r>
              <a:rPr lang="en-US" dirty="0"/>
              <a:t>Bagging allows bad ML models (trees) to perform </a:t>
            </a:r>
            <a:r>
              <a:rPr lang="en-US" dirty="0" err="1"/>
              <a:t>OKish</a:t>
            </a:r>
            <a:r>
              <a:rPr lang="en-US" dirty="0"/>
              <a:t>.</a:t>
            </a:r>
          </a:p>
          <a:p>
            <a:r>
              <a:rPr lang="en-US" dirty="0"/>
              <a:t>The 1-D borders are still a pain (high bias)</a:t>
            </a:r>
          </a:p>
          <a:p>
            <a:endParaRPr lang="en-US" dirty="0"/>
          </a:p>
        </p:txBody>
      </p:sp>
    </p:spTree>
    <p:extLst>
      <p:ext uri="{BB962C8B-B14F-4D97-AF65-F5344CB8AC3E}">
        <p14:creationId xmlns:p14="http://schemas.microsoft.com/office/powerpoint/2010/main" val="204737461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74278-0068-8D4C-A767-084268FFC2D9}"/>
              </a:ext>
            </a:extLst>
          </p:cNvPr>
          <p:cNvSpPr>
            <a:spLocks noGrp="1"/>
          </p:cNvSpPr>
          <p:nvPr>
            <p:ph type="title"/>
          </p:nvPr>
        </p:nvSpPr>
        <p:spPr/>
        <p:txBody>
          <a:bodyPr/>
          <a:lstStyle/>
          <a:p>
            <a:r>
              <a:rPr lang="en-US" dirty="0"/>
              <a:t>What about bias?</a:t>
            </a:r>
          </a:p>
        </p:txBody>
      </p:sp>
      <p:sp>
        <p:nvSpPr>
          <p:cNvPr id="3" name="Content Placeholder 2">
            <a:extLst>
              <a:ext uri="{FF2B5EF4-FFF2-40B4-BE49-F238E27FC236}">
                <a16:creationId xmlns:a16="http://schemas.microsoft.com/office/drawing/2014/main" id="{14D90CCE-4C89-B04B-876F-3ACFE9E185BD}"/>
              </a:ext>
            </a:extLst>
          </p:cNvPr>
          <p:cNvSpPr>
            <a:spLocks noGrp="1"/>
          </p:cNvSpPr>
          <p:nvPr>
            <p:ph idx="1"/>
          </p:nvPr>
        </p:nvSpPr>
        <p:spPr/>
        <p:txBody>
          <a:bodyPr/>
          <a:lstStyle/>
          <a:p>
            <a:r>
              <a:rPr lang="en-US" dirty="0"/>
              <a:t>Trees with high variance –&gt; use bagging!</a:t>
            </a:r>
          </a:p>
          <a:p>
            <a:r>
              <a:rPr lang="en-US" dirty="0"/>
              <a:t>What if we have high bias = underfitting = the model is too weak = can’t capture data patterns </a:t>
            </a:r>
          </a:p>
          <a:p>
            <a:pPr lvl="1"/>
            <a:r>
              <a:rPr lang="en-US" dirty="0"/>
              <a:t>Both training and testing losses are high</a:t>
            </a:r>
          </a:p>
          <a:p>
            <a:pPr lvl="1"/>
            <a:r>
              <a:rPr lang="en-US" dirty="0"/>
              <a:t>More training data won’t help</a:t>
            </a:r>
          </a:p>
          <a:p>
            <a:r>
              <a:rPr lang="en-US" dirty="0"/>
              <a:t>Can this problem be addressed with an ensemble approach? </a:t>
            </a:r>
          </a:p>
          <a:p>
            <a:pPr lvl="1"/>
            <a:r>
              <a:rPr lang="en-US" dirty="0"/>
              <a:t>Can weak learners be combined to generate a strong learner with low bias? Weak learners is slightly better than random guessing </a:t>
            </a:r>
          </a:p>
          <a:p>
            <a:pPr lvl="1"/>
            <a:r>
              <a:rPr lang="en-US" dirty="0"/>
              <a:t>Yes! With Boosting. To be continued…</a:t>
            </a:r>
          </a:p>
        </p:txBody>
      </p:sp>
      <p:sp>
        <p:nvSpPr>
          <p:cNvPr id="4" name="Slide Number Placeholder 3">
            <a:extLst>
              <a:ext uri="{FF2B5EF4-FFF2-40B4-BE49-F238E27FC236}">
                <a16:creationId xmlns:a16="http://schemas.microsoft.com/office/drawing/2014/main" id="{A6F3B837-8AF1-4B4F-B036-C15F6E721669}"/>
              </a:ext>
            </a:extLst>
          </p:cNvPr>
          <p:cNvSpPr>
            <a:spLocks noGrp="1"/>
          </p:cNvSpPr>
          <p:nvPr>
            <p:ph type="sldNum" sz="quarter" idx="12"/>
          </p:nvPr>
        </p:nvSpPr>
        <p:spPr/>
        <p:txBody>
          <a:bodyPr/>
          <a:lstStyle/>
          <a:p>
            <a:fld id="{B29C9B28-9F47-4DDC-BFFB-AA4E94F3C8C7}" type="slidenum">
              <a:rPr lang="en-US" smtClean="0"/>
              <a:pPr/>
              <a:t>60</a:t>
            </a:fld>
            <a:endParaRPr lang="en-US"/>
          </a:p>
        </p:txBody>
      </p:sp>
    </p:spTree>
    <p:extLst>
      <p:ext uri="{BB962C8B-B14F-4D97-AF65-F5344CB8AC3E}">
        <p14:creationId xmlns:p14="http://schemas.microsoft.com/office/powerpoint/2010/main" val="4234493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330BD-08CE-0344-8FC4-73D87091538D}"/>
              </a:ext>
            </a:extLst>
          </p:cNvPr>
          <p:cNvSpPr>
            <a:spLocks noGrp="1"/>
          </p:cNvSpPr>
          <p:nvPr>
            <p:ph type="title"/>
          </p:nvPr>
        </p:nvSpPr>
        <p:spPr/>
        <p:txBody>
          <a:bodyPr/>
          <a:lstStyle/>
          <a:p>
            <a:r>
              <a:rPr lang="en-US" dirty="0"/>
              <a:t>What did we learn?</a:t>
            </a:r>
          </a:p>
        </p:txBody>
      </p:sp>
      <p:sp>
        <p:nvSpPr>
          <p:cNvPr id="3" name="Content Placeholder 2">
            <a:extLst>
              <a:ext uri="{FF2B5EF4-FFF2-40B4-BE49-F238E27FC236}">
                <a16:creationId xmlns:a16="http://schemas.microsoft.com/office/drawing/2014/main" id="{379003FB-4EE7-1C43-BDD3-02103B96642B}"/>
              </a:ext>
            </a:extLst>
          </p:cNvPr>
          <p:cNvSpPr>
            <a:spLocks noGrp="1"/>
          </p:cNvSpPr>
          <p:nvPr>
            <p:ph idx="1"/>
          </p:nvPr>
        </p:nvSpPr>
        <p:spPr/>
        <p:txBody>
          <a:bodyPr/>
          <a:lstStyle/>
          <a:p>
            <a:r>
              <a:rPr lang="en-US" dirty="0"/>
              <a:t>Classification and regression trees (CART) are built towards minimizing training samples entropy at leaves</a:t>
            </a:r>
          </a:p>
          <a:p>
            <a:r>
              <a:rPr lang="en-US" dirty="0"/>
              <a:t>Optimal CART is NP-Hard. Use optimal myopic (1 step horizon) splitting rule = split that maximizes information gain</a:t>
            </a:r>
          </a:p>
          <a:p>
            <a:r>
              <a:rPr lang="en-US" dirty="0"/>
              <a:t>Trees suffer from high variance </a:t>
            </a:r>
          </a:p>
          <a:p>
            <a:r>
              <a:rPr lang="en-US" dirty="0"/>
              <a:t>Regularize trees by pruning leaves based on IG threshold (post pruning, bottom up)</a:t>
            </a:r>
          </a:p>
          <a:p>
            <a:r>
              <a:rPr lang="en-US" dirty="0"/>
              <a:t>Use ensemble learning (</a:t>
            </a:r>
            <a:r>
              <a:rPr lang="en-US" i="1" dirty="0"/>
              <a:t>m</a:t>
            </a:r>
            <a:r>
              <a:rPr lang="en-US" dirty="0"/>
              <a:t> trees) with bagging (</a:t>
            </a:r>
            <a:r>
              <a:rPr lang="en-US" i="1" dirty="0"/>
              <a:t>m</a:t>
            </a:r>
            <a:r>
              <a:rPr lang="en-US" dirty="0"/>
              <a:t> datasets) with randomness (split sample) = random forest</a:t>
            </a:r>
          </a:p>
          <a:p>
            <a:endParaRPr lang="en-US" dirty="0"/>
          </a:p>
        </p:txBody>
      </p:sp>
      <p:sp>
        <p:nvSpPr>
          <p:cNvPr id="4" name="Slide Number Placeholder 3">
            <a:extLst>
              <a:ext uri="{FF2B5EF4-FFF2-40B4-BE49-F238E27FC236}">
                <a16:creationId xmlns:a16="http://schemas.microsoft.com/office/drawing/2014/main" id="{339B01FE-D44C-794C-A2B6-714DC66114E5}"/>
              </a:ext>
            </a:extLst>
          </p:cNvPr>
          <p:cNvSpPr>
            <a:spLocks noGrp="1"/>
          </p:cNvSpPr>
          <p:nvPr>
            <p:ph type="sldNum" sz="quarter" idx="12"/>
          </p:nvPr>
        </p:nvSpPr>
        <p:spPr/>
        <p:txBody>
          <a:bodyPr/>
          <a:lstStyle/>
          <a:p>
            <a:fld id="{B29C9B28-9F47-4DDC-BFFB-AA4E94F3C8C7}" type="slidenum">
              <a:rPr lang="en-US" smtClean="0"/>
              <a:pPr/>
              <a:t>61</a:t>
            </a:fld>
            <a:endParaRPr lang="en-US"/>
          </a:p>
        </p:txBody>
      </p:sp>
    </p:spTree>
    <p:extLst>
      <p:ext uri="{BB962C8B-B14F-4D97-AF65-F5344CB8AC3E}">
        <p14:creationId xmlns:p14="http://schemas.microsoft.com/office/powerpoint/2010/main" val="373253595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03785E-EE09-3646-9160-2C6F696B6405}"/>
              </a:ext>
            </a:extLst>
          </p:cNvPr>
          <p:cNvSpPr>
            <a:spLocks noGrp="1"/>
          </p:cNvSpPr>
          <p:nvPr>
            <p:ph type="title"/>
          </p:nvPr>
        </p:nvSpPr>
        <p:spPr/>
        <p:txBody>
          <a:bodyPr/>
          <a:lstStyle/>
          <a:p>
            <a:r>
              <a:rPr lang="en-US" dirty="0"/>
              <a:t>What next?</a:t>
            </a:r>
          </a:p>
        </p:txBody>
      </p:sp>
      <p:sp>
        <p:nvSpPr>
          <p:cNvPr id="3" name="Content Placeholder 2">
            <a:extLst>
              <a:ext uri="{FF2B5EF4-FFF2-40B4-BE49-F238E27FC236}">
                <a16:creationId xmlns:a16="http://schemas.microsoft.com/office/drawing/2014/main" id="{04D32D77-2D21-BC4C-9641-6763E391925D}"/>
              </a:ext>
            </a:extLst>
          </p:cNvPr>
          <p:cNvSpPr>
            <a:spLocks noGrp="1"/>
          </p:cNvSpPr>
          <p:nvPr>
            <p:ph idx="1"/>
          </p:nvPr>
        </p:nvSpPr>
        <p:spPr/>
        <p:txBody>
          <a:bodyPr>
            <a:normAutofit/>
          </a:bodyPr>
          <a:lstStyle/>
          <a:p>
            <a:r>
              <a:rPr lang="en-US" b="1" dirty="0"/>
              <a:t>Class</a:t>
            </a:r>
            <a:r>
              <a:rPr lang="en-US" dirty="0"/>
              <a:t>: Reducing bias with boosting</a:t>
            </a:r>
          </a:p>
          <a:p>
            <a:r>
              <a:rPr lang="en-US" b="1" dirty="0"/>
              <a:t>Assignments</a:t>
            </a:r>
            <a:r>
              <a:rPr lang="en-US" dirty="0"/>
              <a:t>:</a:t>
            </a:r>
          </a:p>
          <a:p>
            <a:pPr lvl="1"/>
            <a:r>
              <a:rPr lang="en-US" dirty="0"/>
              <a:t>Assignment (P3): SVM, linear regression and kernelization, due Tuesday Nov-16</a:t>
            </a:r>
          </a:p>
          <a:p>
            <a:pPr lvl="1"/>
            <a:r>
              <a:rPr lang="en-US" dirty="0"/>
              <a:t>Assignment (P4): Decision trees, due Thursday Nov-25</a:t>
            </a:r>
          </a:p>
          <a:p>
            <a:r>
              <a:rPr lang="en-US" dirty="0"/>
              <a:t> </a:t>
            </a:r>
            <a:r>
              <a:rPr lang="en-US" b="1" dirty="0"/>
              <a:t>Quizzes</a:t>
            </a:r>
            <a:r>
              <a:rPr lang="en-US" dirty="0"/>
              <a:t>:</a:t>
            </a:r>
          </a:p>
          <a:p>
            <a:pPr lvl="1"/>
            <a:r>
              <a:rPr lang="en-US" dirty="0"/>
              <a:t>Quiz 5: decision trees and bagging, due Thursday Nov-18</a:t>
            </a:r>
          </a:p>
        </p:txBody>
      </p:sp>
      <p:sp>
        <p:nvSpPr>
          <p:cNvPr id="4" name="Slide Number Placeholder 3">
            <a:extLst>
              <a:ext uri="{FF2B5EF4-FFF2-40B4-BE49-F238E27FC236}">
                <a16:creationId xmlns:a16="http://schemas.microsoft.com/office/drawing/2014/main" id="{ED219686-F148-2344-8986-272E218B940B}"/>
              </a:ext>
            </a:extLst>
          </p:cNvPr>
          <p:cNvSpPr>
            <a:spLocks noGrp="1"/>
          </p:cNvSpPr>
          <p:nvPr>
            <p:ph type="sldNum" sz="quarter" idx="12"/>
          </p:nvPr>
        </p:nvSpPr>
        <p:spPr/>
        <p:txBody>
          <a:bodyPr/>
          <a:lstStyle/>
          <a:p>
            <a:fld id="{5F07402F-1908-0F43-B844-ECE5D9BD648C}" type="slidenum">
              <a:rPr lang="en-US" smtClean="0"/>
              <a:t>62</a:t>
            </a:fld>
            <a:endParaRPr lang="en-US"/>
          </a:p>
        </p:txBody>
      </p:sp>
    </p:spTree>
    <p:extLst>
      <p:ext uri="{BB962C8B-B14F-4D97-AF65-F5344CB8AC3E}">
        <p14:creationId xmlns:p14="http://schemas.microsoft.com/office/powerpoint/2010/main" val="210726987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DEFAULTFONTSIZE" val="10"/>
  <p:tag name="DEFAULTWIDTH" val="592"/>
  <p:tag name="DEFAULTHEIGHT" val="422"/>
</p:tagLst>
</file>

<file path=ppt/tags/tag2.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g$&#10;\end{document}&#10;"/>
  <p:tag name="FILENAME" val="txp_fig"/>
  <p:tag name="FORMAT" val="pngmono"/>
  <p:tag name="RES" val="1200"/>
  <p:tag name="BLEND" val="0"/>
  <p:tag name="TRANSPARENT" val="0"/>
  <p:tag name="TBUG" val="0"/>
  <p:tag name="ALLOWFS" val="0"/>
  <p:tag name="ORIGWIDTH" val="11"/>
  <p:tag name="PICTUREFILESIZE" val="902"/>
</p:tagLst>
</file>

<file path=ppt/tags/tag3.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h$&#10;\end{document}&#10;"/>
  <p:tag name="EXTERNALNAME" val="txp_fig"/>
  <p:tag name="BLEND" val="False"/>
  <p:tag name="TRANSPARENT" val="True"/>
  <p:tag name="KEEPFILES" val="False"/>
  <p:tag name="DEBUGPAUSE" val="False"/>
  <p:tag name="RESOLUTION" val="1200"/>
  <p:tag name="TIMEOUT" val="(none)"/>
  <p:tag name="BOXWIDTH" val="592"/>
  <p:tag name="BOXHEIGHT" val="422"/>
  <p:tag name="BOXFONT" val="10"/>
  <p:tag name="BOXWRAP" val="False"/>
  <p:tag name="WORKAROUNDTRANSPARENCYBUG" val="False"/>
  <p:tag name="ALLOWFONTSUBSTITUTION" val="False"/>
  <p:tag name="BITMAPFORMAT" val="pngmono"/>
  <p:tag name="ORIGWIDTH" val="11"/>
  <p:tag name="PICTUREFILESIZE" val="855"/>
</p:tagLst>
</file>

<file path=ppt/tags/tag4.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H$&#10;\end{document}&#10;"/>
  <p:tag name="EXTERNALNAME" val="txp_fig"/>
  <p:tag name="BLEND" val="False"/>
  <p:tag name="TRANSPARENT" val="True"/>
  <p:tag name="KEEPFILES" val="False"/>
  <p:tag name="DEBUGPAUSE" val="False"/>
  <p:tag name="RESOLUTION" val="1200"/>
  <p:tag name="TIMEOUT" val="(none)"/>
  <p:tag name="BOXWIDTH" val="592"/>
  <p:tag name="BOXHEIGHT" val="422"/>
  <p:tag name="BOXFONT" val="10"/>
  <p:tag name="BOXWRAP" val="False"/>
  <p:tag name="WORKAROUNDTRANSPARENCYBUG" val="False"/>
  <p:tag name="ALLOWFONTSUBSTITUTION" val="False"/>
  <p:tag name="BITMAPFORMAT" val="pngmono"/>
  <p:tag name="ORIGWIDTH" val="18"/>
  <p:tag name="PICTUREFILESIZE" val="702"/>
</p:tagLst>
</file>

<file path=ppt/tags/tag5.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10;= \sum_{i = 1}^n - p_i \log_2 p_i&#10;\]&#10;\end{document}&#10;"/>
  <p:tag name="EXTERNALNAME" val="txp_fig"/>
  <p:tag name="BLEND" val="False"/>
  <p:tag name="TRANSPARENT" val="False"/>
  <p:tag name="KEEPFILES" val="False"/>
  <p:tag name="DEBUGPAUSE" val="False"/>
  <p:tag name="RESOLUTION" val="1200"/>
  <p:tag name="TIMEOUT" val="(none)"/>
  <p:tag name="BOXWIDTH" val="592"/>
  <p:tag name="BOXHEIGHT" val="422"/>
  <p:tag name="BOXFONT" val="10"/>
  <p:tag name="BOXWRAP" val="False"/>
  <p:tag name="WORKAROUNDTRANSPARENCYBUG" val="False"/>
  <p:tag name="ALLOWFONTSUBSTITUTION" val="False"/>
  <p:tag name="BITMAPFORMAT" val="pngmono"/>
  <p:tag name="ORIGWIDTH" val="158"/>
  <p:tag name="PICTUREFILESIZE" val="10901"/>
</p:tagLst>
</file>

<file path=ppt/tags/tag6.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10;H(\langle p_1,\ldots,p_n \rangle) = E_{p} \log_2 1/p_i&#10;\]&#10;\end{document}&#10;"/>
  <p:tag name="EXTERNALNAME" val="txp_fig"/>
  <p:tag name="BLEND" val="False"/>
  <p:tag name="TRANSPARENT" val="False"/>
  <p:tag name="KEEPFILES" val="False"/>
  <p:tag name="DEBUGPAUSE" val="False"/>
  <p:tag name="RESOLUTION" val="1200"/>
  <p:tag name="TIMEOUT" val="(none)"/>
  <p:tag name="BOXWIDTH" val="592"/>
  <p:tag name="BOXHEIGHT" val="422"/>
  <p:tag name="BOXFONT" val="10"/>
  <p:tag name="BOXWRAP" val="False"/>
  <p:tag name="WORKAROUNDTRANSPARENCYBUG" val="False"/>
  <p:tag name="ALLOWFONTSUBSTITUTION" val="False"/>
  <p:tag name="BITMAPFORMAT" val="pngmono"/>
  <p:tag name="ORIGWIDTH" val="288"/>
  <p:tag name="PICTUREFILESIZE" val="14042"/>
</p:tagLst>
</file>

<file path=ppt/tags/tag7.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10;= \sum_{i = 1}^n - p_i \log_2 p_i&#10;\]&#10;\end{document}&#10;"/>
  <p:tag name="EXTERNALNAME" val="txp_fig"/>
  <p:tag name="BLEND" val="False"/>
  <p:tag name="TRANSPARENT" val="False"/>
  <p:tag name="KEEPFILES" val="False"/>
  <p:tag name="DEBUGPAUSE" val="False"/>
  <p:tag name="RESOLUTION" val="1200"/>
  <p:tag name="TIMEOUT" val="(none)"/>
  <p:tag name="BOXWIDTH" val="592"/>
  <p:tag name="BOXHEIGHT" val="422"/>
  <p:tag name="BOXFONT" val="10"/>
  <p:tag name="BOXWRAP" val="False"/>
  <p:tag name="WORKAROUNDTRANSPARENCYBUG" val="False"/>
  <p:tag name="ALLOWFONTSUBSTITUTION" val="False"/>
  <p:tag name="BITMAPFORMAT" val="pngmono"/>
  <p:tag name="ORIGWIDTH" val="158"/>
  <p:tag name="PICTUREFILESIZE" val="10901"/>
</p:tagLst>
</file>

<file path=ppt/theme/theme1.xml><?xml version="1.0" encoding="utf-8"?>
<a:theme xmlns:a="http://schemas.openxmlformats.org/drawingml/2006/main" name="dan-berkeley-nlp-v1">
  <a:themeElements>
    <a:clrScheme name="dan-berkeley-nlp-v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an-berkeley-nlp-v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an-berkeley-nlp-v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an-berkeley-nlp-v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an-berkeley-nlp-v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an-berkeley-nlp-v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an-berkeley-nlp-v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an-berkeley-nlp-v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an-berkeley-nlp-v1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an-berkeley-nlp-v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an-berkeley-nlp-v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an-berkeley-nlp-v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an-berkeley-nlp-v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an-berkeley-nlp-v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FA12 cs188 lecture 3 -- a-star search</Template>
  <TotalTime>34958</TotalTime>
  <Words>2997</Words>
  <Application>Microsoft Macintosh PowerPoint</Application>
  <PresentationFormat>Widescreen</PresentationFormat>
  <Paragraphs>524</Paragraphs>
  <Slides>62</Slides>
  <Notes>5</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62</vt:i4>
      </vt:variant>
    </vt:vector>
  </HeadingPairs>
  <TitlesOfParts>
    <vt:vector size="70" baseType="lpstr">
      <vt:lpstr>Arial</vt:lpstr>
      <vt:lpstr>Calibri</vt:lpstr>
      <vt:lpstr>Cambria Math</vt:lpstr>
      <vt:lpstr>Tahoma</vt:lpstr>
      <vt:lpstr>Times New Roman</vt:lpstr>
      <vt:lpstr>Wingdings</vt:lpstr>
      <vt:lpstr>dan-berkeley-nlp-v1</vt:lpstr>
      <vt:lpstr>Worksheet</vt:lpstr>
      <vt:lpstr>CSCE-421 Machine Learning </vt:lpstr>
      <vt:lpstr>Announcements </vt:lpstr>
      <vt:lpstr>Supervised Learning</vt:lpstr>
      <vt:lpstr>Supervised Learning</vt:lpstr>
      <vt:lpstr>Supervised learning with Naïve Bayes</vt:lpstr>
      <vt:lpstr>Supervised Learning</vt:lpstr>
      <vt:lpstr>Bias vs. Variance</vt:lpstr>
      <vt:lpstr>Decision Trees</vt:lpstr>
      <vt:lpstr>Reminder: Features</vt:lpstr>
      <vt:lpstr>Decision Trees</vt:lpstr>
      <vt:lpstr>Expressiveness of DTs</vt:lpstr>
      <vt:lpstr>Comparison: Perceptrons</vt:lpstr>
      <vt:lpstr>Hypothesis Spaces (why prune?)</vt:lpstr>
      <vt:lpstr>Decision Tree Learning</vt:lpstr>
      <vt:lpstr>Choosing an Attribute</vt:lpstr>
      <vt:lpstr>Entropy </vt:lpstr>
      <vt:lpstr>Entropy</vt:lpstr>
      <vt:lpstr>Disorder is the most probable state</vt:lpstr>
      <vt:lpstr>Entropy</vt:lpstr>
      <vt:lpstr>Entropy in Information Theory </vt:lpstr>
      <vt:lpstr>Entropy</vt:lpstr>
      <vt:lpstr>Entropy </vt:lpstr>
      <vt:lpstr>Information Gain</vt:lpstr>
      <vt:lpstr>Information Gain</vt:lpstr>
      <vt:lpstr>Information Gain</vt:lpstr>
      <vt:lpstr>Next Step: Recurse</vt:lpstr>
      <vt:lpstr>Example: Learned Tree</vt:lpstr>
      <vt:lpstr>Example: Miles Per Gallon</vt:lpstr>
      <vt:lpstr>Find the First Split</vt:lpstr>
      <vt:lpstr>Result: Decision Stump</vt:lpstr>
      <vt:lpstr>Second Level</vt:lpstr>
      <vt:lpstr>PowerPoint Presentation</vt:lpstr>
      <vt:lpstr>Reminder: Overfitting</vt:lpstr>
      <vt:lpstr>PowerPoint Presentation</vt:lpstr>
      <vt:lpstr>PowerPoint Presentation</vt:lpstr>
      <vt:lpstr>PowerPoint Presentation</vt:lpstr>
      <vt:lpstr>Significance of a Split</vt:lpstr>
      <vt:lpstr>Keeping it General</vt:lpstr>
      <vt:lpstr>Pruning example</vt:lpstr>
      <vt:lpstr>Regularization</vt:lpstr>
      <vt:lpstr>Two Ways of Controlling Overfitting</vt:lpstr>
      <vt:lpstr>Classification and Regression Trees</vt:lpstr>
      <vt:lpstr>Classification and Regression Trees</vt:lpstr>
      <vt:lpstr>Regression Tree</vt:lpstr>
      <vt:lpstr>Debugging trees</vt:lpstr>
      <vt:lpstr>Bias and Variance </vt:lpstr>
      <vt:lpstr>Model variance</vt:lpstr>
      <vt:lpstr>Ensemble learning</vt:lpstr>
      <vt:lpstr>Ensemble learning</vt:lpstr>
      <vt:lpstr>Bagging</vt:lpstr>
      <vt:lpstr>Bagging</vt:lpstr>
      <vt:lpstr>Bagging</vt:lpstr>
      <vt:lpstr>Advantages of Bagging</vt:lpstr>
      <vt:lpstr>prediction variance/uncertainty</vt:lpstr>
      <vt:lpstr>PowerPoint Presentation</vt:lpstr>
      <vt:lpstr>Disadvantages of Bagging</vt:lpstr>
      <vt:lpstr>Random Forest</vt:lpstr>
      <vt:lpstr>Advantages of Random Forest</vt:lpstr>
      <vt:lpstr>PowerPoint Presentation</vt:lpstr>
      <vt:lpstr>What about bias?</vt:lpstr>
      <vt:lpstr>What did we learn?</vt:lpstr>
      <vt:lpstr>What next?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 294-5: Statistical Natural Language Processing</dc:title>
  <dc:creator>Preferred Customer</dc:creator>
  <cp:lastModifiedBy>Sharon, Guni</cp:lastModifiedBy>
  <cp:revision>2719</cp:revision>
  <cp:lastPrinted>2018-11-08T20:04:01Z</cp:lastPrinted>
  <dcterms:created xsi:type="dcterms:W3CDTF">2004-08-27T04:16:05Z</dcterms:created>
  <dcterms:modified xsi:type="dcterms:W3CDTF">2021-11-11T17:22:25Z</dcterms:modified>
</cp:coreProperties>
</file>